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myPoor" initials="J" lastIdx="2" clrIdx="0">
    <p:extLst>
      <p:ext uri="{19B8F6BF-5375-455C-9EA6-DF929625EA0E}">
        <p15:presenceInfo xmlns:p15="http://schemas.microsoft.com/office/powerpoint/2012/main" userId="JimmyPo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AF216-571C-4CA8-96AC-16AB64F8DEBF}"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D62E1CB4-CC76-4DA8-8A5C-88F3BD760E9C}">
      <dgm:prSet phldrT="[Text]"/>
      <dgm:spPr/>
      <dgm:t>
        <a:bodyPr/>
        <a:lstStyle/>
        <a:p>
          <a:r>
            <a:rPr lang="zh-CN" altLang="en-US" dirty="0"/>
            <a:t>需求</a:t>
          </a:r>
        </a:p>
      </dgm:t>
    </dgm:pt>
    <dgm:pt modelId="{41683C51-AAA1-4480-BD1C-8309C15690DC}" type="parTrans" cxnId="{8CEFDAC5-3B8A-4AD3-9CF4-0D2CFC43FBE5}">
      <dgm:prSet/>
      <dgm:spPr/>
      <dgm:t>
        <a:bodyPr/>
        <a:lstStyle/>
        <a:p>
          <a:endParaRPr lang="zh-CN" altLang="en-US"/>
        </a:p>
      </dgm:t>
    </dgm:pt>
    <dgm:pt modelId="{11685498-5029-4494-8348-C0519DBB69A9}" type="sibTrans" cxnId="{8CEFDAC5-3B8A-4AD3-9CF4-0D2CFC43FBE5}">
      <dgm:prSet/>
      <dgm:spPr/>
      <dgm:t>
        <a:bodyPr/>
        <a:lstStyle/>
        <a:p>
          <a:endParaRPr lang="zh-CN" altLang="en-US"/>
        </a:p>
      </dgm:t>
    </dgm:pt>
    <dgm:pt modelId="{578D1E38-4B8A-491C-B713-E27B556660B5}">
      <dgm:prSet phldrT="[Text]"/>
      <dgm:spPr/>
      <dgm:t>
        <a:bodyPr/>
        <a:lstStyle/>
        <a:p>
          <a:r>
            <a:rPr lang="zh-CN" altLang="en-US" dirty="0"/>
            <a:t>设计</a:t>
          </a:r>
        </a:p>
      </dgm:t>
    </dgm:pt>
    <dgm:pt modelId="{8DEE116D-8755-4417-A0B2-D954412BB945}" type="parTrans" cxnId="{7014CEC5-382E-46D7-A3AB-983AC546D827}">
      <dgm:prSet/>
      <dgm:spPr/>
      <dgm:t>
        <a:bodyPr/>
        <a:lstStyle/>
        <a:p>
          <a:endParaRPr lang="zh-CN" altLang="en-US"/>
        </a:p>
      </dgm:t>
    </dgm:pt>
    <dgm:pt modelId="{2A51AA4D-93AD-475A-B49E-1733D19F5352}" type="sibTrans" cxnId="{7014CEC5-382E-46D7-A3AB-983AC546D827}">
      <dgm:prSet/>
      <dgm:spPr/>
      <dgm:t>
        <a:bodyPr/>
        <a:lstStyle/>
        <a:p>
          <a:endParaRPr lang="zh-CN" altLang="en-US"/>
        </a:p>
      </dgm:t>
    </dgm:pt>
    <dgm:pt modelId="{550CC60D-82F2-4B9B-9F9A-A097367E81F0}">
      <dgm:prSet phldrT="[Text]"/>
      <dgm:spPr/>
      <dgm:t>
        <a:bodyPr/>
        <a:lstStyle/>
        <a:p>
          <a:r>
            <a:rPr lang="zh-CN" altLang="en-US" dirty="0"/>
            <a:t>开发</a:t>
          </a:r>
        </a:p>
      </dgm:t>
    </dgm:pt>
    <dgm:pt modelId="{736E968B-6944-4258-934F-B5EBA139E911}" type="parTrans" cxnId="{8AB242C8-3BBC-4E97-91F9-1B35CCDE5F7F}">
      <dgm:prSet/>
      <dgm:spPr/>
      <dgm:t>
        <a:bodyPr/>
        <a:lstStyle/>
        <a:p>
          <a:endParaRPr lang="zh-CN" altLang="en-US"/>
        </a:p>
      </dgm:t>
    </dgm:pt>
    <dgm:pt modelId="{7A940600-3AE7-4D83-A38A-32321772B967}" type="sibTrans" cxnId="{8AB242C8-3BBC-4E97-91F9-1B35CCDE5F7F}">
      <dgm:prSet/>
      <dgm:spPr/>
      <dgm:t>
        <a:bodyPr/>
        <a:lstStyle/>
        <a:p>
          <a:endParaRPr lang="zh-CN" altLang="en-US"/>
        </a:p>
      </dgm:t>
    </dgm:pt>
    <dgm:pt modelId="{F7B084B6-0793-4380-8A76-0265CE2A7781}">
      <dgm:prSet phldrT="[Text]"/>
      <dgm:spPr/>
      <dgm:t>
        <a:bodyPr/>
        <a:lstStyle/>
        <a:p>
          <a:r>
            <a:rPr lang="zh-CN" altLang="en-US" dirty="0"/>
            <a:t>测试</a:t>
          </a:r>
        </a:p>
      </dgm:t>
    </dgm:pt>
    <dgm:pt modelId="{B2D33A35-EBF4-4511-8410-1256739070BE}" type="parTrans" cxnId="{D42DD487-A685-450D-B88C-61E2505AA8A5}">
      <dgm:prSet/>
      <dgm:spPr/>
      <dgm:t>
        <a:bodyPr/>
        <a:lstStyle/>
        <a:p>
          <a:endParaRPr lang="zh-CN" altLang="en-US"/>
        </a:p>
      </dgm:t>
    </dgm:pt>
    <dgm:pt modelId="{072DB2F6-DB32-4CEF-A63E-EECF3E56434B}" type="sibTrans" cxnId="{D42DD487-A685-450D-B88C-61E2505AA8A5}">
      <dgm:prSet/>
      <dgm:spPr/>
      <dgm:t>
        <a:bodyPr/>
        <a:lstStyle/>
        <a:p>
          <a:endParaRPr lang="zh-CN" altLang="en-US"/>
        </a:p>
      </dgm:t>
    </dgm:pt>
    <dgm:pt modelId="{D2A1BB1F-12A3-41D5-9618-F80CED45A91B}">
      <dgm:prSet phldrT="[Text]"/>
      <dgm:spPr/>
      <dgm:t>
        <a:bodyPr/>
        <a:lstStyle/>
        <a:p>
          <a:r>
            <a:rPr lang="zh-CN" altLang="en-US" dirty="0"/>
            <a:t>部署</a:t>
          </a:r>
        </a:p>
      </dgm:t>
    </dgm:pt>
    <dgm:pt modelId="{7EE45C02-1C18-40B5-AC03-772B88168C31}" type="parTrans" cxnId="{77C6401A-441B-4BD0-8D3C-D148D0D1247E}">
      <dgm:prSet/>
      <dgm:spPr/>
      <dgm:t>
        <a:bodyPr/>
        <a:lstStyle/>
        <a:p>
          <a:endParaRPr lang="zh-CN" altLang="en-US"/>
        </a:p>
      </dgm:t>
    </dgm:pt>
    <dgm:pt modelId="{43A058A6-B100-46B0-BFDF-F6059BA6E2C5}" type="sibTrans" cxnId="{77C6401A-441B-4BD0-8D3C-D148D0D1247E}">
      <dgm:prSet/>
      <dgm:spPr/>
      <dgm:t>
        <a:bodyPr/>
        <a:lstStyle/>
        <a:p>
          <a:endParaRPr lang="zh-CN" altLang="en-US"/>
        </a:p>
      </dgm:t>
    </dgm:pt>
    <dgm:pt modelId="{DB4CB7DB-84C7-400D-A02F-CC23F8BB3D41}">
      <dgm:prSet/>
      <dgm:spPr/>
      <dgm:t>
        <a:bodyPr/>
        <a:lstStyle/>
        <a:p>
          <a:r>
            <a:rPr lang="zh-CN" altLang="en-US" dirty="0"/>
            <a:t>上线</a:t>
          </a:r>
        </a:p>
      </dgm:t>
    </dgm:pt>
    <dgm:pt modelId="{23968D79-C622-4E25-8940-35E2342070AE}" type="parTrans" cxnId="{217E053F-6751-4C82-AD0D-339E528F4CA5}">
      <dgm:prSet/>
      <dgm:spPr/>
      <dgm:t>
        <a:bodyPr/>
        <a:lstStyle/>
        <a:p>
          <a:endParaRPr lang="zh-CN" altLang="en-US"/>
        </a:p>
      </dgm:t>
    </dgm:pt>
    <dgm:pt modelId="{3617F9E9-EE05-4EDC-BA4F-7F0D12BA6ECF}" type="sibTrans" cxnId="{217E053F-6751-4C82-AD0D-339E528F4CA5}">
      <dgm:prSet/>
      <dgm:spPr/>
      <dgm:t>
        <a:bodyPr/>
        <a:lstStyle/>
        <a:p>
          <a:endParaRPr lang="zh-CN" altLang="en-US"/>
        </a:p>
      </dgm:t>
    </dgm:pt>
    <dgm:pt modelId="{05D0B41C-75AE-4AD8-B265-4F6AB5B14A8A}">
      <dgm:prSet/>
      <dgm:spPr/>
      <dgm:t>
        <a:bodyPr/>
        <a:lstStyle/>
        <a:p>
          <a:r>
            <a:rPr lang="zh-CN" altLang="en-US" dirty="0"/>
            <a:t>试用</a:t>
          </a:r>
        </a:p>
      </dgm:t>
    </dgm:pt>
    <dgm:pt modelId="{0780B38C-8A93-47DB-AFCF-6439037AC979}" type="parTrans" cxnId="{B3958DEE-5E79-4043-9E64-6C08E6672457}">
      <dgm:prSet/>
      <dgm:spPr/>
      <dgm:t>
        <a:bodyPr/>
        <a:lstStyle/>
        <a:p>
          <a:endParaRPr lang="zh-CN" altLang="en-US"/>
        </a:p>
      </dgm:t>
    </dgm:pt>
    <dgm:pt modelId="{88A585A5-A73C-4F38-A5A5-9E72C081DB03}" type="sibTrans" cxnId="{B3958DEE-5E79-4043-9E64-6C08E6672457}">
      <dgm:prSet/>
      <dgm:spPr/>
      <dgm:t>
        <a:bodyPr/>
        <a:lstStyle/>
        <a:p>
          <a:endParaRPr lang="zh-CN" altLang="en-US"/>
        </a:p>
      </dgm:t>
    </dgm:pt>
    <dgm:pt modelId="{BFDC3BC4-1C99-4B41-9139-F8569B2D441E}">
      <dgm:prSet/>
      <dgm:spPr/>
      <dgm:t>
        <a:bodyPr/>
        <a:lstStyle/>
        <a:p>
          <a:r>
            <a:rPr lang="zh-CN" altLang="en-US" dirty="0"/>
            <a:t>反馈</a:t>
          </a:r>
        </a:p>
      </dgm:t>
    </dgm:pt>
    <dgm:pt modelId="{0204007E-ED38-4384-ADE2-A49097B4CF7D}" type="parTrans" cxnId="{E6DFD0E7-0628-4588-92F8-ED2B6C568285}">
      <dgm:prSet/>
      <dgm:spPr/>
      <dgm:t>
        <a:bodyPr/>
        <a:lstStyle/>
        <a:p>
          <a:endParaRPr lang="zh-CN" altLang="en-US"/>
        </a:p>
      </dgm:t>
    </dgm:pt>
    <dgm:pt modelId="{CEE37836-F83E-498C-8F56-2E8A87F2E0AB}" type="sibTrans" cxnId="{E6DFD0E7-0628-4588-92F8-ED2B6C568285}">
      <dgm:prSet/>
      <dgm:spPr/>
      <dgm:t>
        <a:bodyPr/>
        <a:lstStyle/>
        <a:p>
          <a:endParaRPr lang="zh-CN" altLang="en-US"/>
        </a:p>
      </dgm:t>
    </dgm:pt>
    <dgm:pt modelId="{2A9D8717-BD65-4680-8B6C-6A51368E68C3}" type="pres">
      <dgm:prSet presAssocID="{109AF216-571C-4CA8-96AC-16AB64F8DEBF}" presName="Name0" presStyleCnt="0">
        <dgm:presLayoutVars>
          <dgm:dir/>
          <dgm:resizeHandles val="exact"/>
        </dgm:presLayoutVars>
      </dgm:prSet>
      <dgm:spPr/>
    </dgm:pt>
    <dgm:pt modelId="{5A6E303F-2C6C-4A52-847E-BBDD8F12B7A9}" type="pres">
      <dgm:prSet presAssocID="{D62E1CB4-CC76-4DA8-8A5C-88F3BD760E9C}" presName="node" presStyleLbl="node1" presStyleIdx="0" presStyleCnt="8">
        <dgm:presLayoutVars>
          <dgm:bulletEnabled val="1"/>
        </dgm:presLayoutVars>
      </dgm:prSet>
      <dgm:spPr/>
    </dgm:pt>
    <dgm:pt modelId="{63F74A76-A54D-4CAE-9656-45746C71FFF0}" type="pres">
      <dgm:prSet presAssocID="{11685498-5029-4494-8348-C0519DBB69A9}" presName="sibTrans" presStyleLbl="sibTrans2D1" presStyleIdx="0" presStyleCnt="7"/>
      <dgm:spPr/>
    </dgm:pt>
    <dgm:pt modelId="{2DEA8CED-45DC-45B7-84E3-3FA47D891220}" type="pres">
      <dgm:prSet presAssocID="{11685498-5029-4494-8348-C0519DBB69A9}" presName="connectorText" presStyleLbl="sibTrans2D1" presStyleIdx="0" presStyleCnt="7"/>
      <dgm:spPr/>
    </dgm:pt>
    <dgm:pt modelId="{7FE46C4F-0422-4AC3-A6EB-686AF998BA6A}" type="pres">
      <dgm:prSet presAssocID="{578D1E38-4B8A-491C-B713-E27B556660B5}" presName="node" presStyleLbl="node1" presStyleIdx="1" presStyleCnt="8">
        <dgm:presLayoutVars>
          <dgm:bulletEnabled val="1"/>
        </dgm:presLayoutVars>
      </dgm:prSet>
      <dgm:spPr/>
    </dgm:pt>
    <dgm:pt modelId="{97B6BDDB-0131-4C99-BEA9-68A878314D5C}" type="pres">
      <dgm:prSet presAssocID="{2A51AA4D-93AD-475A-B49E-1733D19F5352}" presName="sibTrans" presStyleLbl="sibTrans2D1" presStyleIdx="1" presStyleCnt="7"/>
      <dgm:spPr/>
    </dgm:pt>
    <dgm:pt modelId="{AB1FEAEB-54D4-4718-A305-BAFD0B3080B1}" type="pres">
      <dgm:prSet presAssocID="{2A51AA4D-93AD-475A-B49E-1733D19F5352}" presName="connectorText" presStyleLbl="sibTrans2D1" presStyleIdx="1" presStyleCnt="7"/>
      <dgm:spPr/>
    </dgm:pt>
    <dgm:pt modelId="{5AB9CFDE-5ED9-454C-BBB7-39219E421142}" type="pres">
      <dgm:prSet presAssocID="{550CC60D-82F2-4B9B-9F9A-A097367E81F0}" presName="node" presStyleLbl="node1" presStyleIdx="2" presStyleCnt="8">
        <dgm:presLayoutVars>
          <dgm:bulletEnabled val="1"/>
        </dgm:presLayoutVars>
      </dgm:prSet>
      <dgm:spPr/>
    </dgm:pt>
    <dgm:pt modelId="{EE595E02-C41A-4E95-BAC7-D2C6E2DDF87D}" type="pres">
      <dgm:prSet presAssocID="{7A940600-3AE7-4D83-A38A-32321772B967}" presName="sibTrans" presStyleLbl="sibTrans2D1" presStyleIdx="2" presStyleCnt="7"/>
      <dgm:spPr/>
    </dgm:pt>
    <dgm:pt modelId="{80A6E56B-217E-4DB9-B4D5-5D2420143D17}" type="pres">
      <dgm:prSet presAssocID="{7A940600-3AE7-4D83-A38A-32321772B967}" presName="connectorText" presStyleLbl="sibTrans2D1" presStyleIdx="2" presStyleCnt="7"/>
      <dgm:spPr/>
    </dgm:pt>
    <dgm:pt modelId="{4B23B744-8085-4D53-A15D-0D6EEBB5EFBC}" type="pres">
      <dgm:prSet presAssocID="{D2A1BB1F-12A3-41D5-9618-F80CED45A91B}" presName="node" presStyleLbl="node1" presStyleIdx="3" presStyleCnt="8">
        <dgm:presLayoutVars>
          <dgm:bulletEnabled val="1"/>
        </dgm:presLayoutVars>
      </dgm:prSet>
      <dgm:spPr/>
    </dgm:pt>
    <dgm:pt modelId="{0980CDA5-8A75-4235-A302-AA48F1078389}" type="pres">
      <dgm:prSet presAssocID="{43A058A6-B100-46B0-BFDF-F6059BA6E2C5}" presName="sibTrans" presStyleLbl="sibTrans2D1" presStyleIdx="3" presStyleCnt="7"/>
      <dgm:spPr/>
    </dgm:pt>
    <dgm:pt modelId="{63F8E1B6-03E7-4340-9F9A-70D8C4AC0DC1}" type="pres">
      <dgm:prSet presAssocID="{43A058A6-B100-46B0-BFDF-F6059BA6E2C5}" presName="connectorText" presStyleLbl="sibTrans2D1" presStyleIdx="3" presStyleCnt="7"/>
      <dgm:spPr/>
    </dgm:pt>
    <dgm:pt modelId="{DC43A25B-3B3F-45BB-B4CF-4A7D518ACD74}" type="pres">
      <dgm:prSet presAssocID="{F7B084B6-0793-4380-8A76-0265CE2A7781}" presName="node" presStyleLbl="node1" presStyleIdx="4" presStyleCnt="8">
        <dgm:presLayoutVars>
          <dgm:bulletEnabled val="1"/>
        </dgm:presLayoutVars>
      </dgm:prSet>
      <dgm:spPr/>
    </dgm:pt>
    <dgm:pt modelId="{A8E090E6-8D70-405D-B6D8-004A95FF67D0}" type="pres">
      <dgm:prSet presAssocID="{072DB2F6-DB32-4CEF-A63E-EECF3E56434B}" presName="sibTrans" presStyleLbl="sibTrans2D1" presStyleIdx="4" presStyleCnt="7"/>
      <dgm:spPr/>
    </dgm:pt>
    <dgm:pt modelId="{E917D29F-6015-4E68-BC38-4D20F7EC95D3}" type="pres">
      <dgm:prSet presAssocID="{072DB2F6-DB32-4CEF-A63E-EECF3E56434B}" presName="connectorText" presStyleLbl="sibTrans2D1" presStyleIdx="4" presStyleCnt="7"/>
      <dgm:spPr/>
    </dgm:pt>
    <dgm:pt modelId="{5E154C01-A6B3-4A57-8D68-AF0572757B1C}" type="pres">
      <dgm:prSet presAssocID="{DB4CB7DB-84C7-400D-A02F-CC23F8BB3D41}" presName="node" presStyleLbl="node1" presStyleIdx="5" presStyleCnt="8">
        <dgm:presLayoutVars>
          <dgm:bulletEnabled val="1"/>
        </dgm:presLayoutVars>
      </dgm:prSet>
      <dgm:spPr/>
    </dgm:pt>
    <dgm:pt modelId="{7A3155AF-3E55-40E1-9077-63488558311C}" type="pres">
      <dgm:prSet presAssocID="{3617F9E9-EE05-4EDC-BA4F-7F0D12BA6ECF}" presName="sibTrans" presStyleLbl="sibTrans2D1" presStyleIdx="5" presStyleCnt="7"/>
      <dgm:spPr/>
    </dgm:pt>
    <dgm:pt modelId="{FF26898B-0409-43DC-958F-D669C0620F72}" type="pres">
      <dgm:prSet presAssocID="{3617F9E9-EE05-4EDC-BA4F-7F0D12BA6ECF}" presName="connectorText" presStyleLbl="sibTrans2D1" presStyleIdx="5" presStyleCnt="7"/>
      <dgm:spPr/>
    </dgm:pt>
    <dgm:pt modelId="{300D8961-2AAD-49CB-AF30-CB23F09FD85F}" type="pres">
      <dgm:prSet presAssocID="{05D0B41C-75AE-4AD8-B265-4F6AB5B14A8A}" presName="node" presStyleLbl="node1" presStyleIdx="6" presStyleCnt="8">
        <dgm:presLayoutVars>
          <dgm:bulletEnabled val="1"/>
        </dgm:presLayoutVars>
      </dgm:prSet>
      <dgm:spPr/>
    </dgm:pt>
    <dgm:pt modelId="{A1518C9A-925C-4CAB-9AE5-4AA3C6CFBA51}" type="pres">
      <dgm:prSet presAssocID="{88A585A5-A73C-4F38-A5A5-9E72C081DB03}" presName="sibTrans" presStyleLbl="sibTrans2D1" presStyleIdx="6" presStyleCnt="7"/>
      <dgm:spPr/>
    </dgm:pt>
    <dgm:pt modelId="{0B25FCF9-3E32-47F6-91E1-0606CF9B0FF5}" type="pres">
      <dgm:prSet presAssocID="{88A585A5-A73C-4F38-A5A5-9E72C081DB03}" presName="connectorText" presStyleLbl="sibTrans2D1" presStyleIdx="6" presStyleCnt="7"/>
      <dgm:spPr/>
    </dgm:pt>
    <dgm:pt modelId="{8FD3700E-471C-4C1F-9BB7-7569A51A740B}" type="pres">
      <dgm:prSet presAssocID="{BFDC3BC4-1C99-4B41-9139-F8569B2D441E}" presName="node" presStyleLbl="node1" presStyleIdx="7" presStyleCnt="8">
        <dgm:presLayoutVars>
          <dgm:bulletEnabled val="1"/>
        </dgm:presLayoutVars>
      </dgm:prSet>
      <dgm:spPr/>
    </dgm:pt>
  </dgm:ptLst>
  <dgm:cxnLst>
    <dgm:cxn modelId="{C955C516-9C2B-4DA6-A513-8B6881EC237B}" type="presOf" srcId="{88A585A5-A73C-4F38-A5A5-9E72C081DB03}" destId="{0B25FCF9-3E32-47F6-91E1-0606CF9B0FF5}" srcOrd="1" destOrd="0" presId="urn:microsoft.com/office/officeart/2005/8/layout/process1"/>
    <dgm:cxn modelId="{77C6401A-441B-4BD0-8D3C-D148D0D1247E}" srcId="{109AF216-571C-4CA8-96AC-16AB64F8DEBF}" destId="{D2A1BB1F-12A3-41D5-9618-F80CED45A91B}" srcOrd="3" destOrd="0" parTransId="{7EE45C02-1C18-40B5-AC03-772B88168C31}" sibTransId="{43A058A6-B100-46B0-BFDF-F6059BA6E2C5}"/>
    <dgm:cxn modelId="{29653129-5B79-4D94-95A7-9A81139573C5}" type="presOf" srcId="{BFDC3BC4-1C99-4B41-9139-F8569B2D441E}" destId="{8FD3700E-471C-4C1F-9BB7-7569A51A740B}" srcOrd="0" destOrd="0" presId="urn:microsoft.com/office/officeart/2005/8/layout/process1"/>
    <dgm:cxn modelId="{F1338E2A-9DAB-461F-A624-EF3139346CB4}" type="presOf" srcId="{F7B084B6-0793-4380-8A76-0265CE2A7781}" destId="{DC43A25B-3B3F-45BB-B4CF-4A7D518ACD74}" srcOrd="0" destOrd="0" presId="urn:microsoft.com/office/officeart/2005/8/layout/process1"/>
    <dgm:cxn modelId="{AB508030-B420-4BDB-8165-071C09D2D129}" type="presOf" srcId="{072DB2F6-DB32-4CEF-A63E-EECF3E56434B}" destId="{E917D29F-6015-4E68-BC38-4D20F7EC95D3}" srcOrd="1" destOrd="0" presId="urn:microsoft.com/office/officeart/2005/8/layout/process1"/>
    <dgm:cxn modelId="{217E053F-6751-4C82-AD0D-339E528F4CA5}" srcId="{109AF216-571C-4CA8-96AC-16AB64F8DEBF}" destId="{DB4CB7DB-84C7-400D-A02F-CC23F8BB3D41}" srcOrd="5" destOrd="0" parTransId="{23968D79-C622-4E25-8940-35E2342070AE}" sibTransId="{3617F9E9-EE05-4EDC-BA4F-7F0D12BA6ECF}"/>
    <dgm:cxn modelId="{BC25C843-2DFE-422B-B263-A45C5445D987}" type="presOf" srcId="{11685498-5029-4494-8348-C0519DBB69A9}" destId="{2DEA8CED-45DC-45B7-84E3-3FA47D891220}" srcOrd="1" destOrd="0" presId="urn:microsoft.com/office/officeart/2005/8/layout/process1"/>
    <dgm:cxn modelId="{F1982F46-0F50-4B1F-9FCE-634A00171B86}" type="presOf" srcId="{3617F9E9-EE05-4EDC-BA4F-7F0D12BA6ECF}" destId="{7A3155AF-3E55-40E1-9077-63488558311C}" srcOrd="0" destOrd="0" presId="urn:microsoft.com/office/officeart/2005/8/layout/process1"/>
    <dgm:cxn modelId="{90D25A4A-A457-45A7-8540-CFCEA2BDC0DF}" type="presOf" srcId="{11685498-5029-4494-8348-C0519DBB69A9}" destId="{63F74A76-A54D-4CAE-9656-45746C71FFF0}" srcOrd="0" destOrd="0" presId="urn:microsoft.com/office/officeart/2005/8/layout/process1"/>
    <dgm:cxn modelId="{A512B36C-72D1-44BC-894B-ADF6BFE7955A}" type="presOf" srcId="{550CC60D-82F2-4B9B-9F9A-A097367E81F0}" destId="{5AB9CFDE-5ED9-454C-BBB7-39219E421142}" srcOrd="0" destOrd="0" presId="urn:microsoft.com/office/officeart/2005/8/layout/process1"/>
    <dgm:cxn modelId="{489AE06C-EAF6-493C-9460-6765EA1E57D5}" type="presOf" srcId="{109AF216-571C-4CA8-96AC-16AB64F8DEBF}" destId="{2A9D8717-BD65-4680-8B6C-6A51368E68C3}" srcOrd="0" destOrd="0" presId="urn:microsoft.com/office/officeart/2005/8/layout/process1"/>
    <dgm:cxn modelId="{D1A56279-459D-42EE-8790-BCE5330A5BFB}" type="presOf" srcId="{2A51AA4D-93AD-475A-B49E-1733D19F5352}" destId="{97B6BDDB-0131-4C99-BEA9-68A878314D5C}" srcOrd="0" destOrd="0" presId="urn:microsoft.com/office/officeart/2005/8/layout/process1"/>
    <dgm:cxn modelId="{511C735A-60C7-4643-A322-3568A84782DF}" type="presOf" srcId="{43A058A6-B100-46B0-BFDF-F6059BA6E2C5}" destId="{0980CDA5-8A75-4235-A302-AA48F1078389}" srcOrd="0" destOrd="0" presId="urn:microsoft.com/office/officeart/2005/8/layout/process1"/>
    <dgm:cxn modelId="{D42DD487-A685-450D-B88C-61E2505AA8A5}" srcId="{109AF216-571C-4CA8-96AC-16AB64F8DEBF}" destId="{F7B084B6-0793-4380-8A76-0265CE2A7781}" srcOrd="4" destOrd="0" parTransId="{B2D33A35-EBF4-4511-8410-1256739070BE}" sibTransId="{072DB2F6-DB32-4CEF-A63E-EECF3E56434B}"/>
    <dgm:cxn modelId="{6A0A4188-A1E7-4470-8A5F-61D0A4952893}" type="presOf" srcId="{7A940600-3AE7-4D83-A38A-32321772B967}" destId="{80A6E56B-217E-4DB9-B4D5-5D2420143D17}" srcOrd="1" destOrd="0" presId="urn:microsoft.com/office/officeart/2005/8/layout/process1"/>
    <dgm:cxn modelId="{30DADD8B-F81C-4FE2-9F07-2A23904CBCAE}" type="presOf" srcId="{072DB2F6-DB32-4CEF-A63E-EECF3E56434B}" destId="{A8E090E6-8D70-405D-B6D8-004A95FF67D0}" srcOrd="0" destOrd="0" presId="urn:microsoft.com/office/officeart/2005/8/layout/process1"/>
    <dgm:cxn modelId="{C4F2418F-8598-4A3F-B938-370324ECE2A6}" type="presOf" srcId="{7A940600-3AE7-4D83-A38A-32321772B967}" destId="{EE595E02-C41A-4E95-BAC7-D2C6E2DDF87D}" srcOrd="0" destOrd="0" presId="urn:microsoft.com/office/officeart/2005/8/layout/process1"/>
    <dgm:cxn modelId="{F8641690-1DDA-4727-B17C-BE7D4CDE3988}" type="presOf" srcId="{2A51AA4D-93AD-475A-B49E-1733D19F5352}" destId="{AB1FEAEB-54D4-4718-A305-BAFD0B3080B1}" srcOrd="1" destOrd="0" presId="urn:microsoft.com/office/officeart/2005/8/layout/process1"/>
    <dgm:cxn modelId="{C151D6A3-35BD-41B0-B9B8-0BFC1ACFE06F}" type="presOf" srcId="{05D0B41C-75AE-4AD8-B265-4F6AB5B14A8A}" destId="{300D8961-2AAD-49CB-AF30-CB23F09FD85F}" srcOrd="0" destOrd="0" presId="urn:microsoft.com/office/officeart/2005/8/layout/process1"/>
    <dgm:cxn modelId="{270C21BE-7311-4D49-947E-65B1512FA9DD}" type="presOf" srcId="{D2A1BB1F-12A3-41D5-9618-F80CED45A91B}" destId="{4B23B744-8085-4D53-A15D-0D6EEBB5EFBC}" srcOrd="0" destOrd="0" presId="urn:microsoft.com/office/officeart/2005/8/layout/process1"/>
    <dgm:cxn modelId="{55B52BBE-4320-477C-99A8-27443502C55D}" type="presOf" srcId="{D62E1CB4-CC76-4DA8-8A5C-88F3BD760E9C}" destId="{5A6E303F-2C6C-4A52-847E-BBDD8F12B7A9}" srcOrd="0" destOrd="0" presId="urn:microsoft.com/office/officeart/2005/8/layout/process1"/>
    <dgm:cxn modelId="{7014CEC5-382E-46D7-A3AB-983AC546D827}" srcId="{109AF216-571C-4CA8-96AC-16AB64F8DEBF}" destId="{578D1E38-4B8A-491C-B713-E27B556660B5}" srcOrd="1" destOrd="0" parTransId="{8DEE116D-8755-4417-A0B2-D954412BB945}" sibTransId="{2A51AA4D-93AD-475A-B49E-1733D19F5352}"/>
    <dgm:cxn modelId="{8CEFDAC5-3B8A-4AD3-9CF4-0D2CFC43FBE5}" srcId="{109AF216-571C-4CA8-96AC-16AB64F8DEBF}" destId="{D62E1CB4-CC76-4DA8-8A5C-88F3BD760E9C}" srcOrd="0" destOrd="0" parTransId="{41683C51-AAA1-4480-BD1C-8309C15690DC}" sibTransId="{11685498-5029-4494-8348-C0519DBB69A9}"/>
    <dgm:cxn modelId="{8AB242C8-3BBC-4E97-91F9-1B35CCDE5F7F}" srcId="{109AF216-571C-4CA8-96AC-16AB64F8DEBF}" destId="{550CC60D-82F2-4B9B-9F9A-A097367E81F0}" srcOrd="2" destOrd="0" parTransId="{736E968B-6944-4258-934F-B5EBA139E911}" sibTransId="{7A940600-3AE7-4D83-A38A-32321772B967}"/>
    <dgm:cxn modelId="{4C24A0D2-F800-402C-95A3-2CC36445F215}" type="presOf" srcId="{3617F9E9-EE05-4EDC-BA4F-7F0D12BA6ECF}" destId="{FF26898B-0409-43DC-958F-D669C0620F72}" srcOrd="1" destOrd="0" presId="urn:microsoft.com/office/officeart/2005/8/layout/process1"/>
    <dgm:cxn modelId="{E6DFD0E7-0628-4588-92F8-ED2B6C568285}" srcId="{109AF216-571C-4CA8-96AC-16AB64F8DEBF}" destId="{BFDC3BC4-1C99-4B41-9139-F8569B2D441E}" srcOrd="7" destOrd="0" parTransId="{0204007E-ED38-4384-ADE2-A49097B4CF7D}" sibTransId="{CEE37836-F83E-498C-8F56-2E8A87F2E0AB}"/>
    <dgm:cxn modelId="{9A20CAE8-DE03-41DF-843C-00529BFD88FA}" type="presOf" srcId="{43A058A6-B100-46B0-BFDF-F6059BA6E2C5}" destId="{63F8E1B6-03E7-4340-9F9A-70D8C4AC0DC1}" srcOrd="1" destOrd="0" presId="urn:microsoft.com/office/officeart/2005/8/layout/process1"/>
    <dgm:cxn modelId="{B3958DEE-5E79-4043-9E64-6C08E6672457}" srcId="{109AF216-571C-4CA8-96AC-16AB64F8DEBF}" destId="{05D0B41C-75AE-4AD8-B265-4F6AB5B14A8A}" srcOrd="6" destOrd="0" parTransId="{0780B38C-8A93-47DB-AFCF-6439037AC979}" sibTransId="{88A585A5-A73C-4F38-A5A5-9E72C081DB03}"/>
    <dgm:cxn modelId="{2310C0EF-0CD7-4EC2-A376-144DFA7DEAF3}" type="presOf" srcId="{578D1E38-4B8A-491C-B713-E27B556660B5}" destId="{7FE46C4F-0422-4AC3-A6EB-686AF998BA6A}" srcOrd="0" destOrd="0" presId="urn:microsoft.com/office/officeart/2005/8/layout/process1"/>
    <dgm:cxn modelId="{89C626F3-1D7C-44EE-9CB7-D06C78427EDA}" type="presOf" srcId="{DB4CB7DB-84C7-400D-A02F-CC23F8BB3D41}" destId="{5E154C01-A6B3-4A57-8D68-AF0572757B1C}" srcOrd="0" destOrd="0" presId="urn:microsoft.com/office/officeart/2005/8/layout/process1"/>
    <dgm:cxn modelId="{89459CF4-59E1-4FE3-BB6D-35578DCF70F8}" type="presOf" srcId="{88A585A5-A73C-4F38-A5A5-9E72C081DB03}" destId="{A1518C9A-925C-4CAB-9AE5-4AA3C6CFBA51}" srcOrd="0" destOrd="0" presId="urn:microsoft.com/office/officeart/2005/8/layout/process1"/>
    <dgm:cxn modelId="{76B59376-19D5-443C-9631-0112FF7C191F}" type="presParOf" srcId="{2A9D8717-BD65-4680-8B6C-6A51368E68C3}" destId="{5A6E303F-2C6C-4A52-847E-BBDD8F12B7A9}" srcOrd="0" destOrd="0" presId="urn:microsoft.com/office/officeart/2005/8/layout/process1"/>
    <dgm:cxn modelId="{16AD4085-C68A-4C5F-8860-E136FD07E2BE}" type="presParOf" srcId="{2A9D8717-BD65-4680-8B6C-6A51368E68C3}" destId="{63F74A76-A54D-4CAE-9656-45746C71FFF0}" srcOrd="1" destOrd="0" presId="urn:microsoft.com/office/officeart/2005/8/layout/process1"/>
    <dgm:cxn modelId="{BB7D09CC-BE91-4465-B647-B4935243BBB9}" type="presParOf" srcId="{63F74A76-A54D-4CAE-9656-45746C71FFF0}" destId="{2DEA8CED-45DC-45B7-84E3-3FA47D891220}" srcOrd="0" destOrd="0" presId="urn:microsoft.com/office/officeart/2005/8/layout/process1"/>
    <dgm:cxn modelId="{A3AA3BB1-3A0F-4ED5-8F74-606158AF5898}" type="presParOf" srcId="{2A9D8717-BD65-4680-8B6C-6A51368E68C3}" destId="{7FE46C4F-0422-4AC3-A6EB-686AF998BA6A}" srcOrd="2" destOrd="0" presId="urn:microsoft.com/office/officeart/2005/8/layout/process1"/>
    <dgm:cxn modelId="{D2A40F76-2B3E-48B5-8443-3FD56E4B676B}" type="presParOf" srcId="{2A9D8717-BD65-4680-8B6C-6A51368E68C3}" destId="{97B6BDDB-0131-4C99-BEA9-68A878314D5C}" srcOrd="3" destOrd="0" presId="urn:microsoft.com/office/officeart/2005/8/layout/process1"/>
    <dgm:cxn modelId="{3BE2AC79-EB18-4A03-A216-029100EB6F4A}" type="presParOf" srcId="{97B6BDDB-0131-4C99-BEA9-68A878314D5C}" destId="{AB1FEAEB-54D4-4718-A305-BAFD0B3080B1}" srcOrd="0" destOrd="0" presId="urn:microsoft.com/office/officeart/2005/8/layout/process1"/>
    <dgm:cxn modelId="{659535A0-A14D-40AD-93B1-25943F64B96D}" type="presParOf" srcId="{2A9D8717-BD65-4680-8B6C-6A51368E68C3}" destId="{5AB9CFDE-5ED9-454C-BBB7-39219E421142}" srcOrd="4" destOrd="0" presId="urn:microsoft.com/office/officeart/2005/8/layout/process1"/>
    <dgm:cxn modelId="{D003D206-91AD-4039-986B-A898FD1470D2}" type="presParOf" srcId="{2A9D8717-BD65-4680-8B6C-6A51368E68C3}" destId="{EE595E02-C41A-4E95-BAC7-D2C6E2DDF87D}" srcOrd="5" destOrd="0" presId="urn:microsoft.com/office/officeart/2005/8/layout/process1"/>
    <dgm:cxn modelId="{3CB75B8C-1417-4D3B-87A8-11591F71368B}" type="presParOf" srcId="{EE595E02-C41A-4E95-BAC7-D2C6E2DDF87D}" destId="{80A6E56B-217E-4DB9-B4D5-5D2420143D17}" srcOrd="0" destOrd="0" presId="urn:microsoft.com/office/officeart/2005/8/layout/process1"/>
    <dgm:cxn modelId="{DE7509B6-1992-4369-9A96-66A6A9789A3C}" type="presParOf" srcId="{2A9D8717-BD65-4680-8B6C-6A51368E68C3}" destId="{4B23B744-8085-4D53-A15D-0D6EEBB5EFBC}" srcOrd="6" destOrd="0" presId="urn:microsoft.com/office/officeart/2005/8/layout/process1"/>
    <dgm:cxn modelId="{B1A3DFD9-F4F4-4E0E-95D9-523A5DDCBA72}" type="presParOf" srcId="{2A9D8717-BD65-4680-8B6C-6A51368E68C3}" destId="{0980CDA5-8A75-4235-A302-AA48F1078389}" srcOrd="7" destOrd="0" presId="urn:microsoft.com/office/officeart/2005/8/layout/process1"/>
    <dgm:cxn modelId="{E0C3357A-306C-4CEE-9258-074AFF009034}" type="presParOf" srcId="{0980CDA5-8A75-4235-A302-AA48F1078389}" destId="{63F8E1B6-03E7-4340-9F9A-70D8C4AC0DC1}" srcOrd="0" destOrd="0" presId="urn:microsoft.com/office/officeart/2005/8/layout/process1"/>
    <dgm:cxn modelId="{59162BE1-CFC4-4CC2-8FA8-ECCD6EA76E94}" type="presParOf" srcId="{2A9D8717-BD65-4680-8B6C-6A51368E68C3}" destId="{DC43A25B-3B3F-45BB-B4CF-4A7D518ACD74}" srcOrd="8" destOrd="0" presId="urn:microsoft.com/office/officeart/2005/8/layout/process1"/>
    <dgm:cxn modelId="{3613CE22-71D6-493D-A193-E35BE991191A}" type="presParOf" srcId="{2A9D8717-BD65-4680-8B6C-6A51368E68C3}" destId="{A8E090E6-8D70-405D-B6D8-004A95FF67D0}" srcOrd="9" destOrd="0" presId="urn:microsoft.com/office/officeart/2005/8/layout/process1"/>
    <dgm:cxn modelId="{9AA344D6-A361-4FE3-AA25-1564CEE393BF}" type="presParOf" srcId="{A8E090E6-8D70-405D-B6D8-004A95FF67D0}" destId="{E917D29F-6015-4E68-BC38-4D20F7EC95D3}" srcOrd="0" destOrd="0" presId="urn:microsoft.com/office/officeart/2005/8/layout/process1"/>
    <dgm:cxn modelId="{892D2B32-E575-4F6C-B310-C5AE6E6EB8D1}" type="presParOf" srcId="{2A9D8717-BD65-4680-8B6C-6A51368E68C3}" destId="{5E154C01-A6B3-4A57-8D68-AF0572757B1C}" srcOrd="10" destOrd="0" presId="urn:microsoft.com/office/officeart/2005/8/layout/process1"/>
    <dgm:cxn modelId="{790282CF-021E-40DF-8E11-8DC2805FB76B}" type="presParOf" srcId="{2A9D8717-BD65-4680-8B6C-6A51368E68C3}" destId="{7A3155AF-3E55-40E1-9077-63488558311C}" srcOrd="11" destOrd="0" presId="urn:microsoft.com/office/officeart/2005/8/layout/process1"/>
    <dgm:cxn modelId="{648D7B00-4C88-4582-9633-A0BF4D081B9C}" type="presParOf" srcId="{7A3155AF-3E55-40E1-9077-63488558311C}" destId="{FF26898B-0409-43DC-958F-D669C0620F72}" srcOrd="0" destOrd="0" presId="urn:microsoft.com/office/officeart/2005/8/layout/process1"/>
    <dgm:cxn modelId="{0BB91C69-CD15-4DB0-82E5-1ECFCD23BCA5}" type="presParOf" srcId="{2A9D8717-BD65-4680-8B6C-6A51368E68C3}" destId="{300D8961-2AAD-49CB-AF30-CB23F09FD85F}" srcOrd="12" destOrd="0" presId="urn:microsoft.com/office/officeart/2005/8/layout/process1"/>
    <dgm:cxn modelId="{CD4B3D93-46A4-4715-83BB-538C434FB186}" type="presParOf" srcId="{2A9D8717-BD65-4680-8B6C-6A51368E68C3}" destId="{A1518C9A-925C-4CAB-9AE5-4AA3C6CFBA51}" srcOrd="13" destOrd="0" presId="urn:microsoft.com/office/officeart/2005/8/layout/process1"/>
    <dgm:cxn modelId="{CAFDBBC5-65AE-45BE-8FC8-47EC440AA7EC}" type="presParOf" srcId="{A1518C9A-925C-4CAB-9AE5-4AA3C6CFBA51}" destId="{0B25FCF9-3E32-47F6-91E1-0606CF9B0FF5}" srcOrd="0" destOrd="0" presId="urn:microsoft.com/office/officeart/2005/8/layout/process1"/>
    <dgm:cxn modelId="{2D695A48-1F35-400B-B467-3E9EE8A973E9}" type="presParOf" srcId="{2A9D8717-BD65-4680-8B6C-6A51368E68C3}" destId="{8FD3700E-471C-4C1F-9BB7-7569A51A740B}" srcOrd="1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9AF216-571C-4CA8-96AC-16AB64F8DEBF}"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D62E1CB4-CC76-4DA8-8A5C-88F3BD760E9C}">
      <dgm:prSet phldrT="[Text]"/>
      <dgm:spPr/>
      <dgm:t>
        <a:bodyPr/>
        <a:lstStyle/>
        <a:p>
          <a:r>
            <a:rPr lang="zh-CN" altLang="en-US" dirty="0"/>
            <a:t>需求</a:t>
          </a:r>
        </a:p>
      </dgm:t>
    </dgm:pt>
    <dgm:pt modelId="{41683C51-AAA1-4480-BD1C-8309C15690DC}" type="parTrans" cxnId="{8CEFDAC5-3B8A-4AD3-9CF4-0D2CFC43FBE5}">
      <dgm:prSet/>
      <dgm:spPr/>
      <dgm:t>
        <a:bodyPr/>
        <a:lstStyle/>
        <a:p>
          <a:endParaRPr lang="zh-CN" altLang="en-US"/>
        </a:p>
      </dgm:t>
    </dgm:pt>
    <dgm:pt modelId="{11685498-5029-4494-8348-C0519DBB69A9}" type="sibTrans" cxnId="{8CEFDAC5-3B8A-4AD3-9CF4-0D2CFC43FBE5}">
      <dgm:prSet/>
      <dgm:spPr/>
      <dgm:t>
        <a:bodyPr/>
        <a:lstStyle/>
        <a:p>
          <a:endParaRPr lang="zh-CN" altLang="en-US"/>
        </a:p>
      </dgm:t>
    </dgm:pt>
    <dgm:pt modelId="{578D1E38-4B8A-491C-B713-E27B556660B5}">
      <dgm:prSet phldrT="[Text]"/>
      <dgm:spPr/>
      <dgm:t>
        <a:bodyPr/>
        <a:lstStyle/>
        <a:p>
          <a:r>
            <a:rPr lang="zh-CN" altLang="en-US" dirty="0"/>
            <a:t>设计</a:t>
          </a:r>
        </a:p>
      </dgm:t>
    </dgm:pt>
    <dgm:pt modelId="{8DEE116D-8755-4417-A0B2-D954412BB945}" type="parTrans" cxnId="{7014CEC5-382E-46D7-A3AB-983AC546D827}">
      <dgm:prSet/>
      <dgm:spPr/>
      <dgm:t>
        <a:bodyPr/>
        <a:lstStyle/>
        <a:p>
          <a:endParaRPr lang="zh-CN" altLang="en-US"/>
        </a:p>
      </dgm:t>
    </dgm:pt>
    <dgm:pt modelId="{2A51AA4D-93AD-475A-B49E-1733D19F5352}" type="sibTrans" cxnId="{7014CEC5-382E-46D7-A3AB-983AC546D827}">
      <dgm:prSet/>
      <dgm:spPr/>
      <dgm:t>
        <a:bodyPr/>
        <a:lstStyle/>
        <a:p>
          <a:endParaRPr lang="zh-CN" altLang="en-US"/>
        </a:p>
      </dgm:t>
    </dgm:pt>
    <dgm:pt modelId="{550CC60D-82F2-4B9B-9F9A-A097367E81F0}">
      <dgm:prSet phldrT="[Text]"/>
      <dgm:spPr/>
      <dgm:t>
        <a:bodyPr/>
        <a:lstStyle/>
        <a:p>
          <a:r>
            <a:rPr lang="zh-CN" altLang="en-US" dirty="0"/>
            <a:t>开发</a:t>
          </a:r>
        </a:p>
      </dgm:t>
    </dgm:pt>
    <dgm:pt modelId="{736E968B-6944-4258-934F-B5EBA139E911}" type="parTrans" cxnId="{8AB242C8-3BBC-4E97-91F9-1B35CCDE5F7F}">
      <dgm:prSet/>
      <dgm:spPr/>
      <dgm:t>
        <a:bodyPr/>
        <a:lstStyle/>
        <a:p>
          <a:endParaRPr lang="zh-CN" altLang="en-US"/>
        </a:p>
      </dgm:t>
    </dgm:pt>
    <dgm:pt modelId="{7A940600-3AE7-4D83-A38A-32321772B967}" type="sibTrans" cxnId="{8AB242C8-3BBC-4E97-91F9-1B35CCDE5F7F}">
      <dgm:prSet/>
      <dgm:spPr/>
      <dgm:t>
        <a:bodyPr/>
        <a:lstStyle/>
        <a:p>
          <a:endParaRPr lang="zh-CN" altLang="en-US"/>
        </a:p>
      </dgm:t>
    </dgm:pt>
    <dgm:pt modelId="{D2A1BB1F-12A3-41D5-9618-F80CED45A91B}">
      <dgm:prSet phldrT="[Text]"/>
      <dgm:spPr/>
      <dgm:t>
        <a:bodyPr/>
        <a:lstStyle/>
        <a:p>
          <a:r>
            <a:rPr lang="zh-CN" altLang="en-US" dirty="0"/>
            <a:t>部署</a:t>
          </a:r>
        </a:p>
      </dgm:t>
    </dgm:pt>
    <dgm:pt modelId="{7EE45C02-1C18-40B5-AC03-772B88168C31}" type="parTrans" cxnId="{77C6401A-441B-4BD0-8D3C-D148D0D1247E}">
      <dgm:prSet/>
      <dgm:spPr/>
      <dgm:t>
        <a:bodyPr/>
        <a:lstStyle/>
        <a:p>
          <a:endParaRPr lang="zh-CN" altLang="en-US"/>
        </a:p>
      </dgm:t>
    </dgm:pt>
    <dgm:pt modelId="{43A058A6-B100-46B0-BFDF-F6059BA6E2C5}" type="sibTrans" cxnId="{77C6401A-441B-4BD0-8D3C-D148D0D1247E}">
      <dgm:prSet/>
      <dgm:spPr/>
      <dgm:t>
        <a:bodyPr/>
        <a:lstStyle/>
        <a:p>
          <a:endParaRPr lang="zh-CN" altLang="en-US"/>
        </a:p>
      </dgm:t>
    </dgm:pt>
    <dgm:pt modelId="{DB4CB7DB-84C7-400D-A02F-CC23F8BB3D41}">
      <dgm:prSet/>
      <dgm:spPr/>
      <dgm:t>
        <a:bodyPr/>
        <a:lstStyle/>
        <a:p>
          <a:r>
            <a:rPr lang="zh-CN" altLang="en-US" dirty="0"/>
            <a:t>上线</a:t>
          </a:r>
        </a:p>
      </dgm:t>
    </dgm:pt>
    <dgm:pt modelId="{23968D79-C622-4E25-8940-35E2342070AE}" type="parTrans" cxnId="{217E053F-6751-4C82-AD0D-339E528F4CA5}">
      <dgm:prSet/>
      <dgm:spPr/>
      <dgm:t>
        <a:bodyPr/>
        <a:lstStyle/>
        <a:p>
          <a:endParaRPr lang="zh-CN" altLang="en-US"/>
        </a:p>
      </dgm:t>
    </dgm:pt>
    <dgm:pt modelId="{3617F9E9-EE05-4EDC-BA4F-7F0D12BA6ECF}" type="sibTrans" cxnId="{217E053F-6751-4C82-AD0D-339E528F4CA5}">
      <dgm:prSet/>
      <dgm:spPr/>
      <dgm:t>
        <a:bodyPr/>
        <a:lstStyle/>
        <a:p>
          <a:endParaRPr lang="zh-CN" altLang="en-US"/>
        </a:p>
      </dgm:t>
    </dgm:pt>
    <dgm:pt modelId="{05D0B41C-75AE-4AD8-B265-4F6AB5B14A8A}">
      <dgm:prSet/>
      <dgm:spPr/>
      <dgm:t>
        <a:bodyPr/>
        <a:lstStyle/>
        <a:p>
          <a:r>
            <a:rPr lang="zh-CN" altLang="en-US" dirty="0"/>
            <a:t>试用</a:t>
          </a:r>
        </a:p>
      </dgm:t>
    </dgm:pt>
    <dgm:pt modelId="{0780B38C-8A93-47DB-AFCF-6439037AC979}" type="parTrans" cxnId="{B3958DEE-5E79-4043-9E64-6C08E6672457}">
      <dgm:prSet/>
      <dgm:spPr/>
      <dgm:t>
        <a:bodyPr/>
        <a:lstStyle/>
        <a:p>
          <a:endParaRPr lang="zh-CN" altLang="en-US"/>
        </a:p>
      </dgm:t>
    </dgm:pt>
    <dgm:pt modelId="{88A585A5-A73C-4F38-A5A5-9E72C081DB03}" type="sibTrans" cxnId="{B3958DEE-5E79-4043-9E64-6C08E6672457}">
      <dgm:prSet/>
      <dgm:spPr/>
      <dgm:t>
        <a:bodyPr/>
        <a:lstStyle/>
        <a:p>
          <a:endParaRPr lang="zh-CN" altLang="en-US"/>
        </a:p>
      </dgm:t>
    </dgm:pt>
    <dgm:pt modelId="{BFDC3BC4-1C99-4B41-9139-F8569B2D441E}">
      <dgm:prSet/>
      <dgm:spPr/>
      <dgm:t>
        <a:bodyPr/>
        <a:lstStyle/>
        <a:p>
          <a:r>
            <a:rPr lang="zh-CN" altLang="en-US" dirty="0"/>
            <a:t>反馈</a:t>
          </a:r>
        </a:p>
      </dgm:t>
    </dgm:pt>
    <dgm:pt modelId="{0204007E-ED38-4384-ADE2-A49097B4CF7D}" type="parTrans" cxnId="{E6DFD0E7-0628-4588-92F8-ED2B6C568285}">
      <dgm:prSet/>
      <dgm:spPr/>
      <dgm:t>
        <a:bodyPr/>
        <a:lstStyle/>
        <a:p>
          <a:endParaRPr lang="zh-CN" altLang="en-US"/>
        </a:p>
      </dgm:t>
    </dgm:pt>
    <dgm:pt modelId="{CEE37836-F83E-498C-8F56-2E8A87F2E0AB}" type="sibTrans" cxnId="{E6DFD0E7-0628-4588-92F8-ED2B6C568285}">
      <dgm:prSet/>
      <dgm:spPr/>
      <dgm:t>
        <a:bodyPr/>
        <a:lstStyle/>
        <a:p>
          <a:endParaRPr lang="zh-CN" altLang="en-US"/>
        </a:p>
      </dgm:t>
    </dgm:pt>
    <dgm:pt modelId="{2A9D8717-BD65-4680-8B6C-6A51368E68C3}" type="pres">
      <dgm:prSet presAssocID="{109AF216-571C-4CA8-96AC-16AB64F8DEBF}" presName="Name0" presStyleCnt="0">
        <dgm:presLayoutVars>
          <dgm:dir/>
          <dgm:resizeHandles val="exact"/>
        </dgm:presLayoutVars>
      </dgm:prSet>
      <dgm:spPr/>
    </dgm:pt>
    <dgm:pt modelId="{5A6E303F-2C6C-4A52-847E-BBDD8F12B7A9}" type="pres">
      <dgm:prSet presAssocID="{D62E1CB4-CC76-4DA8-8A5C-88F3BD760E9C}" presName="node" presStyleLbl="node1" presStyleIdx="0" presStyleCnt="7">
        <dgm:presLayoutVars>
          <dgm:bulletEnabled val="1"/>
        </dgm:presLayoutVars>
      </dgm:prSet>
      <dgm:spPr/>
    </dgm:pt>
    <dgm:pt modelId="{63F74A76-A54D-4CAE-9656-45746C71FFF0}" type="pres">
      <dgm:prSet presAssocID="{11685498-5029-4494-8348-C0519DBB69A9}" presName="sibTrans" presStyleLbl="sibTrans2D1" presStyleIdx="0" presStyleCnt="6"/>
      <dgm:spPr/>
    </dgm:pt>
    <dgm:pt modelId="{2DEA8CED-45DC-45B7-84E3-3FA47D891220}" type="pres">
      <dgm:prSet presAssocID="{11685498-5029-4494-8348-C0519DBB69A9}" presName="connectorText" presStyleLbl="sibTrans2D1" presStyleIdx="0" presStyleCnt="6"/>
      <dgm:spPr/>
    </dgm:pt>
    <dgm:pt modelId="{7FE46C4F-0422-4AC3-A6EB-686AF998BA6A}" type="pres">
      <dgm:prSet presAssocID="{578D1E38-4B8A-491C-B713-E27B556660B5}" presName="node" presStyleLbl="node1" presStyleIdx="1" presStyleCnt="7">
        <dgm:presLayoutVars>
          <dgm:bulletEnabled val="1"/>
        </dgm:presLayoutVars>
      </dgm:prSet>
      <dgm:spPr/>
    </dgm:pt>
    <dgm:pt modelId="{97B6BDDB-0131-4C99-BEA9-68A878314D5C}" type="pres">
      <dgm:prSet presAssocID="{2A51AA4D-93AD-475A-B49E-1733D19F5352}" presName="sibTrans" presStyleLbl="sibTrans2D1" presStyleIdx="1" presStyleCnt="6"/>
      <dgm:spPr/>
    </dgm:pt>
    <dgm:pt modelId="{AB1FEAEB-54D4-4718-A305-BAFD0B3080B1}" type="pres">
      <dgm:prSet presAssocID="{2A51AA4D-93AD-475A-B49E-1733D19F5352}" presName="connectorText" presStyleLbl="sibTrans2D1" presStyleIdx="1" presStyleCnt="6"/>
      <dgm:spPr/>
    </dgm:pt>
    <dgm:pt modelId="{5AB9CFDE-5ED9-454C-BBB7-39219E421142}" type="pres">
      <dgm:prSet presAssocID="{550CC60D-82F2-4B9B-9F9A-A097367E81F0}" presName="node" presStyleLbl="node1" presStyleIdx="2" presStyleCnt="7">
        <dgm:presLayoutVars>
          <dgm:bulletEnabled val="1"/>
        </dgm:presLayoutVars>
      </dgm:prSet>
      <dgm:spPr/>
    </dgm:pt>
    <dgm:pt modelId="{EE595E02-C41A-4E95-BAC7-D2C6E2DDF87D}" type="pres">
      <dgm:prSet presAssocID="{7A940600-3AE7-4D83-A38A-32321772B967}" presName="sibTrans" presStyleLbl="sibTrans2D1" presStyleIdx="2" presStyleCnt="6"/>
      <dgm:spPr/>
    </dgm:pt>
    <dgm:pt modelId="{80A6E56B-217E-4DB9-B4D5-5D2420143D17}" type="pres">
      <dgm:prSet presAssocID="{7A940600-3AE7-4D83-A38A-32321772B967}" presName="connectorText" presStyleLbl="sibTrans2D1" presStyleIdx="2" presStyleCnt="6"/>
      <dgm:spPr/>
    </dgm:pt>
    <dgm:pt modelId="{4B23B744-8085-4D53-A15D-0D6EEBB5EFBC}" type="pres">
      <dgm:prSet presAssocID="{D2A1BB1F-12A3-41D5-9618-F80CED45A91B}" presName="node" presStyleLbl="node1" presStyleIdx="3" presStyleCnt="7">
        <dgm:presLayoutVars>
          <dgm:bulletEnabled val="1"/>
        </dgm:presLayoutVars>
      </dgm:prSet>
      <dgm:spPr/>
    </dgm:pt>
    <dgm:pt modelId="{0980CDA5-8A75-4235-A302-AA48F1078389}" type="pres">
      <dgm:prSet presAssocID="{43A058A6-B100-46B0-BFDF-F6059BA6E2C5}" presName="sibTrans" presStyleLbl="sibTrans2D1" presStyleIdx="3" presStyleCnt="6"/>
      <dgm:spPr/>
    </dgm:pt>
    <dgm:pt modelId="{63F8E1B6-03E7-4340-9F9A-70D8C4AC0DC1}" type="pres">
      <dgm:prSet presAssocID="{43A058A6-B100-46B0-BFDF-F6059BA6E2C5}" presName="connectorText" presStyleLbl="sibTrans2D1" presStyleIdx="3" presStyleCnt="6"/>
      <dgm:spPr/>
    </dgm:pt>
    <dgm:pt modelId="{5E154C01-A6B3-4A57-8D68-AF0572757B1C}" type="pres">
      <dgm:prSet presAssocID="{DB4CB7DB-84C7-400D-A02F-CC23F8BB3D41}" presName="node" presStyleLbl="node1" presStyleIdx="4" presStyleCnt="7">
        <dgm:presLayoutVars>
          <dgm:bulletEnabled val="1"/>
        </dgm:presLayoutVars>
      </dgm:prSet>
      <dgm:spPr/>
    </dgm:pt>
    <dgm:pt modelId="{7A3155AF-3E55-40E1-9077-63488558311C}" type="pres">
      <dgm:prSet presAssocID="{3617F9E9-EE05-4EDC-BA4F-7F0D12BA6ECF}" presName="sibTrans" presStyleLbl="sibTrans2D1" presStyleIdx="4" presStyleCnt="6"/>
      <dgm:spPr/>
    </dgm:pt>
    <dgm:pt modelId="{FF26898B-0409-43DC-958F-D669C0620F72}" type="pres">
      <dgm:prSet presAssocID="{3617F9E9-EE05-4EDC-BA4F-7F0D12BA6ECF}" presName="connectorText" presStyleLbl="sibTrans2D1" presStyleIdx="4" presStyleCnt="6"/>
      <dgm:spPr/>
    </dgm:pt>
    <dgm:pt modelId="{300D8961-2AAD-49CB-AF30-CB23F09FD85F}" type="pres">
      <dgm:prSet presAssocID="{05D0B41C-75AE-4AD8-B265-4F6AB5B14A8A}" presName="node" presStyleLbl="node1" presStyleIdx="5" presStyleCnt="7">
        <dgm:presLayoutVars>
          <dgm:bulletEnabled val="1"/>
        </dgm:presLayoutVars>
      </dgm:prSet>
      <dgm:spPr/>
    </dgm:pt>
    <dgm:pt modelId="{A1518C9A-925C-4CAB-9AE5-4AA3C6CFBA51}" type="pres">
      <dgm:prSet presAssocID="{88A585A5-A73C-4F38-A5A5-9E72C081DB03}" presName="sibTrans" presStyleLbl="sibTrans2D1" presStyleIdx="5" presStyleCnt="6"/>
      <dgm:spPr/>
    </dgm:pt>
    <dgm:pt modelId="{0B25FCF9-3E32-47F6-91E1-0606CF9B0FF5}" type="pres">
      <dgm:prSet presAssocID="{88A585A5-A73C-4F38-A5A5-9E72C081DB03}" presName="connectorText" presStyleLbl="sibTrans2D1" presStyleIdx="5" presStyleCnt="6"/>
      <dgm:spPr/>
    </dgm:pt>
    <dgm:pt modelId="{8FD3700E-471C-4C1F-9BB7-7569A51A740B}" type="pres">
      <dgm:prSet presAssocID="{BFDC3BC4-1C99-4B41-9139-F8569B2D441E}" presName="node" presStyleLbl="node1" presStyleIdx="6" presStyleCnt="7">
        <dgm:presLayoutVars>
          <dgm:bulletEnabled val="1"/>
        </dgm:presLayoutVars>
      </dgm:prSet>
      <dgm:spPr/>
    </dgm:pt>
  </dgm:ptLst>
  <dgm:cxnLst>
    <dgm:cxn modelId="{C955C516-9C2B-4DA6-A513-8B6881EC237B}" type="presOf" srcId="{88A585A5-A73C-4F38-A5A5-9E72C081DB03}" destId="{0B25FCF9-3E32-47F6-91E1-0606CF9B0FF5}" srcOrd="1" destOrd="0" presId="urn:microsoft.com/office/officeart/2005/8/layout/process1"/>
    <dgm:cxn modelId="{77C6401A-441B-4BD0-8D3C-D148D0D1247E}" srcId="{109AF216-571C-4CA8-96AC-16AB64F8DEBF}" destId="{D2A1BB1F-12A3-41D5-9618-F80CED45A91B}" srcOrd="3" destOrd="0" parTransId="{7EE45C02-1C18-40B5-AC03-772B88168C31}" sibTransId="{43A058A6-B100-46B0-BFDF-F6059BA6E2C5}"/>
    <dgm:cxn modelId="{29653129-5B79-4D94-95A7-9A81139573C5}" type="presOf" srcId="{BFDC3BC4-1C99-4B41-9139-F8569B2D441E}" destId="{8FD3700E-471C-4C1F-9BB7-7569A51A740B}" srcOrd="0" destOrd="0" presId="urn:microsoft.com/office/officeart/2005/8/layout/process1"/>
    <dgm:cxn modelId="{217E053F-6751-4C82-AD0D-339E528F4CA5}" srcId="{109AF216-571C-4CA8-96AC-16AB64F8DEBF}" destId="{DB4CB7DB-84C7-400D-A02F-CC23F8BB3D41}" srcOrd="4" destOrd="0" parTransId="{23968D79-C622-4E25-8940-35E2342070AE}" sibTransId="{3617F9E9-EE05-4EDC-BA4F-7F0D12BA6ECF}"/>
    <dgm:cxn modelId="{BC25C843-2DFE-422B-B263-A45C5445D987}" type="presOf" srcId="{11685498-5029-4494-8348-C0519DBB69A9}" destId="{2DEA8CED-45DC-45B7-84E3-3FA47D891220}" srcOrd="1" destOrd="0" presId="urn:microsoft.com/office/officeart/2005/8/layout/process1"/>
    <dgm:cxn modelId="{F1982F46-0F50-4B1F-9FCE-634A00171B86}" type="presOf" srcId="{3617F9E9-EE05-4EDC-BA4F-7F0D12BA6ECF}" destId="{7A3155AF-3E55-40E1-9077-63488558311C}" srcOrd="0" destOrd="0" presId="urn:microsoft.com/office/officeart/2005/8/layout/process1"/>
    <dgm:cxn modelId="{90D25A4A-A457-45A7-8540-CFCEA2BDC0DF}" type="presOf" srcId="{11685498-5029-4494-8348-C0519DBB69A9}" destId="{63F74A76-A54D-4CAE-9656-45746C71FFF0}" srcOrd="0" destOrd="0" presId="urn:microsoft.com/office/officeart/2005/8/layout/process1"/>
    <dgm:cxn modelId="{A512B36C-72D1-44BC-894B-ADF6BFE7955A}" type="presOf" srcId="{550CC60D-82F2-4B9B-9F9A-A097367E81F0}" destId="{5AB9CFDE-5ED9-454C-BBB7-39219E421142}" srcOrd="0" destOrd="0" presId="urn:microsoft.com/office/officeart/2005/8/layout/process1"/>
    <dgm:cxn modelId="{489AE06C-EAF6-493C-9460-6765EA1E57D5}" type="presOf" srcId="{109AF216-571C-4CA8-96AC-16AB64F8DEBF}" destId="{2A9D8717-BD65-4680-8B6C-6A51368E68C3}" srcOrd="0" destOrd="0" presId="urn:microsoft.com/office/officeart/2005/8/layout/process1"/>
    <dgm:cxn modelId="{D1A56279-459D-42EE-8790-BCE5330A5BFB}" type="presOf" srcId="{2A51AA4D-93AD-475A-B49E-1733D19F5352}" destId="{97B6BDDB-0131-4C99-BEA9-68A878314D5C}" srcOrd="0" destOrd="0" presId="urn:microsoft.com/office/officeart/2005/8/layout/process1"/>
    <dgm:cxn modelId="{511C735A-60C7-4643-A322-3568A84782DF}" type="presOf" srcId="{43A058A6-B100-46B0-BFDF-F6059BA6E2C5}" destId="{0980CDA5-8A75-4235-A302-AA48F1078389}" srcOrd="0" destOrd="0" presId="urn:microsoft.com/office/officeart/2005/8/layout/process1"/>
    <dgm:cxn modelId="{6A0A4188-A1E7-4470-8A5F-61D0A4952893}" type="presOf" srcId="{7A940600-3AE7-4D83-A38A-32321772B967}" destId="{80A6E56B-217E-4DB9-B4D5-5D2420143D17}" srcOrd="1" destOrd="0" presId="urn:microsoft.com/office/officeart/2005/8/layout/process1"/>
    <dgm:cxn modelId="{C4F2418F-8598-4A3F-B938-370324ECE2A6}" type="presOf" srcId="{7A940600-3AE7-4D83-A38A-32321772B967}" destId="{EE595E02-C41A-4E95-BAC7-D2C6E2DDF87D}" srcOrd="0" destOrd="0" presId="urn:microsoft.com/office/officeart/2005/8/layout/process1"/>
    <dgm:cxn modelId="{F8641690-1DDA-4727-B17C-BE7D4CDE3988}" type="presOf" srcId="{2A51AA4D-93AD-475A-B49E-1733D19F5352}" destId="{AB1FEAEB-54D4-4718-A305-BAFD0B3080B1}" srcOrd="1" destOrd="0" presId="urn:microsoft.com/office/officeart/2005/8/layout/process1"/>
    <dgm:cxn modelId="{C151D6A3-35BD-41B0-B9B8-0BFC1ACFE06F}" type="presOf" srcId="{05D0B41C-75AE-4AD8-B265-4F6AB5B14A8A}" destId="{300D8961-2AAD-49CB-AF30-CB23F09FD85F}" srcOrd="0" destOrd="0" presId="urn:microsoft.com/office/officeart/2005/8/layout/process1"/>
    <dgm:cxn modelId="{270C21BE-7311-4D49-947E-65B1512FA9DD}" type="presOf" srcId="{D2A1BB1F-12A3-41D5-9618-F80CED45A91B}" destId="{4B23B744-8085-4D53-A15D-0D6EEBB5EFBC}" srcOrd="0" destOrd="0" presId="urn:microsoft.com/office/officeart/2005/8/layout/process1"/>
    <dgm:cxn modelId="{55B52BBE-4320-477C-99A8-27443502C55D}" type="presOf" srcId="{D62E1CB4-CC76-4DA8-8A5C-88F3BD760E9C}" destId="{5A6E303F-2C6C-4A52-847E-BBDD8F12B7A9}" srcOrd="0" destOrd="0" presId="urn:microsoft.com/office/officeart/2005/8/layout/process1"/>
    <dgm:cxn modelId="{7014CEC5-382E-46D7-A3AB-983AC546D827}" srcId="{109AF216-571C-4CA8-96AC-16AB64F8DEBF}" destId="{578D1E38-4B8A-491C-B713-E27B556660B5}" srcOrd="1" destOrd="0" parTransId="{8DEE116D-8755-4417-A0B2-D954412BB945}" sibTransId="{2A51AA4D-93AD-475A-B49E-1733D19F5352}"/>
    <dgm:cxn modelId="{8CEFDAC5-3B8A-4AD3-9CF4-0D2CFC43FBE5}" srcId="{109AF216-571C-4CA8-96AC-16AB64F8DEBF}" destId="{D62E1CB4-CC76-4DA8-8A5C-88F3BD760E9C}" srcOrd="0" destOrd="0" parTransId="{41683C51-AAA1-4480-BD1C-8309C15690DC}" sibTransId="{11685498-5029-4494-8348-C0519DBB69A9}"/>
    <dgm:cxn modelId="{8AB242C8-3BBC-4E97-91F9-1B35CCDE5F7F}" srcId="{109AF216-571C-4CA8-96AC-16AB64F8DEBF}" destId="{550CC60D-82F2-4B9B-9F9A-A097367E81F0}" srcOrd="2" destOrd="0" parTransId="{736E968B-6944-4258-934F-B5EBA139E911}" sibTransId="{7A940600-3AE7-4D83-A38A-32321772B967}"/>
    <dgm:cxn modelId="{4C24A0D2-F800-402C-95A3-2CC36445F215}" type="presOf" srcId="{3617F9E9-EE05-4EDC-BA4F-7F0D12BA6ECF}" destId="{FF26898B-0409-43DC-958F-D669C0620F72}" srcOrd="1" destOrd="0" presId="urn:microsoft.com/office/officeart/2005/8/layout/process1"/>
    <dgm:cxn modelId="{E6DFD0E7-0628-4588-92F8-ED2B6C568285}" srcId="{109AF216-571C-4CA8-96AC-16AB64F8DEBF}" destId="{BFDC3BC4-1C99-4B41-9139-F8569B2D441E}" srcOrd="6" destOrd="0" parTransId="{0204007E-ED38-4384-ADE2-A49097B4CF7D}" sibTransId="{CEE37836-F83E-498C-8F56-2E8A87F2E0AB}"/>
    <dgm:cxn modelId="{9A20CAE8-DE03-41DF-843C-00529BFD88FA}" type="presOf" srcId="{43A058A6-B100-46B0-BFDF-F6059BA6E2C5}" destId="{63F8E1B6-03E7-4340-9F9A-70D8C4AC0DC1}" srcOrd="1" destOrd="0" presId="urn:microsoft.com/office/officeart/2005/8/layout/process1"/>
    <dgm:cxn modelId="{B3958DEE-5E79-4043-9E64-6C08E6672457}" srcId="{109AF216-571C-4CA8-96AC-16AB64F8DEBF}" destId="{05D0B41C-75AE-4AD8-B265-4F6AB5B14A8A}" srcOrd="5" destOrd="0" parTransId="{0780B38C-8A93-47DB-AFCF-6439037AC979}" sibTransId="{88A585A5-A73C-4F38-A5A5-9E72C081DB03}"/>
    <dgm:cxn modelId="{2310C0EF-0CD7-4EC2-A376-144DFA7DEAF3}" type="presOf" srcId="{578D1E38-4B8A-491C-B713-E27B556660B5}" destId="{7FE46C4F-0422-4AC3-A6EB-686AF998BA6A}" srcOrd="0" destOrd="0" presId="urn:microsoft.com/office/officeart/2005/8/layout/process1"/>
    <dgm:cxn modelId="{89C626F3-1D7C-44EE-9CB7-D06C78427EDA}" type="presOf" srcId="{DB4CB7DB-84C7-400D-A02F-CC23F8BB3D41}" destId="{5E154C01-A6B3-4A57-8D68-AF0572757B1C}" srcOrd="0" destOrd="0" presId="urn:microsoft.com/office/officeart/2005/8/layout/process1"/>
    <dgm:cxn modelId="{89459CF4-59E1-4FE3-BB6D-35578DCF70F8}" type="presOf" srcId="{88A585A5-A73C-4F38-A5A5-9E72C081DB03}" destId="{A1518C9A-925C-4CAB-9AE5-4AA3C6CFBA51}" srcOrd="0" destOrd="0" presId="urn:microsoft.com/office/officeart/2005/8/layout/process1"/>
    <dgm:cxn modelId="{76B59376-19D5-443C-9631-0112FF7C191F}" type="presParOf" srcId="{2A9D8717-BD65-4680-8B6C-6A51368E68C3}" destId="{5A6E303F-2C6C-4A52-847E-BBDD8F12B7A9}" srcOrd="0" destOrd="0" presId="urn:microsoft.com/office/officeart/2005/8/layout/process1"/>
    <dgm:cxn modelId="{16AD4085-C68A-4C5F-8860-E136FD07E2BE}" type="presParOf" srcId="{2A9D8717-BD65-4680-8B6C-6A51368E68C3}" destId="{63F74A76-A54D-4CAE-9656-45746C71FFF0}" srcOrd="1" destOrd="0" presId="urn:microsoft.com/office/officeart/2005/8/layout/process1"/>
    <dgm:cxn modelId="{BB7D09CC-BE91-4465-B647-B4935243BBB9}" type="presParOf" srcId="{63F74A76-A54D-4CAE-9656-45746C71FFF0}" destId="{2DEA8CED-45DC-45B7-84E3-3FA47D891220}" srcOrd="0" destOrd="0" presId="urn:microsoft.com/office/officeart/2005/8/layout/process1"/>
    <dgm:cxn modelId="{A3AA3BB1-3A0F-4ED5-8F74-606158AF5898}" type="presParOf" srcId="{2A9D8717-BD65-4680-8B6C-6A51368E68C3}" destId="{7FE46C4F-0422-4AC3-A6EB-686AF998BA6A}" srcOrd="2" destOrd="0" presId="urn:microsoft.com/office/officeart/2005/8/layout/process1"/>
    <dgm:cxn modelId="{D2A40F76-2B3E-48B5-8443-3FD56E4B676B}" type="presParOf" srcId="{2A9D8717-BD65-4680-8B6C-6A51368E68C3}" destId="{97B6BDDB-0131-4C99-BEA9-68A878314D5C}" srcOrd="3" destOrd="0" presId="urn:microsoft.com/office/officeart/2005/8/layout/process1"/>
    <dgm:cxn modelId="{3BE2AC79-EB18-4A03-A216-029100EB6F4A}" type="presParOf" srcId="{97B6BDDB-0131-4C99-BEA9-68A878314D5C}" destId="{AB1FEAEB-54D4-4718-A305-BAFD0B3080B1}" srcOrd="0" destOrd="0" presId="urn:microsoft.com/office/officeart/2005/8/layout/process1"/>
    <dgm:cxn modelId="{659535A0-A14D-40AD-93B1-25943F64B96D}" type="presParOf" srcId="{2A9D8717-BD65-4680-8B6C-6A51368E68C3}" destId="{5AB9CFDE-5ED9-454C-BBB7-39219E421142}" srcOrd="4" destOrd="0" presId="urn:microsoft.com/office/officeart/2005/8/layout/process1"/>
    <dgm:cxn modelId="{D003D206-91AD-4039-986B-A898FD1470D2}" type="presParOf" srcId="{2A9D8717-BD65-4680-8B6C-6A51368E68C3}" destId="{EE595E02-C41A-4E95-BAC7-D2C6E2DDF87D}" srcOrd="5" destOrd="0" presId="urn:microsoft.com/office/officeart/2005/8/layout/process1"/>
    <dgm:cxn modelId="{3CB75B8C-1417-4D3B-87A8-11591F71368B}" type="presParOf" srcId="{EE595E02-C41A-4E95-BAC7-D2C6E2DDF87D}" destId="{80A6E56B-217E-4DB9-B4D5-5D2420143D17}" srcOrd="0" destOrd="0" presId="urn:microsoft.com/office/officeart/2005/8/layout/process1"/>
    <dgm:cxn modelId="{DE7509B6-1992-4369-9A96-66A6A9789A3C}" type="presParOf" srcId="{2A9D8717-BD65-4680-8B6C-6A51368E68C3}" destId="{4B23B744-8085-4D53-A15D-0D6EEBB5EFBC}" srcOrd="6" destOrd="0" presId="urn:microsoft.com/office/officeart/2005/8/layout/process1"/>
    <dgm:cxn modelId="{B1A3DFD9-F4F4-4E0E-95D9-523A5DDCBA72}" type="presParOf" srcId="{2A9D8717-BD65-4680-8B6C-6A51368E68C3}" destId="{0980CDA5-8A75-4235-A302-AA48F1078389}" srcOrd="7" destOrd="0" presId="urn:microsoft.com/office/officeart/2005/8/layout/process1"/>
    <dgm:cxn modelId="{E0C3357A-306C-4CEE-9258-074AFF009034}" type="presParOf" srcId="{0980CDA5-8A75-4235-A302-AA48F1078389}" destId="{63F8E1B6-03E7-4340-9F9A-70D8C4AC0DC1}" srcOrd="0" destOrd="0" presId="urn:microsoft.com/office/officeart/2005/8/layout/process1"/>
    <dgm:cxn modelId="{892D2B32-E575-4F6C-B310-C5AE6E6EB8D1}" type="presParOf" srcId="{2A9D8717-BD65-4680-8B6C-6A51368E68C3}" destId="{5E154C01-A6B3-4A57-8D68-AF0572757B1C}" srcOrd="8" destOrd="0" presId="urn:microsoft.com/office/officeart/2005/8/layout/process1"/>
    <dgm:cxn modelId="{790282CF-021E-40DF-8E11-8DC2805FB76B}" type="presParOf" srcId="{2A9D8717-BD65-4680-8B6C-6A51368E68C3}" destId="{7A3155AF-3E55-40E1-9077-63488558311C}" srcOrd="9" destOrd="0" presId="urn:microsoft.com/office/officeart/2005/8/layout/process1"/>
    <dgm:cxn modelId="{648D7B00-4C88-4582-9633-A0BF4D081B9C}" type="presParOf" srcId="{7A3155AF-3E55-40E1-9077-63488558311C}" destId="{FF26898B-0409-43DC-958F-D669C0620F72}" srcOrd="0" destOrd="0" presId="urn:microsoft.com/office/officeart/2005/8/layout/process1"/>
    <dgm:cxn modelId="{0BB91C69-CD15-4DB0-82E5-1ECFCD23BCA5}" type="presParOf" srcId="{2A9D8717-BD65-4680-8B6C-6A51368E68C3}" destId="{300D8961-2AAD-49CB-AF30-CB23F09FD85F}" srcOrd="10" destOrd="0" presId="urn:microsoft.com/office/officeart/2005/8/layout/process1"/>
    <dgm:cxn modelId="{CD4B3D93-46A4-4715-83BB-538C434FB186}" type="presParOf" srcId="{2A9D8717-BD65-4680-8B6C-6A51368E68C3}" destId="{A1518C9A-925C-4CAB-9AE5-4AA3C6CFBA51}" srcOrd="11" destOrd="0" presId="urn:microsoft.com/office/officeart/2005/8/layout/process1"/>
    <dgm:cxn modelId="{CAFDBBC5-65AE-45BE-8FC8-47EC440AA7EC}" type="presParOf" srcId="{A1518C9A-925C-4CAB-9AE5-4AA3C6CFBA51}" destId="{0B25FCF9-3E32-47F6-91E1-0606CF9B0FF5}" srcOrd="0" destOrd="0" presId="urn:microsoft.com/office/officeart/2005/8/layout/process1"/>
    <dgm:cxn modelId="{2D695A48-1F35-400B-B467-3E9EE8A973E9}" type="presParOf" srcId="{2A9D8717-BD65-4680-8B6C-6A51368E68C3}" destId="{8FD3700E-471C-4C1F-9BB7-7569A51A740B}" srcOrd="1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E691C6-4A85-4B00-8188-C4CF07C5713B}" type="doc">
      <dgm:prSet loTypeId="urn:microsoft.com/office/officeart/2005/8/layout/radial6" loCatId="relationship" qsTypeId="urn:microsoft.com/office/officeart/2005/8/quickstyle/3d3" qsCatId="3D" csTypeId="urn:microsoft.com/office/officeart/2005/8/colors/colorful1" csCatId="colorful" phldr="1"/>
      <dgm:spPr/>
      <dgm:t>
        <a:bodyPr/>
        <a:lstStyle/>
        <a:p>
          <a:endParaRPr lang="zh-CN" altLang="en-US"/>
        </a:p>
      </dgm:t>
    </dgm:pt>
    <dgm:pt modelId="{6F64ECAC-0233-45CF-9F3E-44842E4B6E12}">
      <dgm:prSet phldrT="[Text]"/>
      <dgm:spPr/>
      <dgm:t>
        <a:bodyPr/>
        <a:lstStyle/>
        <a:p>
          <a:r>
            <a:rPr lang="zh-CN" altLang="en-US" dirty="0"/>
            <a:t>测试组</a:t>
          </a:r>
        </a:p>
      </dgm:t>
    </dgm:pt>
    <dgm:pt modelId="{7C1D2BAE-BA01-4E8D-A587-E52DF6718819}" type="parTrans" cxnId="{4F6DEFC8-9BF7-43B6-BCBD-E49B061C52C9}">
      <dgm:prSet/>
      <dgm:spPr/>
      <dgm:t>
        <a:bodyPr/>
        <a:lstStyle/>
        <a:p>
          <a:endParaRPr lang="zh-CN" altLang="en-US"/>
        </a:p>
      </dgm:t>
    </dgm:pt>
    <dgm:pt modelId="{626073E5-D5A2-42BE-932D-14D5554AA0A6}" type="sibTrans" cxnId="{4F6DEFC8-9BF7-43B6-BCBD-E49B061C52C9}">
      <dgm:prSet/>
      <dgm:spPr/>
      <dgm:t>
        <a:bodyPr/>
        <a:lstStyle/>
        <a:p>
          <a:endParaRPr lang="zh-CN" altLang="en-US"/>
        </a:p>
      </dgm:t>
    </dgm:pt>
    <dgm:pt modelId="{8CA4CFE6-44E7-43E5-BE5C-E5BF4DE57FB9}">
      <dgm:prSet phldrT="[Text]"/>
      <dgm:spPr/>
      <dgm:t>
        <a:bodyPr/>
        <a:lstStyle/>
        <a:p>
          <a:r>
            <a:rPr lang="zh-CN" altLang="en-US" dirty="0"/>
            <a:t>设计组</a:t>
          </a:r>
        </a:p>
      </dgm:t>
    </dgm:pt>
    <dgm:pt modelId="{C680827E-5B95-4FF3-8671-A1DCA44ADA6A}" type="parTrans" cxnId="{C2FFFA6E-8C3E-443F-A370-8B23D2AE4783}">
      <dgm:prSet/>
      <dgm:spPr/>
      <dgm:t>
        <a:bodyPr/>
        <a:lstStyle/>
        <a:p>
          <a:endParaRPr lang="zh-CN" altLang="en-US"/>
        </a:p>
      </dgm:t>
    </dgm:pt>
    <dgm:pt modelId="{2CB5CEDB-377E-43A3-98AE-B78586DEEA93}" type="sibTrans" cxnId="{C2FFFA6E-8C3E-443F-A370-8B23D2AE4783}">
      <dgm:prSet/>
      <dgm:spPr/>
      <dgm:t>
        <a:bodyPr/>
        <a:lstStyle/>
        <a:p>
          <a:endParaRPr lang="zh-CN" altLang="en-US"/>
        </a:p>
      </dgm:t>
    </dgm:pt>
    <dgm:pt modelId="{5C53F9B8-B0B7-490A-B7F4-F79E4CF2CBA5}">
      <dgm:prSet phldrT="[Text]"/>
      <dgm:spPr/>
      <dgm:t>
        <a:bodyPr/>
        <a:lstStyle/>
        <a:p>
          <a:r>
            <a:rPr lang="zh-CN" altLang="en-US" dirty="0"/>
            <a:t>前端开发组</a:t>
          </a:r>
        </a:p>
      </dgm:t>
    </dgm:pt>
    <dgm:pt modelId="{000AF592-F4AC-4932-9147-02360E8D77E8}" type="parTrans" cxnId="{35DEF849-E364-4594-BBB0-1087A3F3DCDE}">
      <dgm:prSet/>
      <dgm:spPr/>
      <dgm:t>
        <a:bodyPr/>
        <a:lstStyle/>
        <a:p>
          <a:endParaRPr lang="zh-CN" altLang="en-US"/>
        </a:p>
      </dgm:t>
    </dgm:pt>
    <dgm:pt modelId="{95AB54DF-CC2E-4E6B-B091-028D430D9893}" type="sibTrans" cxnId="{35DEF849-E364-4594-BBB0-1087A3F3DCDE}">
      <dgm:prSet/>
      <dgm:spPr/>
      <dgm:t>
        <a:bodyPr/>
        <a:lstStyle/>
        <a:p>
          <a:endParaRPr lang="zh-CN" altLang="en-US"/>
        </a:p>
      </dgm:t>
    </dgm:pt>
    <dgm:pt modelId="{3A4AF84E-37CA-4FEA-B51F-F44CE12BDDD4}">
      <dgm:prSet phldrT="[Text]"/>
      <dgm:spPr/>
      <dgm:t>
        <a:bodyPr/>
        <a:lstStyle/>
        <a:p>
          <a:r>
            <a:rPr lang="zh-CN" altLang="en-US" dirty="0"/>
            <a:t>项目经理</a:t>
          </a:r>
        </a:p>
      </dgm:t>
    </dgm:pt>
    <dgm:pt modelId="{B9DF9EA4-3D96-4FB4-9540-7DCC05E6F116}" type="parTrans" cxnId="{54E7732F-2836-4A7F-9936-E5E29D0831E3}">
      <dgm:prSet/>
      <dgm:spPr/>
      <dgm:t>
        <a:bodyPr/>
        <a:lstStyle/>
        <a:p>
          <a:endParaRPr lang="zh-CN" altLang="en-US"/>
        </a:p>
      </dgm:t>
    </dgm:pt>
    <dgm:pt modelId="{24D76885-A898-46D2-9663-903A9BD46470}" type="sibTrans" cxnId="{54E7732F-2836-4A7F-9936-E5E29D0831E3}">
      <dgm:prSet/>
      <dgm:spPr/>
      <dgm:t>
        <a:bodyPr/>
        <a:lstStyle/>
        <a:p>
          <a:endParaRPr lang="zh-CN" altLang="en-US"/>
        </a:p>
      </dgm:t>
    </dgm:pt>
    <dgm:pt modelId="{C307289F-FC31-4F51-84C3-8740063169B0}">
      <dgm:prSet phldrT="[Text]"/>
      <dgm:spPr/>
      <dgm:t>
        <a:bodyPr/>
        <a:lstStyle/>
        <a:p>
          <a:r>
            <a:rPr lang="zh-CN" altLang="en-US" dirty="0"/>
            <a:t>后端开发组</a:t>
          </a:r>
        </a:p>
      </dgm:t>
    </dgm:pt>
    <dgm:pt modelId="{93DF4CE9-7871-4845-BD2F-DFBF2974260E}" type="parTrans" cxnId="{028A794E-FE26-4161-B8C1-F96A2F0042F8}">
      <dgm:prSet/>
      <dgm:spPr/>
      <dgm:t>
        <a:bodyPr/>
        <a:lstStyle/>
        <a:p>
          <a:endParaRPr lang="zh-CN" altLang="en-US"/>
        </a:p>
      </dgm:t>
    </dgm:pt>
    <dgm:pt modelId="{155F236D-65DC-45B9-9309-6E3F3A98E4E6}" type="sibTrans" cxnId="{028A794E-FE26-4161-B8C1-F96A2F0042F8}">
      <dgm:prSet/>
      <dgm:spPr/>
      <dgm:t>
        <a:bodyPr/>
        <a:lstStyle/>
        <a:p>
          <a:endParaRPr lang="zh-CN" altLang="en-US"/>
        </a:p>
      </dgm:t>
    </dgm:pt>
    <dgm:pt modelId="{CA2CF3D8-A37A-4F80-9B6E-6FB73F3F7DA2}">
      <dgm:prSet phldrT="[Text]"/>
      <dgm:spPr/>
      <dgm:t>
        <a:bodyPr/>
        <a:lstStyle/>
        <a:p>
          <a:r>
            <a:rPr lang="zh-CN" altLang="en-US" dirty="0"/>
            <a:t>验收人员</a:t>
          </a:r>
        </a:p>
      </dgm:t>
    </dgm:pt>
    <dgm:pt modelId="{89237C43-5FFE-4970-A796-2E7AFD032B81}" type="parTrans" cxnId="{FA352131-E162-4E32-A923-D764043C656A}">
      <dgm:prSet/>
      <dgm:spPr/>
      <dgm:t>
        <a:bodyPr/>
        <a:lstStyle/>
        <a:p>
          <a:endParaRPr lang="zh-CN" altLang="en-US"/>
        </a:p>
      </dgm:t>
    </dgm:pt>
    <dgm:pt modelId="{CCCFFCEA-4558-4A1E-BEEA-174214FF0C73}" type="sibTrans" cxnId="{FA352131-E162-4E32-A923-D764043C656A}">
      <dgm:prSet/>
      <dgm:spPr/>
      <dgm:t>
        <a:bodyPr/>
        <a:lstStyle/>
        <a:p>
          <a:endParaRPr lang="zh-CN" altLang="en-US"/>
        </a:p>
      </dgm:t>
    </dgm:pt>
    <dgm:pt modelId="{760611CA-969A-46D9-B886-F68DD712BE26}" type="pres">
      <dgm:prSet presAssocID="{16E691C6-4A85-4B00-8188-C4CF07C5713B}" presName="Name0" presStyleCnt="0">
        <dgm:presLayoutVars>
          <dgm:chMax val="1"/>
          <dgm:dir/>
          <dgm:animLvl val="ctr"/>
          <dgm:resizeHandles val="exact"/>
        </dgm:presLayoutVars>
      </dgm:prSet>
      <dgm:spPr/>
    </dgm:pt>
    <dgm:pt modelId="{0BFB86C1-98AA-4830-B156-212930778B86}" type="pres">
      <dgm:prSet presAssocID="{6F64ECAC-0233-45CF-9F3E-44842E4B6E12}" presName="centerShape" presStyleLbl="node0" presStyleIdx="0" presStyleCnt="1" custScaleX="65050" custScaleY="65050"/>
      <dgm:spPr/>
    </dgm:pt>
    <dgm:pt modelId="{0B1C9D4C-43F6-4332-9F2B-BC369075B43B}" type="pres">
      <dgm:prSet presAssocID="{8CA4CFE6-44E7-43E5-BE5C-E5BF4DE57FB9}" presName="node" presStyleLbl="node1" presStyleIdx="0" presStyleCnt="5">
        <dgm:presLayoutVars>
          <dgm:bulletEnabled val="1"/>
        </dgm:presLayoutVars>
      </dgm:prSet>
      <dgm:spPr/>
    </dgm:pt>
    <dgm:pt modelId="{6562660B-ED02-45A3-82B4-4382BAAA8D37}" type="pres">
      <dgm:prSet presAssocID="{8CA4CFE6-44E7-43E5-BE5C-E5BF4DE57FB9}" presName="dummy" presStyleCnt="0"/>
      <dgm:spPr/>
    </dgm:pt>
    <dgm:pt modelId="{AC38EBDD-A78C-4584-A0B8-6127F74929EA}" type="pres">
      <dgm:prSet presAssocID="{2CB5CEDB-377E-43A3-98AE-B78586DEEA93}" presName="sibTrans" presStyleLbl="sibTrans2D1" presStyleIdx="0" presStyleCnt="5"/>
      <dgm:spPr/>
    </dgm:pt>
    <dgm:pt modelId="{B2626066-709A-4E72-8C64-D95CEC96FA8A}" type="pres">
      <dgm:prSet presAssocID="{5C53F9B8-B0B7-490A-B7F4-F79E4CF2CBA5}" presName="node" presStyleLbl="node1" presStyleIdx="1" presStyleCnt="5">
        <dgm:presLayoutVars>
          <dgm:bulletEnabled val="1"/>
        </dgm:presLayoutVars>
      </dgm:prSet>
      <dgm:spPr/>
    </dgm:pt>
    <dgm:pt modelId="{6E2BA732-A2C1-4429-BB16-9AD83EAE59B9}" type="pres">
      <dgm:prSet presAssocID="{5C53F9B8-B0B7-490A-B7F4-F79E4CF2CBA5}" presName="dummy" presStyleCnt="0"/>
      <dgm:spPr/>
    </dgm:pt>
    <dgm:pt modelId="{B51B5E78-A6F0-47B8-B504-093368A0D0A6}" type="pres">
      <dgm:prSet presAssocID="{95AB54DF-CC2E-4E6B-B091-028D430D9893}" presName="sibTrans" presStyleLbl="sibTrans2D1" presStyleIdx="1" presStyleCnt="5"/>
      <dgm:spPr/>
    </dgm:pt>
    <dgm:pt modelId="{9701C87E-52AA-4E5F-85DC-3B76F6FF61E4}" type="pres">
      <dgm:prSet presAssocID="{3A4AF84E-37CA-4FEA-B51F-F44CE12BDDD4}" presName="node" presStyleLbl="node1" presStyleIdx="2" presStyleCnt="5" custRadScaleRad="101683" custRadScaleInc="-3485">
        <dgm:presLayoutVars>
          <dgm:bulletEnabled val="1"/>
        </dgm:presLayoutVars>
      </dgm:prSet>
      <dgm:spPr/>
    </dgm:pt>
    <dgm:pt modelId="{BE89E869-04E5-45B9-9EEE-787B81DFCE72}" type="pres">
      <dgm:prSet presAssocID="{3A4AF84E-37CA-4FEA-B51F-F44CE12BDDD4}" presName="dummy" presStyleCnt="0"/>
      <dgm:spPr/>
    </dgm:pt>
    <dgm:pt modelId="{84C32A3F-0A03-43CE-B88D-214E67B99E70}" type="pres">
      <dgm:prSet presAssocID="{24D76885-A898-46D2-9663-903A9BD46470}" presName="sibTrans" presStyleLbl="sibTrans2D1" presStyleIdx="2" presStyleCnt="5"/>
      <dgm:spPr/>
    </dgm:pt>
    <dgm:pt modelId="{6618C18C-3ABD-4ECE-83C1-0E84CC7D658B}" type="pres">
      <dgm:prSet presAssocID="{CA2CF3D8-A37A-4F80-9B6E-6FB73F3F7DA2}" presName="node" presStyleLbl="node1" presStyleIdx="3" presStyleCnt="5" custRadScaleRad="101683" custRadScaleInc="-3485">
        <dgm:presLayoutVars>
          <dgm:bulletEnabled val="1"/>
        </dgm:presLayoutVars>
      </dgm:prSet>
      <dgm:spPr/>
    </dgm:pt>
    <dgm:pt modelId="{30E097E9-CEB6-4F92-84E5-68B869546DD3}" type="pres">
      <dgm:prSet presAssocID="{CA2CF3D8-A37A-4F80-9B6E-6FB73F3F7DA2}" presName="dummy" presStyleCnt="0"/>
      <dgm:spPr/>
    </dgm:pt>
    <dgm:pt modelId="{C7C10C19-2766-492C-B494-7FC507299C2D}" type="pres">
      <dgm:prSet presAssocID="{CCCFFCEA-4558-4A1E-BEEA-174214FF0C73}" presName="sibTrans" presStyleLbl="sibTrans2D1" presStyleIdx="3" presStyleCnt="5"/>
      <dgm:spPr/>
    </dgm:pt>
    <dgm:pt modelId="{8D04D711-1620-48EF-89D4-F6DF5908E30A}" type="pres">
      <dgm:prSet presAssocID="{C307289F-FC31-4F51-84C3-8740063169B0}" presName="node" presStyleLbl="node1" presStyleIdx="4" presStyleCnt="5">
        <dgm:presLayoutVars>
          <dgm:bulletEnabled val="1"/>
        </dgm:presLayoutVars>
      </dgm:prSet>
      <dgm:spPr/>
    </dgm:pt>
    <dgm:pt modelId="{CB3C4F7F-8E2E-4BCD-A90C-7CE93AAEC819}" type="pres">
      <dgm:prSet presAssocID="{C307289F-FC31-4F51-84C3-8740063169B0}" presName="dummy" presStyleCnt="0"/>
      <dgm:spPr/>
    </dgm:pt>
    <dgm:pt modelId="{56DC3972-65BC-466F-B0CF-D7B2578EE80E}" type="pres">
      <dgm:prSet presAssocID="{155F236D-65DC-45B9-9309-6E3F3A98E4E6}" presName="sibTrans" presStyleLbl="sibTrans2D1" presStyleIdx="4" presStyleCnt="5"/>
      <dgm:spPr/>
    </dgm:pt>
  </dgm:ptLst>
  <dgm:cxnLst>
    <dgm:cxn modelId="{B58FC408-A7D6-4D79-9B71-3DC104C8F388}" type="presOf" srcId="{3A4AF84E-37CA-4FEA-B51F-F44CE12BDDD4}" destId="{9701C87E-52AA-4E5F-85DC-3B76F6FF61E4}" srcOrd="0" destOrd="0" presId="urn:microsoft.com/office/officeart/2005/8/layout/radial6"/>
    <dgm:cxn modelId="{EE86380A-A98D-4802-8862-8D473CA61501}" type="presOf" srcId="{95AB54DF-CC2E-4E6B-B091-028D430D9893}" destId="{B51B5E78-A6F0-47B8-B504-093368A0D0A6}" srcOrd="0" destOrd="0" presId="urn:microsoft.com/office/officeart/2005/8/layout/radial6"/>
    <dgm:cxn modelId="{27DA6425-B161-43C6-847C-0619E9F25DD5}" type="presOf" srcId="{6F64ECAC-0233-45CF-9F3E-44842E4B6E12}" destId="{0BFB86C1-98AA-4830-B156-212930778B86}" srcOrd="0" destOrd="0" presId="urn:microsoft.com/office/officeart/2005/8/layout/radial6"/>
    <dgm:cxn modelId="{0448302A-BFDE-4725-A9AE-5DF58614240A}" type="presOf" srcId="{CA2CF3D8-A37A-4F80-9B6E-6FB73F3F7DA2}" destId="{6618C18C-3ABD-4ECE-83C1-0E84CC7D658B}" srcOrd="0" destOrd="0" presId="urn:microsoft.com/office/officeart/2005/8/layout/radial6"/>
    <dgm:cxn modelId="{54E7732F-2836-4A7F-9936-E5E29D0831E3}" srcId="{6F64ECAC-0233-45CF-9F3E-44842E4B6E12}" destId="{3A4AF84E-37CA-4FEA-B51F-F44CE12BDDD4}" srcOrd="2" destOrd="0" parTransId="{B9DF9EA4-3D96-4FB4-9540-7DCC05E6F116}" sibTransId="{24D76885-A898-46D2-9663-903A9BD46470}"/>
    <dgm:cxn modelId="{FA352131-E162-4E32-A923-D764043C656A}" srcId="{6F64ECAC-0233-45CF-9F3E-44842E4B6E12}" destId="{CA2CF3D8-A37A-4F80-9B6E-6FB73F3F7DA2}" srcOrd="3" destOrd="0" parTransId="{89237C43-5FFE-4970-A796-2E7AFD032B81}" sibTransId="{CCCFFCEA-4558-4A1E-BEEA-174214FF0C73}"/>
    <dgm:cxn modelId="{35DEF849-E364-4594-BBB0-1087A3F3DCDE}" srcId="{6F64ECAC-0233-45CF-9F3E-44842E4B6E12}" destId="{5C53F9B8-B0B7-490A-B7F4-F79E4CF2CBA5}" srcOrd="1" destOrd="0" parTransId="{000AF592-F4AC-4932-9147-02360E8D77E8}" sibTransId="{95AB54DF-CC2E-4E6B-B091-028D430D9893}"/>
    <dgm:cxn modelId="{028A794E-FE26-4161-B8C1-F96A2F0042F8}" srcId="{6F64ECAC-0233-45CF-9F3E-44842E4B6E12}" destId="{C307289F-FC31-4F51-84C3-8740063169B0}" srcOrd="4" destOrd="0" parTransId="{93DF4CE9-7871-4845-BD2F-DFBF2974260E}" sibTransId="{155F236D-65DC-45B9-9309-6E3F3A98E4E6}"/>
    <dgm:cxn modelId="{C2FFFA6E-8C3E-443F-A370-8B23D2AE4783}" srcId="{6F64ECAC-0233-45CF-9F3E-44842E4B6E12}" destId="{8CA4CFE6-44E7-43E5-BE5C-E5BF4DE57FB9}" srcOrd="0" destOrd="0" parTransId="{C680827E-5B95-4FF3-8671-A1DCA44ADA6A}" sibTransId="{2CB5CEDB-377E-43A3-98AE-B78586DEEA93}"/>
    <dgm:cxn modelId="{69BB9C75-B6EB-43CC-9FD5-AFB8B7CC61BB}" type="presOf" srcId="{155F236D-65DC-45B9-9309-6E3F3A98E4E6}" destId="{56DC3972-65BC-466F-B0CF-D7B2578EE80E}" srcOrd="0" destOrd="0" presId="urn:microsoft.com/office/officeart/2005/8/layout/radial6"/>
    <dgm:cxn modelId="{8CE9C777-7A56-4CE6-B75A-6A80A80C4211}" type="presOf" srcId="{8CA4CFE6-44E7-43E5-BE5C-E5BF4DE57FB9}" destId="{0B1C9D4C-43F6-4332-9F2B-BC369075B43B}" srcOrd="0" destOrd="0" presId="urn:microsoft.com/office/officeart/2005/8/layout/radial6"/>
    <dgm:cxn modelId="{3977EF7A-96D1-40C4-B940-14369429DAF4}" type="presOf" srcId="{2CB5CEDB-377E-43A3-98AE-B78586DEEA93}" destId="{AC38EBDD-A78C-4584-A0B8-6127F74929EA}" srcOrd="0" destOrd="0" presId="urn:microsoft.com/office/officeart/2005/8/layout/radial6"/>
    <dgm:cxn modelId="{FB70F5AA-2DEB-40F7-A962-86FAEA46DB9A}" type="presOf" srcId="{16E691C6-4A85-4B00-8188-C4CF07C5713B}" destId="{760611CA-969A-46D9-B886-F68DD712BE26}" srcOrd="0" destOrd="0" presId="urn:microsoft.com/office/officeart/2005/8/layout/radial6"/>
    <dgm:cxn modelId="{9E4EF8B0-2584-4390-BAE2-FF0C42CF491B}" type="presOf" srcId="{C307289F-FC31-4F51-84C3-8740063169B0}" destId="{8D04D711-1620-48EF-89D4-F6DF5908E30A}" srcOrd="0" destOrd="0" presId="urn:microsoft.com/office/officeart/2005/8/layout/radial6"/>
    <dgm:cxn modelId="{306B6EC7-B7D7-4326-BA03-8F8F54B1A143}" type="presOf" srcId="{24D76885-A898-46D2-9663-903A9BD46470}" destId="{84C32A3F-0A03-43CE-B88D-214E67B99E70}" srcOrd="0" destOrd="0" presId="urn:microsoft.com/office/officeart/2005/8/layout/radial6"/>
    <dgm:cxn modelId="{32DD38C8-8EE7-478C-80FB-34458C518784}" type="presOf" srcId="{5C53F9B8-B0B7-490A-B7F4-F79E4CF2CBA5}" destId="{B2626066-709A-4E72-8C64-D95CEC96FA8A}" srcOrd="0" destOrd="0" presId="urn:microsoft.com/office/officeart/2005/8/layout/radial6"/>
    <dgm:cxn modelId="{4F6DEFC8-9BF7-43B6-BCBD-E49B061C52C9}" srcId="{16E691C6-4A85-4B00-8188-C4CF07C5713B}" destId="{6F64ECAC-0233-45CF-9F3E-44842E4B6E12}" srcOrd="0" destOrd="0" parTransId="{7C1D2BAE-BA01-4E8D-A587-E52DF6718819}" sibTransId="{626073E5-D5A2-42BE-932D-14D5554AA0A6}"/>
    <dgm:cxn modelId="{FFF453DF-1C07-42FD-B1F8-34AA014A8D1E}" type="presOf" srcId="{CCCFFCEA-4558-4A1E-BEEA-174214FF0C73}" destId="{C7C10C19-2766-492C-B494-7FC507299C2D}" srcOrd="0" destOrd="0" presId="urn:microsoft.com/office/officeart/2005/8/layout/radial6"/>
    <dgm:cxn modelId="{A885F073-CA7F-4568-97FC-63954F703DC4}" type="presParOf" srcId="{760611CA-969A-46D9-B886-F68DD712BE26}" destId="{0BFB86C1-98AA-4830-B156-212930778B86}" srcOrd="0" destOrd="0" presId="urn:microsoft.com/office/officeart/2005/8/layout/radial6"/>
    <dgm:cxn modelId="{4A16479E-7C8B-435D-BAB3-FBD57ACBD9FD}" type="presParOf" srcId="{760611CA-969A-46D9-B886-F68DD712BE26}" destId="{0B1C9D4C-43F6-4332-9F2B-BC369075B43B}" srcOrd="1" destOrd="0" presId="urn:microsoft.com/office/officeart/2005/8/layout/radial6"/>
    <dgm:cxn modelId="{DB561473-C29F-4CCD-81EE-302B99950E3D}" type="presParOf" srcId="{760611CA-969A-46D9-B886-F68DD712BE26}" destId="{6562660B-ED02-45A3-82B4-4382BAAA8D37}" srcOrd="2" destOrd="0" presId="urn:microsoft.com/office/officeart/2005/8/layout/radial6"/>
    <dgm:cxn modelId="{2F490277-CA47-42FC-9E8C-D7DA9546B197}" type="presParOf" srcId="{760611CA-969A-46D9-B886-F68DD712BE26}" destId="{AC38EBDD-A78C-4584-A0B8-6127F74929EA}" srcOrd="3" destOrd="0" presId="urn:microsoft.com/office/officeart/2005/8/layout/radial6"/>
    <dgm:cxn modelId="{DD215C57-E2AF-4AFF-995E-D4BED3B36099}" type="presParOf" srcId="{760611CA-969A-46D9-B886-F68DD712BE26}" destId="{B2626066-709A-4E72-8C64-D95CEC96FA8A}" srcOrd="4" destOrd="0" presId="urn:microsoft.com/office/officeart/2005/8/layout/radial6"/>
    <dgm:cxn modelId="{7606A3E7-C2D7-49B7-AB37-3C2E573CA743}" type="presParOf" srcId="{760611CA-969A-46D9-B886-F68DD712BE26}" destId="{6E2BA732-A2C1-4429-BB16-9AD83EAE59B9}" srcOrd="5" destOrd="0" presId="urn:microsoft.com/office/officeart/2005/8/layout/radial6"/>
    <dgm:cxn modelId="{6C0F8314-3C0D-4AB6-BC21-14144D3CCEBE}" type="presParOf" srcId="{760611CA-969A-46D9-B886-F68DD712BE26}" destId="{B51B5E78-A6F0-47B8-B504-093368A0D0A6}" srcOrd="6" destOrd="0" presId="urn:microsoft.com/office/officeart/2005/8/layout/radial6"/>
    <dgm:cxn modelId="{62348C3C-7541-4637-941D-B4C4DDB7F297}" type="presParOf" srcId="{760611CA-969A-46D9-B886-F68DD712BE26}" destId="{9701C87E-52AA-4E5F-85DC-3B76F6FF61E4}" srcOrd="7" destOrd="0" presId="urn:microsoft.com/office/officeart/2005/8/layout/radial6"/>
    <dgm:cxn modelId="{EE4D105B-6743-47C9-9433-EFDBE2CA9102}" type="presParOf" srcId="{760611CA-969A-46D9-B886-F68DD712BE26}" destId="{BE89E869-04E5-45B9-9EEE-787B81DFCE72}" srcOrd="8" destOrd="0" presId="urn:microsoft.com/office/officeart/2005/8/layout/radial6"/>
    <dgm:cxn modelId="{8180BE44-78B9-4509-82C5-E9EE59AB705A}" type="presParOf" srcId="{760611CA-969A-46D9-B886-F68DD712BE26}" destId="{84C32A3F-0A03-43CE-B88D-214E67B99E70}" srcOrd="9" destOrd="0" presId="urn:microsoft.com/office/officeart/2005/8/layout/radial6"/>
    <dgm:cxn modelId="{E6C65877-51E6-4C94-AE43-F071E2F159B3}" type="presParOf" srcId="{760611CA-969A-46D9-B886-F68DD712BE26}" destId="{6618C18C-3ABD-4ECE-83C1-0E84CC7D658B}" srcOrd="10" destOrd="0" presId="urn:microsoft.com/office/officeart/2005/8/layout/radial6"/>
    <dgm:cxn modelId="{729C5763-DBD8-4B84-85EC-F92464C81A88}" type="presParOf" srcId="{760611CA-969A-46D9-B886-F68DD712BE26}" destId="{30E097E9-CEB6-4F92-84E5-68B869546DD3}" srcOrd="11" destOrd="0" presId="urn:microsoft.com/office/officeart/2005/8/layout/radial6"/>
    <dgm:cxn modelId="{1B489C57-479A-40AC-AB5D-E58DFBA845FB}" type="presParOf" srcId="{760611CA-969A-46D9-B886-F68DD712BE26}" destId="{C7C10C19-2766-492C-B494-7FC507299C2D}" srcOrd="12" destOrd="0" presId="urn:microsoft.com/office/officeart/2005/8/layout/radial6"/>
    <dgm:cxn modelId="{F0AFD2FD-9C95-4007-9DD2-3334424C4717}" type="presParOf" srcId="{760611CA-969A-46D9-B886-F68DD712BE26}" destId="{8D04D711-1620-48EF-89D4-F6DF5908E30A}" srcOrd="13" destOrd="0" presId="urn:microsoft.com/office/officeart/2005/8/layout/radial6"/>
    <dgm:cxn modelId="{9F5F6DBB-E310-4532-A44C-F7C3C214BAB6}" type="presParOf" srcId="{760611CA-969A-46D9-B886-F68DD712BE26}" destId="{CB3C4F7F-8E2E-4BCD-A90C-7CE93AAEC819}" srcOrd="14" destOrd="0" presId="urn:microsoft.com/office/officeart/2005/8/layout/radial6"/>
    <dgm:cxn modelId="{AA49E65D-E2C6-474F-AFA7-94065D6D84B5}" type="presParOf" srcId="{760611CA-969A-46D9-B886-F68DD712BE26}" destId="{56DC3972-65BC-466F-B0CF-D7B2578EE80E}"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E303F-2C6C-4A52-847E-BBDD8F12B7A9}">
      <dsp:nvSpPr>
        <dsp:cNvPr id="0" name=""/>
        <dsp:cNvSpPr/>
      </dsp:nvSpPr>
      <dsp:spPr>
        <a:xfrm>
          <a:off x="2357" y="150490"/>
          <a:ext cx="638247" cy="454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需求</a:t>
          </a:r>
        </a:p>
      </dsp:txBody>
      <dsp:txXfrm>
        <a:off x="15676" y="163809"/>
        <a:ext cx="611609" cy="428113"/>
      </dsp:txXfrm>
    </dsp:sp>
    <dsp:sp modelId="{63F74A76-A54D-4CAE-9656-45746C71FFF0}">
      <dsp:nvSpPr>
        <dsp:cNvPr id="0" name=""/>
        <dsp:cNvSpPr/>
      </dsp:nvSpPr>
      <dsp:spPr>
        <a:xfrm>
          <a:off x="704429" y="298723"/>
          <a:ext cx="135308" cy="1582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4429" y="330380"/>
        <a:ext cx="94716" cy="94971"/>
      </dsp:txXfrm>
    </dsp:sp>
    <dsp:sp modelId="{7FE46C4F-0422-4AC3-A6EB-686AF998BA6A}">
      <dsp:nvSpPr>
        <dsp:cNvPr id="0" name=""/>
        <dsp:cNvSpPr/>
      </dsp:nvSpPr>
      <dsp:spPr>
        <a:xfrm>
          <a:off x="895903" y="150490"/>
          <a:ext cx="638247" cy="454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设计</a:t>
          </a:r>
        </a:p>
      </dsp:txBody>
      <dsp:txXfrm>
        <a:off x="909222" y="163809"/>
        <a:ext cx="611609" cy="428113"/>
      </dsp:txXfrm>
    </dsp:sp>
    <dsp:sp modelId="{97B6BDDB-0131-4C99-BEA9-68A878314D5C}">
      <dsp:nvSpPr>
        <dsp:cNvPr id="0" name=""/>
        <dsp:cNvSpPr/>
      </dsp:nvSpPr>
      <dsp:spPr>
        <a:xfrm>
          <a:off x="1597976" y="298723"/>
          <a:ext cx="135308" cy="1582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97976" y="330380"/>
        <a:ext cx="94716" cy="94971"/>
      </dsp:txXfrm>
    </dsp:sp>
    <dsp:sp modelId="{5AB9CFDE-5ED9-454C-BBB7-39219E421142}">
      <dsp:nvSpPr>
        <dsp:cNvPr id="0" name=""/>
        <dsp:cNvSpPr/>
      </dsp:nvSpPr>
      <dsp:spPr>
        <a:xfrm>
          <a:off x="1789450" y="150490"/>
          <a:ext cx="638247" cy="454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开发</a:t>
          </a:r>
        </a:p>
      </dsp:txBody>
      <dsp:txXfrm>
        <a:off x="1802769" y="163809"/>
        <a:ext cx="611609" cy="428113"/>
      </dsp:txXfrm>
    </dsp:sp>
    <dsp:sp modelId="{EE595E02-C41A-4E95-BAC7-D2C6E2DDF87D}">
      <dsp:nvSpPr>
        <dsp:cNvPr id="0" name=""/>
        <dsp:cNvSpPr/>
      </dsp:nvSpPr>
      <dsp:spPr>
        <a:xfrm>
          <a:off x="2491522" y="298723"/>
          <a:ext cx="135308" cy="1582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91522" y="330380"/>
        <a:ext cx="94716" cy="94971"/>
      </dsp:txXfrm>
    </dsp:sp>
    <dsp:sp modelId="{4B23B744-8085-4D53-A15D-0D6EEBB5EFBC}">
      <dsp:nvSpPr>
        <dsp:cNvPr id="0" name=""/>
        <dsp:cNvSpPr/>
      </dsp:nvSpPr>
      <dsp:spPr>
        <a:xfrm>
          <a:off x="2682996" y="150490"/>
          <a:ext cx="638247" cy="454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部署</a:t>
          </a:r>
        </a:p>
      </dsp:txBody>
      <dsp:txXfrm>
        <a:off x="2696315" y="163809"/>
        <a:ext cx="611609" cy="428113"/>
      </dsp:txXfrm>
    </dsp:sp>
    <dsp:sp modelId="{0980CDA5-8A75-4235-A302-AA48F1078389}">
      <dsp:nvSpPr>
        <dsp:cNvPr id="0" name=""/>
        <dsp:cNvSpPr/>
      </dsp:nvSpPr>
      <dsp:spPr>
        <a:xfrm>
          <a:off x="3385068" y="298723"/>
          <a:ext cx="135308" cy="1582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85068" y="330380"/>
        <a:ext cx="94716" cy="94971"/>
      </dsp:txXfrm>
    </dsp:sp>
    <dsp:sp modelId="{DC43A25B-3B3F-45BB-B4CF-4A7D518ACD74}">
      <dsp:nvSpPr>
        <dsp:cNvPr id="0" name=""/>
        <dsp:cNvSpPr/>
      </dsp:nvSpPr>
      <dsp:spPr>
        <a:xfrm>
          <a:off x="3576542" y="150490"/>
          <a:ext cx="638247" cy="454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测试</a:t>
          </a:r>
        </a:p>
      </dsp:txBody>
      <dsp:txXfrm>
        <a:off x="3589861" y="163809"/>
        <a:ext cx="611609" cy="428113"/>
      </dsp:txXfrm>
    </dsp:sp>
    <dsp:sp modelId="{A8E090E6-8D70-405D-B6D8-004A95FF67D0}">
      <dsp:nvSpPr>
        <dsp:cNvPr id="0" name=""/>
        <dsp:cNvSpPr/>
      </dsp:nvSpPr>
      <dsp:spPr>
        <a:xfrm>
          <a:off x="4278615" y="298723"/>
          <a:ext cx="135308" cy="1582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278615" y="330380"/>
        <a:ext cx="94716" cy="94971"/>
      </dsp:txXfrm>
    </dsp:sp>
    <dsp:sp modelId="{5E154C01-A6B3-4A57-8D68-AF0572757B1C}">
      <dsp:nvSpPr>
        <dsp:cNvPr id="0" name=""/>
        <dsp:cNvSpPr/>
      </dsp:nvSpPr>
      <dsp:spPr>
        <a:xfrm>
          <a:off x="4470089" y="150490"/>
          <a:ext cx="638247" cy="454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上线</a:t>
          </a:r>
        </a:p>
      </dsp:txBody>
      <dsp:txXfrm>
        <a:off x="4483408" y="163809"/>
        <a:ext cx="611609" cy="428113"/>
      </dsp:txXfrm>
    </dsp:sp>
    <dsp:sp modelId="{7A3155AF-3E55-40E1-9077-63488558311C}">
      <dsp:nvSpPr>
        <dsp:cNvPr id="0" name=""/>
        <dsp:cNvSpPr/>
      </dsp:nvSpPr>
      <dsp:spPr>
        <a:xfrm>
          <a:off x="5172161" y="298723"/>
          <a:ext cx="135308" cy="1582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72161" y="330380"/>
        <a:ext cx="94716" cy="94971"/>
      </dsp:txXfrm>
    </dsp:sp>
    <dsp:sp modelId="{300D8961-2AAD-49CB-AF30-CB23F09FD85F}">
      <dsp:nvSpPr>
        <dsp:cNvPr id="0" name=""/>
        <dsp:cNvSpPr/>
      </dsp:nvSpPr>
      <dsp:spPr>
        <a:xfrm>
          <a:off x="5363635" y="150490"/>
          <a:ext cx="638247" cy="454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试用</a:t>
          </a:r>
        </a:p>
      </dsp:txBody>
      <dsp:txXfrm>
        <a:off x="5376954" y="163809"/>
        <a:ext cx="611609" cy="428113"/>
      </dsp:txXfrm>
    </dsp:sp>
    <dsp:sp modelId="{A1518C9A-925C-4CAB-9AE5-4AA3C6CFBA51}">
      <dsp:nvSpPr>
        <dsp:cNvPr id="0" name=""/>
        <dsp:cNvSpPr/>
      </dsp:nvSpPr>
      <dsp:spPr>
        <a:xfrm>
          <a:off x="6065707" y="298723"/>
          <a:ext cx="135308" cy="1582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065707" y="330380"/>
        <a:ext cx="94716" cy="94971"/>
      </dsp:txXfrm>
    </dsp:sp>
    <dsp:sp modelId="{8FD3700E-471C-4C1F-9BB7-7569A51A740B}">
      <dsp:nvSpPr>
        <dsp:cNvPr id="0" name=""/>
        <dsp:cNvSpPr/>
      </dsp:nvSpPr>
      <dsp:spPr>
        <a:xfrm>
          <a:off x="6257181" y="150490"/>
          <a:ext cx="638247" cy="454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反馈</a:t>
          </a:r>
        </a:p>
      </dsp:txBody>
      <dsp:txXfrm>
        <a:off x="6270500" y="163809"/>
        <a:ext cx="611609" cy="428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E303F-2C6C-4A52-847E-BBDD8F12B7A9}">
      <dsp:nvSpPr>
        <dsp:cNvPr id="0" name=""/>
        <dsp:cNvSpPr/>
      </dsp:nvSpPr>
      <dsp:spPr>
        <a:xfrm>
          <a:off x="1936" y="147534"/>
          <a:ext cx="733395" cy="4606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需求</a:t>
          </a:r>
        </a:p>
      </dsp:txBody>
      <dsp:txXfrm>
        <a:off x="15428" y="161026"/>
        <a:ext cx="706411" cy="433679"/>
      </dsp:txXfrm>
    </dsp:sp>
    <dsp:sp modelId="{63F74A76-A54D-4CAE-9656-45746C71FFF0}">
      <dsp:nvSpPr>
        <dsp:cNvPr id="0" name=""/>
        <dsp:cNvSpPr/>
      </dsp:nvSpPr>
      <dsp:spPr>
        <a:xfrm>
          <a:off x="808671" y="286925"/>
          <a:ext cx="155479" cy="1818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08671" y="323301"/>
        <a:ext cx="108835" cy="109129"/>
      </dsp:txXfrm>
    </dsp:sp>
    <dsp:sp modelId="{7FE46C4F-0422-4AC3-A6EB-686AF998BA6A}">
      <dsp:nvSpPr>
        <dsp:cNvPr id="0" name=""/>
        <dsp:cNvSpPr/>
      </dsp:nvSpPr>
      <dsp:spPr>
        <a:xfrm>
          <a:off x="1028689" y="147534"/>
          <a:ext cx="733395" cy="4606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设计</a:t>
          </a:r>
        </a:p>
      </dsp:txBody>
      <dsp:txXfrm>
        <a:off x="1042181" y="161026"/>
        <a:ext cx="706411" cy="433679"/>
      </dsp:txXfrm>
    </dsp:sp>
    <dsp:sp modelId="{97B6BDDB-0131-4C99-BEA9-68A878314D5C}">
      <dsp:nvSpPr>
        <dsp:cNvPr id="0" name=""/>
        <dsp:cNvSpPr/>
      </dsp:nvSpPr>
      <dsp:spPr>
        <a:xfrm>
          <a:off x="1835424" y="286925"/>
          <a:ext cx="155479" cy="1818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1835424" y="323301"/>
        <a:ext cx="108835" cy="109129"/>
      </dsp:txXfrm>
    </dsp:sp>
    <dsp:sp modelId="{5AB9CFDE-5ED9-454C-BBB7-39219E421142}">
      <dsp:nvSpPr>
        <dsp:cNvPr id="0" name=""/>
        <dsp:cNvSpPr/>
      </dsp:nvSpPr>
      <dsp:spPr>
        <a:xfrm>
          <a:off x="2055442" y="147534"/>
          <a:ext cx="733395" cy="4606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开发</a:t>
          </a:r>
        </a:p>
      </dsp:txBody>
      <dsp:txXfrm>
        <a:off x="2068934" y="161026"/>
        <a:ext cx="706411" cy="433679"/>
      </dsp:txXfrm>
    </dsp:sp>
    <dsp:sp modelId="{EE595E02-C41A-4E95-BAC7-D2C6E2DDF87D}">
      <dsp:nvSpPr>
        <dsp:cNvPr id="0" name=""/>
        <dsp:cNvSpPr/>
      </dsp:nvSpPr>
      <dsp:spPr>
        <a:xfrm>
          <a:off x="2862177" y="286925"/>
          <a:ext cx="155479" cy="1818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862177" y="323301"/>
        <a:ext cx="108835" cy="109129"/>
      </dsp:txXfrm>
    </dsp:sp>
    <dsp:sp modelId="{4B23B744-8085-4D53-A15D-0D6EEBB5EFBC}">
      <dsp:nvSpPr>
        <dsp:cNvPr id="0" name=""/>
        <dsp:cNvSpPr/>
      </dsp:nvSpPr>
      <dsp:spPr>
        <a:xfrm>
          <a:off x="3082195" y="147534"/>
          <a:ext cx="733395" cy="4606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部署</a:t>
          </a:r>
        </a:p>
      </dsp:txBody>
      <dsp:txXfrm>
        <a:off x="3095687" y="161026"/>
        <a:ext cx="706411" cy="433679"/>
      </dsp:txXfrm>
    </dsp:sp>
    <dsp:sp modelId="{0980CDA5-8A75-4235-A302-AA48F1078389}">
      <dsp:nvSpPr>
        <dsp:cNvPr id="0" name=""/>
        <dsp:cNvSpPr/>
      </dsp:nvSpPr>
      <dsp:spPr>
        <a:xfrm>
          <a:off x="3888930" y="286925"/>
          <a:ext cx="155479" cy="1818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888930" y="323301"/>
        <a:ext cx="108835" cy="109129"/>
      </dsp:txXfrm>
    </dsp:sp>
    <dsp:sp modelId="{5E154C01-A6B3-4A57-8D68-AF0572757B1C}">
      <dsp:nvSpPr>
        <dsp:cNvPr id="0" name=""/>
        <dsp:cNvSpPr/>
      </dsp:nvSpPr>
      <dsp:spPr>
        <a:xfrm>
          <a:off x="4108949" y="147534"/>
          <a:ext cx="733395" cy="4606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上线</a:t>
          </a:r>
        </a:p>
      </dsp:txBody>
      <dsp:txXfrm>
        <a:off x="4122441" y="161026"/>
        <a:ext cx="706411" cy="433679"/>
      </dsp:txXfrm>
    </dsp:sp>
    <dsp:sp modelId="{7A3155AF-3E55-40E1-9077-63488558311C}">
      <dsp:nvSpPr>
        <dsp:cNvPr id="0" name=""/>
        <dsp:cNvSpPr/>
      </dsp:nvSpPr>
      <dsp:spPr>
        <a:xfrm>
          <a:off x="4915683" y="286925"/>
          <a:ext cx="155479" cy="1818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4915683" y="323301"/>
        <a:ext cx="108835" cy="109129"/>
      </dsp:txXfrm>
    </dsp:sp>
    <dsp:sp modelId="{300D8961-2AAD-49CB-AF30-CB23F09FD85F}">
      <dsp:nvSpPr>
        <dsp:cNvPr id="0" name=""/>
        <dsp:cNvSpPr/>
      </dsp:nvSpPr>
      <dsp:spPr>
        <a:xfrm>
          <a:off x="5135702" y="147534"/>
          <a:ext cx="733395" cy="4606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试用</a:t>
          </a:r>
        </a:p>
      </dsp:txBody>
      <dsp:txXfrm>
        <a:off x="5149194" y="161026"/>
        <a:ext cx="706411" cy="433679"/>
      </dsp:txXfrm>
    </dsp:sp>
    <dsp:sp modelId="{A1518C9A-925C-4CAB-9AE5-4AA3C6CFBA51}">
      <dsp:nvSpPr>
        <dsp:cNvPr id="0" name=""/>
        <dsp:cNvSpPr/>
      </dsp:nvSpPr>
      <dsp:spPr>
        <a:xfrm>
          <a:off x="5942436" y="286925"/>
          <a:ext cx="155479" cy="1818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5942436" y="323301"/>
        <a:ext cx="108835" cy="109129"/>
      </dsp:txXfrm>
    </dsp:sp>
    <dsp:sp modelId="{8FD3700E-471C-4C1F-9BB7-7569A51A740B}">
      <dsp:nvSpPr>
        <dsp:cNvPr id="0" name=""/>
        <dsp:cNvSpPr/>
      </dsp:nvSpPr>
      <dsp:spPr>
        <a:xfrm>
          <a:off x="6162455" y="147534"/>
          <a:ext cx="733395" cy="4606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反馈</a:t>
          </a:r>
        </a:p>
      </dsp:txBody>
      <dsp:txXfrm>
        <a:off x="6175947" y="161026"/>
        <a:ext cx="706411" cy="433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C3972-65BC-466F-B0CF-D7B2578EE80E}">
      <dsp:nvSpPr>
        <dsp:cNvPr id="0" name=""/>
        <dsp:cNvSpPr/>
      </dsp:nvSpPr>
      <dsp:spPr>
        <a:xfrm>
          <a:off x="1872190" y="676422"/>
          <a:ext cx="4516687" cy="4516687"/>
        </a:xfrm>
        <a:prstGeom prst="blockArc">
          <a:avLst>
            <a:gd name="adj1" fmla="val 11880000"/>
            <a:gd name="adj2" fmla="val 16200000"/>
            <a:gd name="adj3" fmla="val 4636"/>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7C10C19-2766-492C-B494-7FC507299C2D}">
      <dsp:nvSpPr>
        <dsp:cNvPr id="0" name=""/>
        <dsp:cNvSpPr/>
      </dsp:nvSpPr>
      <dsp:spPr>
        <a:xfrm>
          <a:off x="1862276" y="706211"/>
          <a:ext cx="4516687" cy="4516687"/>
        </a:xfrm>
        <a:prstGeom prst="blockArc">
          <a:avLst>
            <a:gd name="adj1" fmla="val 7531726"/>
            <a:gd name="adj2" fmla="val 11928926"/>
            <a:gd name="adj3" fmla="val 4636"/>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4C32A3F-0A03-43CE-B88D-214E67B99E70}">
      <dsp:nvSpPr>
        <dsp:cNvPr id="0" name=""/>
        <dsp:cNvSpPr/>
      </dsp:nvSpPr>
      <dsp:spPr>
        <a:xfrm>
          <a:off x="1878694" y="718048"/>
          <a:ext cx="4516687" cy="4516687"/>
        </a:xfrm>
        <a:prstGeom prst="blockArc">
          <a:avLst>
            <a:gd name="adj1" fmla="val 3159037"/>
            <a:gd name="adj2" fmla="val 7563268"/>
            <a:gd name="adj3" fmla="val 4636"/>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B51B5E78-A6F0-47B8-B504-093368A0D0A6}">
      <dsp:nvSpPr>
        <dsp:cNvPr id="0" name=""/>
        <dsp:cNvSpPr/>
      </dsp:nvSpPr>
      <dsp:spPr>
        <a:xfrm>
          <a:off x="1884617" y="713544"/>
          <a:ext cx="4516687" cy="4516687"/>
        </a:xfrm>
        <a:prstGeom prst="blockArc">
          <a:avLst>
            <a:gd name="adj1" fmla="val 20458994"/>
            <a:gd name="adj2" fmla="val 3170632"/>
            <a:gd name="adj3" fmla="val 4636"/>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C38EBDD-A78C-4584-A0B8-6127F74929EA}">
      <dsp:nvSpPr>
        <dsp:cNvPr id="0" name=""/>
        <dsp:cNvSpPr/>
      </dsp:nvSpPr>
      <dsp:spPr>
        <a:xfrm>
          <a:off x="1872190" y="676422"/>
          <a:ext cx="4516687" cy="4516687"/>
        </a:xfrm>
        <a:prstGeom prst="blockArc">
          <a:avLst>
            <a:gd name="adj1" fmla="val 16200000"/>
            <a:gd name="adj2" fmla="val 20520000"/>
            <a:gd name="adj3" fmla="val 4636"/>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BFB86C1-98AA-4830-B156-212930778B86}">
      <dsp:nvSpPr>
        <dsp:cNvPr id="0" name=""/>
        <dsp:cNvSpPr/>
      </dsp:nvSpPr>
      <dsp:spPr>
        <a:xfrm>
          <a:off x="3454870" y="2259102"/>
          <a:ext cx="1351328" cy="1351328"/>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测试组</a:t>
          </a:r>
        </a:p>
      </dsp:txBody>
      <dsp:txXfrm>
        <a:off x="3652767" y="2456999"/>
        <a:ext cx="955534" cy="955534"/>
      </dsp:txXfrm>
    </dsp:sp>
    <dsp:sp modelId="{0B1C9D4C-43F6-4332-9F2B-BC369075B43B}">
      <dsp:nvSpPr>
        <dsp:cNvPr id="0" name=""/>
        <dsp:cNvSpPr/>
      </dsp:nvSpPr>
      <dsp:spPr>
        <a:xfrm>
          <a:off x="3403455" y="1693"/>
          <a:ext cx="1454157" cy="1454157"/>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设计组</a:t>
          </a:r>
        </a:p>
      </dsp:txBody>
      <dsp:txXfrm>
        <a:off x="3616411" y="214649"/>
        <a:ext cx="1028245" cy="1028245"/>
      </dsp:txXfrm>
    </dsp:sp>
    <dsp:sp modelId="{B2626066-709A-4E72-8C64-D95CEC96FA8A}">
      <dsp:nvSpPr>
        <dsp:cNvPr id="0" name=""/>
        <dsp:cNvSpPr/>
      </dsp:nvSpPr>
      <dsp:spPr>
        <a:xfrm>
          <a:off x="5501480" y="1525997"/>
          <a:ext cx="1454157" cy="1454157"/>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前端开发组</a:t>
          </a:r>
        </a:p>
      </dsp:txBody>
      <dsp:txXfrm>
        <a:off x="5714436" y="1738953"/>
        <a:ext cx="1028245" cy="1028245"/>
      </dsp:txXfrm>
    </dsp:sp>
    <dsp:sp modelId="{9701C87E-52AA-4E5F-85DC-3B76F6FF61E4}">
      <dsp:nvSpPr>
        <dsp:cNvPr id="0" name=""/>
        <dsp:cNvSpPr/>
      </dsp:nvSpPr>
      <dsp:spPr>
        <a:xfrm>
          <a:off x="4748278" y="4002970"/>
          <a:ext cx="1454157" cy="1454157"/>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项目经理</a:t>
          </a:r>
        </a:p>
      </dsp:txBody>
      <dsp:txXfrm>
        <a:off x="4961234" y="4215926"/>
        <a:ext cx="1028245" cy="1028245"/>
      </dsp:txXfrm>
    </dsp:sp>
    <dsp:sp modelId="{6618C18C-3ABD-4ECE-83C1-0E84CC7D658B}">
      <dsp:nvSpPr>
        <dsp:cNvPr id="0" name=""/>
        <dsp:cNvSpPr/>
      </dsp:nvSpPr>
      <dsp:spPr>
        <a:xfrm>
          <a:off x="2111612" y="4032767"/>
          <a:ext cx="1454157" cy="1454157"/>
        </a:xfrm>
        <a:prstGeom prst="ellips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验收人员</a:t>
          </a:r>
        </a:p>
      </dsp:txBody>
      <dsp:txXfrm>
        <a:off x="2324568" y="4245723"/>
        <a:ext cx="1028245" cy="1028245"/>
      </dsp:txXfrm>
    </dsp:sp>
    <dsp:sp modelId="{8D04D711-1620-48EF-89D4-F6DF5908E30A}">
      <dsp:nvSpPr>
        <dsp:cNvPr id="0" name=""/>
        <dsp:cNvSpPr/>
      </dsp:nvSpPr>
      <dsp:spPr>
        <a:xfrm>
          <a:off x="1305430" y="1525997"/>
          <a:ext cx="1454157" cy="1454157"/>
        </a:xfrm>
        <a:prstGeom prst="ellipse">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后端开发组</a:t>
          </a:r>
        </a:p>
      </dsp:txBody>
      <dsp:txXfrm>
        <a:off x="1518386" y="1738953"/>
        <a:ext cx="1028245" cy="10282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6935-5229-45FD-A042-D239D13DE41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9691298-84C5-4705-8BC5-614F2717B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466D7D1-E512-4FCB-A85E-8D2F8A89209C}"/>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5" name="Footer Placeholder 4">
            <a:extLst>
              <a:ext uri="{FF2B5EF4-FFF2-40B4-BE49-F238E27FC236}">
                <a16:creationId xmlns:a16="http://schemas.microsoft.com/office/drawing/2014/main" id="{3CB3D830-D1A5-4E02-BEF6-E689D519B7C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D5BB99-93BB-4617-B241-EB4FF0C3CF42}"/>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392369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777B-FA6B-4C1B-8F31-2E494E75F36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6546A94-0682-480A-A5C4-368646EB966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3874BA1-C06D-4718-9C13-225036458B78}"/>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5" name="Footer Placeholder 4">
            <a:extLst>
              <a:ext uri="{FF2B5EF4-FFF2-40B4-BE49-F238E27FC236}">
                <a16:creationId xmlns:a16="http://schemas.microsoft.com/office/drawing/2014/main" id="{953BA409-70AC-4434-B07C-C1B02EA0324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90F219A-29E9-4453-89F2-9DE86E268BEF}"/>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304529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C0CFD6-34BF-4750-B912-B12AB2BD7D1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B9F3DEB-4E09-4E41-BC3F-951B3D29A90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853169B-1DF7-4956-9979-AF41F85FED94}"/>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5" name="Footer Placeholder 4">
            <a:extLst>
              <a:ext uri="{FF2B5EF4-FFF2-40B4-BE49-F238E27FC236}">
                <a16:creationId xmlns:a16="http://schemas.microsoft.com/office/drawing/2014/main" id="{A649FAD8-5E9D-4F64-B6CD-C5D7283CA5F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310F104-D05E-4181-B2DA-ECB93DE043E3}"/>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345681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D4CD-EA02-4911-87DE-E4E78E8DB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9F3593C-97CA-4F70-8089-C6705678092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C1E58CB-272F-46AF-A2BA-77564B156661}"/>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5" name="Footer Placeholder 4">
            <a:extLst>
              <a:ext uri="{FF2B5EF4-FFF2-40B4-BE49-F238E27FC236}">
                <a16:creationId xmlns:a16="http://schemas.microsoft.com/office/drawing/2014/main" id="{222F1065-FE24-4CE3-9284-DB570825F42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53E1394-ED24-490B-AD30-817039A88FE5}"/>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199179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5FC1-22BA-40B8-9ADB-B07028CC5CE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22B1DFC-3ADA-4350-9D94-E8E6646E2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AA242D-25E0-4691-80E8-68E0376446FB}"/>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5" name="Footer Placeholder 4">
            <a:extLst>
              <a:ext uri="{FF2B5EF4-FFF2-40B4-BE49-F238E27FC236}">
                <a16:creationId xmlns:a16="http://schemas.microsoft.com/office/drawing/2014/main" id="{B7A3AC3C-99D3-4D5A-AC05-6ECBA3FD6BD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43CA024-8C83-450E-B9AE-AFE2ED308302}"/>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409830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E49E-BAE6-47FC-A820-34993D0B052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71F4B06-F193-4AEE-925B-4B66887D221C}"/>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8FF0177-EF68-44AA-9E86-2F1217685446}"/>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FA043259-D08F-415C-A7F5-B6F46B409662}"/>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6" name="Footer Placeholder 5">
            <a:extLst>
              <a:ext uri="{FF2B5EF4-FFF2-40B4-BE49-F238E27FC236}">
                <a16:creationId xmlns:a16="http://schemas.microsoft.com/office/drawing/2014/main" id="{6538DB89-2B9F-48CE-92EA-8D955CA0C61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C7D8516-0489-4922-BE8C-EE493DB2A3B8}"/>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206855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3B77-7943-48E2-81E4-FDF8698D83D9}"/>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85F87D6-F7B0-47CA-AFAD-1BAC73108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F59B0E0-98C6-4E1E-9744-4B2EEE1BCB9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B1C8AE2A-C000-4007-8BAA-6243C70C2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8B5FFF6-B2F5-42C2-9A74-6EA94CE3BA81}"/>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394D0DC-FDB6-4DD1-9F60-3A451C7FC798}"/>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8" name="Footer Placeholder 7">
            <a:extLst>
              <a:ext uri="{FF2B5EF4-FFF2-40B4-BE49-F238E27FC236}">
                <a16:creationId xmlns:a16="http://schemas.microsoft.com/office/drawing/2014/main" id="{3035750F-35EC-4A53-859F-363A87DFDB0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BE830D21-1123-46EA-8D1A-5189F5E1C513}"/>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137220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522E-BB77-4F4B-BADF-25D336A77EB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1723425A-141D-405A-905D-E840E15072D0}"/>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4" name="Footer Placeholder 3">
            <a:extLst>
              <a:ext uri="{FF2B5EF4-FFF2-40B4-BE49-F238E27FC236}">
                <a16:creationId xmlns:a16="http://schemas.microsoft.com/office/drawing/2014/main" id="{B980F70C-1DC7-4C29-AC07-A25965719BC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B51F617-F180-492C-B103-24E26CECF765}"/>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172636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97F07F-E182-4977-A597-F37E466D2201}"/>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3" name="Footer Placeholder 2">
            <a:extLst>
              <a:ext uri="{FF2B5EF4-FFF2-40B4-BE49-F238E27FC236}">
                <a16:creationId xmlns:a16="http://schemas.microsoft.com/office/drawing/2014/main" id="{F9B93478-6692-4529-9781-C5DCF5DC0EFF}"/>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AE9D83C1-DA01-4D9E-ABEA-10BC3833D04A}"/>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100159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E191-310D-4843-BB25-1D8B62F907B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83738BC-49F7-4903-BC65-4C4280847A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A866A1D-712A-46B4-B82A-8675A17B8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61A09B4-6BD9-4E6A-844B-77FB9A78A0BA}"/>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6" name="Footer Placeholder 5">
            <a:extLst>
              <a:ext uri="{FF2B5EF4-FFF2-40B4-BE49-F238E27FC236}">
                <a16:creationId xmlns:a16="http://schemas.microsoft.com/office/drawing/2014/main" id="{CC19A829-3EC8-455C-956A-43F07D52FF1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A788618-8DD0-4857-8DAF-7800A1AEAB51}"/>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190413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AFB2-0D58-4123-B318-620A73329FC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CB89231D-9588-4E7E-8692-E443556A83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DC2C5178-4458-404A-98D6-F6DCD6772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CFB5D0F-10FF-4915-B07E-C72C17D1D600}"/>
              </a:ext>
            </a:extLst>
          </p:cNvPr>
          <p:cNvSpPr>
            <a:spLocks noGrp="1"/>
          </p:cNvSpPr>
          <p:nvPr>
            <p:ph type="dt" sz="half" idx="10"/>
          </p:nvPr>
        </p:nvSpPr>
        <p:spPr/>
        <p:txBody>
          <a:bodyPr/>
          <a:lstStyle/>
          <a:p>
            <a:fld id="{9B44D340-0FBA-473E-9CC4-1B970454640A}" type="datetimeFigureOut">
              <a:rPr lang="zh-CN" altLang="en-US" smtClean="0"/>
              <a:t>2019/7/2</a:t>
            </a:fld>
            <a:endParaRPr lang="zh-CN" altLang="en-US"/>
          </a:p>
        </p:txBody>
      </p:sp>
      <p:sp>
        <p:nvSpPr>
          <p:cNvPr id="6" name="Footer Placeholder 5">
            <a:extLst>
              <a:ext uri="{FF2B5EF4-FFF2-40B4-BE49-F238E27FC236}">
                <a16:creationId xmlns:a16="http://schemas.microsoft.com/office/drawing/2014/main" id="{A993DF2A-8E60-403F-B5FB-2509E6A3792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DB01CB7-9138-49B8-9653-80657396A9EB}"/>
              </a:ext>
            </a:extLst>
          </p:cNvPr>
          <p:cNvSpPr>
            <a:spLocks noGrp="1"/>
          </p:cNvSpPr>
          <p:nvPr>
            <p:ph type="sldNum" sz="quarter" idx="12"/>
          </p:nvPr>
        </p:nvSpPr>
        <p:spPr/>
        <p:txBody>
          <a:body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140925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5CAB8-F36E-42A7-8936-7C966C34D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FAAEA49-2684-48F2-AEC6-D4C9E82FA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324E3B3-4B5F-4EA3-A3D1-71B745A02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4D340-0FBA-473E-9CC4-1B970454640A}" type="datetimeFigureOut">
              <a:rPr lang="zh-CN" altLang="en-US" smtClean="0"/>
              <a:t>2019/7/2</a:t>
            </a:fld>
            <a:endParaRPr lang="zh-CN" altLang="en-US"/>
          </a:p>
        </p:txBody>
      </p:sp>
      <p:sp>
        <p:nvSpPr>
          <p:cNvPr id="5" name="Footer Placeholder 4">
            <a:extLst>
              <a:ext uri="{FF2B5EF4-FFF2-40B4-BE49-F238E27FC236}">
                <a16:creationId xmlns:a16="http://schemas.microsoft.com/office/drawing/2014/main" id="{06B5709F-5E8D-4BED-869B-32FB4B7CA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6C3832B1-DB8A-4E8D-A489-1D89B8CBD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BD173-A6A7-40B4-9756-828E7C699074}" type="slidenum">
              <a:rPr lang="zh-CN" altLang="en-US" smtClean="0"/>
              <a:t>‹#›</a:t>
            </a:fld>
            <a:endParaRPr lang="zh-CN" altLang="en-US"/>
          </a:p>
        </p:txBody>
      </p:sp>
    </p:spTree>
    <p:extLst>
      <p:ext uri="{BB962C8B-B14F-4D97-AF65-F5344CB8AC3E}">
        <p14:creationId xmlns:p14="http://schemas.microsoft.com/office/powerpoint/2010/main" val="6808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F976-D8BA-4207-BB37-6A74152761B9}"/>
              </a:ext>
            </a:extLst>
          </p:cNvPr>
          <p:cNvSpPr>
            <a:spLocks noGrp="1"/>
          </p:cNvSpPr>
          <p:nvPr>
            <p:ph type="ctrTitle"/>
          </p:nvPr>
        </p:nvSpPr>
        <p:spPr/>
        <p:txBody>
          <a:bodyPr/>
          <a:lstStyle/>
          <a:p>
            <a:endParaRPr lang="zh-CN" altLang="en-US"/>
          </a:p>
        </p:txBody>
      </p:sp>
      <p:sp>
        <p:nvSpPr>
          <p:cNvPr id="3" name="Subtitle 2">
            <a:extLst>
              <a:ext uri="{FF2B5EF4-FFF2-40B4-BE49-F238E27FC236}">
                <a16:creationId xmlns:a16="http://schemas.microsoft.com/office/drawing/2014/main" id="{19218E32-E1CC-4E5D-B10B-4E02F48366A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9596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45A326A-3127-47D9-824E-85DD6A08AD91}"/>
              </a:ext>
            </a:extLst>
          </p:cNvPr>
          <p:cNvGraphicFramePr>
            <a:graphicFrameLocks noGrp="1"/>
          </p:cNvGraphicFramePr>
          <p:nvPr>
            <p:ph idx="1"/>
            <p:extLst>
              <p:ext uri="{D42A27DB-BD31-4B8C-83A1-F6EECF244321}">
                <p14:modId xmlns:p14="http://schemas.microsoft.com/office/powerpoint/2010/main" val="583945118"/>
              </p:ext>
            </p:extLst>
          </p:nvPr>
        </p:nvGraphicFramePr>
        <p:xfrm>
          <a:off x="838199" y="1825626"/>
          <a:ext cx="6897787" cy="75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E22FA1F-AD1C-4FBF-8278-B93B1CA63501}"/>
              </a:ext>
            </a:extLst>
          </p:cNvPr>
          <p:cNvSpPr txBox="1"/>
          <p:nvPr/>
        </p:nvSpPr>
        <p:spPr>
          <a:xfrm>
            <a:off x="838199" y="608653"/>
            <a:ext cx="3563868" cy="923330"/>
          </a:xfrm>
          <a:prstGeom prst="rect">
            <a:avLst/>
          </a:prstGeom>
          <a:noFill/>
        </p:spPr>
        <p:txBody>
          <a:bodyPr wrap="square" rtlCol="0">
            <a:spAutoFit/>
          </a:bodyPr>
          <a:lstStyle/>
          <a:p>
            <a:r>
              <a:rPr lang="zh-CN" altLang="en-US" dirty="0"/>
              <a:t>当前部门项目的执行流程</a:t>
            </a:r>
            <a:endParaRPr lang="en-US" altLang="zh-CN" dirty="0"/>
          </a:p>
          <a:p>
            <a:r>
              <a:rPr lang="zh-CN" altLang="en-US" dirty="0"/>
              <a:t>所产生的问题：</a:t>
            </a:r>
            <a:endParaRPr lang="en-US" altLang="zh-CN" dirty="0"/>
          </a:p>
          <a:p>
            <a:endParaRPr lang="zh-CN" altLang="en-US" dirty="0"/>
          </a:p>
        </p:txBody>
      </p:sp>
      <p:sp>
        <p:nvSpPr>
          <p:cNvPr id="9" name="Arrow: Curved Up 8">
            <a:extLst>
              <a:ext uri="{FF2B5EF4-FFF2-40B4-BE49-F238E27FC236}">
                <a16:creationId xmlns:a16="http://schemas.microsoft.com/office/drawing/2014/main" id="{FA022764-C7A8-4B39-98F3-E4EA75CF4D67}"/>
              </a:ext>
            </a:extLst>
          </p:cNvPr>
          <p:cNvSpPr/>
          <p:nvPr/>
        </p:nvSpPr>
        <p:spPr>
          <a:xfrm rot="10800000">
            <a:off x="4711541" y="1356561"/>
            <a:ext cx="2425634" cy="59194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TextBox 9">
            <a:extLst>
              <a:ext uri="{FF2B5EF4-FFF2-40B4-BE49-F238E27FC236}">
                <a16:creationId xmlns:a16="http://schemas.microsoft.com/office/drawing/2014/main" id="{6B664913-CBDE-4624-8D3C-6CBCF85C915C}"/>
              </a:ext>
            </a:extLst>
          </p:cNvPr>
          <p:cNvSpPr txBox="1"/>
          <p:nvPr/>
        </p:nvSpPr>
        <p:spPr>
          <a:xfrm>
            <a:off x="648709" y="3907310"/>
            <a:ext cx="3563868" cy="369332"/>
          </a:xfrm>
          <a:prstGeom prst="rect">
            <a:avLst/>
          </a:prstGeom>
          <a:noFill/>
        </p:spPr>
        <p:txBody>
          <a:bodyPr wrap="square" rtlCol="0">
            <a:spAutoFit/>
          </a:bodyPr>
          <a:lstStyle/>
          <a:p>
            <a:r>
              <a:rPr lang="zh-CN" altLang="en-US" dirty="0"/>
              <a:t>如何保证项目的质量？</a:t>
            </a:r>
          </a:p>
        </p:txBody>
      </p:sp>
      <p:graphicFrame>
        <p:nvGraphicFramePr>
          <p:cNvPr id="8" name="Content Placeholder 5">
            <a:extLst>
              <a:ext uri="{FF2B5EF4-FFF2-40B4-BE49-F238E27FC236}">
                <a16:creationId xmlns:a16="http://schemas.microsoft.com/office/drawing/2014/main" id="{7E28B606-E1F0-40CB-A0AE-0C33A6446938}"/>
              </a:ext>
            </a:extLst>
          </p:cNvPr>
          <p:cNvGraphicFramePr>
            <a:graphicFrameLocks/>
          </p:cNvGraphicFramePr>
          <p:nvPr>
            <p:extLst>
              <p:ext uri="{D42A27DB-BD31-4B8C-83A1-F6EECF244321}">
                <p14:modId xmlns:p14="http://schemas.microsoft.com/office/powerpoint/2010/main" val="3032016468"/>
              </p:ext>
            </p:extLst>
          </p:nvPr>
        </p:nvGraphicFramePr>
        <p:xfrm>
          <a:off x="763684" y="4470721"/>
          <a:ext cx="6897787" cy="7557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le: Rounded Corners 1">
            <a:extLst>
              <a:ext uri="{FF2B5EF4-FFF2-40B4-BE49-F238E27FC236}">
                <a16:creationId xmlns:a16="http://schemas.microsoft.com/office/drawing/2014/main" id="{974B6255-0ED6-4504-8C5F-31850BAFEABE}"/>
              </a:ext>
            </a:extLst>
          </p:cNvPr>
          <p:cNvSpPr/>
          <p:nvPr/>
        </p:nvSpPr>
        <p:spPr>
          <a:xfrm>
            <a:off x="763684" y="5239609"/>
            <a:ext cx="6897787" cy="2618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测试工作</a:t>
            </a:r>
          </a:p>
        </p:txBody>
      </p:sp>
    </p:spTree>
    <p:extLst>
      <p:ext uri="{BB962C8B-B14F-4D97-AF65-F5344CB8AC3E}">
        <p14:creationId xmlns:p14="http://schemas.microsoft.com/office/powerpoint/2010/main" val="336442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56AF62C3-FFAD-4D94-A719-9570E8C94717}"/>
              </a:ext>
            </a:extLst>
          </p:cNvPr>
          <p:cNvGraphicFramePr/>
          <p:nvPr>
            <p:extLst>
              <p:ext uri="{D42A27DB-BD31-4B8C-83A1-F6EECF244321}">
                <p14:modId xmlns:p14="http://schemas.microsoft.com/office/powerpoint/2010/main" val="1716436600"/>
              </p:ext>
            </p:extLst>
          </p:nvPr>
        </p:nvGraphicFramePr>
        <p:xfrm>
          <a:off x="2031999" y="719666"/>
          <a:ext cx="8261069" cy="548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Arrow: Up-Down 8">
            <a:extLst>
              <a:ext uri="{FF2B5EF4-FFF2-40B4-BE49-F238E27FC236}">
                <a16:creationId xmlns:a16="http://schemas.microsoft.com/office/drawing/2014/main" id="{1889FF78-12F3-41E4-8FED-9339E3F9547F}"/>
              </a:ext>
            </a:extLst>
          </p:cNvPr>
          <p:cNvSpPr/>
          <p:nvPr/>
        </p:nvSpPr>
        <p:spPr>
          <a:xfrm>
            <a:off x="6057732" y="2362875"/>
            <a:ext cx="209602" cy="5259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Arrow: Up-Down 11">
            <a:extLst>
              <a:ext uri="{FF2B5EF4-FFF2-40B4-BE49-F238E27FC236}">
                <a16:creationId xmlns:a16="http://schemas.microsoft.com/office/drawing/2014/main" id="{08FA9B59-54B8-44FB-AF26-AC583E12801A}"/>
              </a:ext>
            </a:extLst>
          </p:cNvPr>
          <p:cNvSpPr/>
          <p:nvPr/>
        </p:nvSpPr>
        <p:spPr>
          <a:xfrm rot="8704695">
            <a:off x="6670535" y="4258696"/>
            <a:ext cx="209602" cy="5259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3">
            <a:extLst>
              <a:ext uri="{FF2B5EF4-FFF2-40B4-BE49-F238E27FC236}">
                <a16:creationId xmlns:a16="http://schemas.microsoft.com/office/drawing/2014/main" id="{0CDB0277-6204-4D88-BC0E-DDB2EA5C8D1F}"/>
              </a:ext>
            </a:extLst>
          </p:cNvPr>
          <p:cNvSpPr txBox="1"/>
          <p:nvPr/>
        </p:nvSpPr>
        <p:spPr>
          <a:xfrm>
            <a:off x="331773" y="566442"/>
            <a:ext cx="3228723" cy="2031325"/>
          </a:xfrm>
          <a:prstGeom prst="rect">
            <a:avLst/>
          </a:prstGeom>
          <a:noFill/>
        </p:spPr>
        <p:txBody>
          <a:bodyPr wrap="square" rtlCol="0">
            <a:spAutoFit/>
          </a:bodyPr>
          <a:lstStyle/>
          <a:p>
            <a:r>
              <a:rPr lang="zh-CN" altLang="en-US" dirty="0"/>
              <a:t>测试组应当从项目需求阶段至交付阶段全程参与，包括和项目经理，架构师，开发人员，验收人员等紧密协作。这样才能编写出覆盖率很强的功能测试用例并覆盖到单元测试、集成测试、性能测试等</a:t>
            </a:r>
          </a:p>
        </p:txBody>
      </p:sp>
      <p:sp>
        <p:nvSpPr>
          <p:cNvPr id="15" name="Arrow: Up-Down 14">
            <a:extLst>
              <a:ext uri="{FF2B5EF4-FFF2-40B4-BE49-F238E27FC236}">
                <a16:creationId xmlns:a16="http://schemas.microsoft.com/office/drawing/2014/main" id="{57AE8FB3-6038-486F-85BE-2473F28336AF}"/>
              </a:ext>
            </a:extLst>
          </p:cNvPr>
          <p:cNvSpPr/>
          <p:nvPr/>
        </p:nvSpPr>
        <p:spPr>
          <a:xfrm rot="13138426">
            <a:off x="5496315" y="4253440"/>
            <a:ext cx="209602" cy="5259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Arrow: Up-Down 15">
            <a:extLst>
              <a:ext uri="{FF2B5EF4-FFF2-40B4-BE49-F238E27FC236}">
                <a16:creationId xmlns:a16="http://schemas.microsoft.com/office/drawing/2014/main" id="{46C0A710-4703-43DE-87FD-C48CEB5E43CB}"/>
              </a:ext>
            </a:extLst>
          </p:cNvPr>
          <p:cNvSpPr/>
          <p:nvPr/>
        </p:nvSpPr>
        <p:spPr>
          <a:xfrm rot="4195652">
            <a:off x="7076882" y="3098034"/>
            <a:ext cx="209602" cy="5259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Arrow: Up-Down 16">
            <a:extLst>
              <a:ext uri="{FF2B5EF4-FFF2-40B4-BE49-F238E27FC236}">
                <a16:creationId xmlns:a16="http://schemas.microsoft.com/office/drawing/2014/main" id="{A78235FD-71BB-421C-A139-866CD1582C2C}"/>
              </a:ext>
            </a:extLst>
          </p:cNvPr>
          <p:cNvSpPr/>
          <p:nvPr/>
        </p:nvSpPr>
        <p:spPr>
          <a:xfrm rot="16833904">
            <a:off x="5036339" y="3135487"/>
            <a:ext cx="209602" cy="5259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4689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4E6F2-A970-4CF2-BE0D-4578BCC87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28" y="-469338"/>
            <a:ext cx="8553446" cy="8193722"/>
          </a:xfrm>
          <a:prstGeom prst="rect">
            <a:avLst/>
          </a:prstGeom>
        </p:spPr>
      </p:pic>
    </p:spTree>
    <p:extLst>
      <p:ext uri="{BB962C8B-B14F-4D97-AF65-F5344CB8AC3E}">
        <p14:creationId xmlns:p14="http://schemas.microsoft.com/office/powerpoint/2010/main" val="201304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773C4-80A8-40FB-A9AF-2A786CA248C0}"/>
              </a:ext>
            </a:extLst>
          </p:cNvPr>
          <p:cNvSpPr>
            <a:spLocks noGrp="1"/>
          </p:cNvSpPr>
          <p:nvPr>
            <p:ph idx="1"/>
          </p:nvPr>
        </p:nvSpPr>
        <p:spPr>
          <a:xfrm>
            <a:off x="838199" y="380326"/>
            <a:ext cx="10725319" cy="5796637"/>
          </a:xfrm>
        </p:spPr>
        <p:txBody>
          <a:bodyPr/>
          <a:lstStyle/>
          <a:p>
            <a:r>
              <a:rPr lang="zh-CN" altLang="en-US" dirty="0"/>
              <a:t>对于测试的思考</a:t>
            </a:r>
            <a:endParaRPr lang="en-US" altLang="zh-CN" dirty="0"/>
          </a:p>
          <a:p>
            <a:endParaRPr lang="en-US" altLang="zh-CN" dirty="0"/>
          </a:p>
          <a:p>
            <a:pPr marL="342900" indent="-342900">
              <a:buFont typeface="+mj-lt"/>
              <a:buAutoNum type="arabicPeriod"/>
            </a:pPr>
            <a:r>
              <a:rPr lang="zh-CN" altLang="en-US" sz="1400" dirty="0"/>
              <a:t>需求分析期间做好准备，提炼出核心业务模块和范围，适当放宽测试时间安排表</a:t>
            </a:r>
            <a:endParaRPr lang="en-US" altLang="zh-CN" sz="1400" dirty="0"/>
          </a:p>
          <a:p>
            <a:pPr marL="342900" indent="-342900">
              <a:buFont typeface="+mj-lt"/>
              <a:buAutoNum type="arabicPeriod"/>
            </a:pPr>
            <a:r>
              <a:rPr lang="zh-CN" altLang="en-US" sz="1400" dirty="0"/>
              <a:t>设计期间需和设计人员和项目经理保持沟通，确保消息需求信息实时且对称，依据设计的模块和功能着手进行功能测试用例的编写和部分接口测试用例的编写</a:t>
            </a:r>
            <a:endParaRPr lang="en-US" altLang="zh-CN" sz="1400" dirty="0"/>
          </a:p>
          <a:p>
            <a:pPr marL="342900" indent="-342900">
              <a:buFont typeface="+mj-lt"/>
              <a:buAutoNum type="arabicPeriod"/>
            </a:pPr>
            <a:r>
              <a:rPr lang="zh-CN" altLang="en-US" sz="1400" dirty="0"/>
              <a:t>开发期间同样需要和开发人员保持沟通，了解其每个功能点的单元测试，从而为集成测试用例做准备，开发是个迭代的过程，理想状态下是开发告知测试人员相关模块和接口的开发进度，这样，测试人员也能准备相应的用例测试，再开发期间不断的进行功能测试会保证项目</a:t>
            </a:r>
            <a:endParaRPr lang="en-US" altLang="zh-CN" sz="1400" dirty="0"/>
          </a:p>
          <a:p>
            <a:pPr marL="342900" indent="-342900">
              <a:buFont typeface="+mj-lt"/>
              <a:buAutoNum type="arabicPeriod"/>
            </a:pPr>
            <a:r>
              <a:rPr lang="zh-CN" altLang="en-US" sz="1400" dirty="0"/>
              <a:t>开发和设计期间都会可能产生需求的变化，对于一些较大的变动会导致，相关测试用例的失效，导致回归测试的次数增多，开发人员和测试人员之间也可能产生矛盾，导致加班等成本直线上升，所以控制和保持核心的模块的需求变化量非常重要，对于优先级较低的模块可以允许适当的需求变化</a:t>
            </a:r>
            <a:endParaRPr lang="en-US" altLang="zh-CN" sz="1400" dirty="0"/>
          </a:p>
          <a:p>
            <a:pPr marL="342900" indent="-342900">
              <a:buFont typeface="+mj-lt"/>
              <a:buAutoNum type="arabicPeriod"/>
            </a:pPr>
            <a:r>
              <a:rPr lang="zh-CN" altLang="en-US" sz="1400" dirty="0"/>
              <a:t>开发和测试也是一个迭代的过程，就像建造房子一样，当项目进入到部署阶段的时候，测试也应当进入到正式环境的回归测试和性能测试中，同样是不断的迭代最终项目会进入到验收阶段</a:t>
            </a:r>
            <a:endParaRPr lang="en-US" altLang="zh-CN" sz="1400" dirty="0"/>
          </a:p>
          <a:p>
            <a:pPr marL="342900" indent="-342900">
              <a:buFont typeface="+mj-lt"/>
              <a:buAutoNum type="arabicPeriod"/>
            </a:pPr>
            <a:r>
              <a:rPr lang="zh-CN" altLang="en-US" sz="1400" dirty="0"/>
              <a:t>测试需要团队，由于部门人员很多都是一人兼多职，所以一个人的力量有限，况且测试也需要编写许多相关文档，当工作有冲突时也会带来许多问题</a:t>
            </a:r>
            <a:endParaRPr lang="en-US" altLang="zh-CN" sz="1400" dirty="0"/>
          </a:p>
          <a:p>
            <a:pPr marL="342900" indent="-342900">
              <a:buFont typeface="+mj-lt"/>
              <a:buAutoNum type="arabicPeriod"/>
            </a:pPr>
            <a:r>
              <a:rPr lang="zh-CN" altLang="en-US" sz="1400" dirty="0"/>
              <a:t>测试团队的责任和压力是非常大的，需要其他团队的理解、协调和保护</a:t>
            </a:r>
            <a:endParaRPr lang="en-US" altLang="zh-CN" sz="1400" dirty="0"/>
          </a:p>
          <a:p>
            <a:pPr marL="0" indent="0">
              <a:buNone/>
            </a:pPr>
            <a:endParaRPr lang="en-US" altLang="zh-CN" sz="1400" dirty="0"/>
          </a:p>
        </p:txBody>
      </p:sp>
    </p:spTree>
    <p:extLst>
      <p:ext uri="{BB962C8B-B14F-4D97-AF65-F5344CB8AC3E}">
        <p14:creationId xmlns:p14="http://schemas.microsoft.com/office/powerpoint/2010/main" val="3211870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711</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等线</vt:lpstr>
      <vt:lpstr>等线 Light</vt:lpstr>
      <vt:lpstr>Arial</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JimmyPoor</dc:creator>
  <cp:lastModifiedBy>JimmyPoor</cp:lastModifiedBy>
  <cp:revision>12</cp:revision>
  <dcterms:created xsi:type="dcterms:W3CDTF">2019-07-01T13:39:01Z</dcterms:created>
  <dcterms:modified xsi:type="dcterms:W3CDTF">2019-07-02T13:39:00Z</dcterms:modified>
</cp:coreProperties>
</file>