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3T03:18:58.0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9758 2159 0,'21'0'78,"0"0"-62,-21-21-16,21 21 0</inkml:trace>
  <inkml:trace contextRef="#ctx0" brushRef="#br0" timeOffset="1191.85">10520 1080 0,'21'0'15,"-21"-22"-15,0 1 16,0 0-1,0 0 17,0 0-32,0 0 15,0-1 17,0 44 30,0-1-62,0 0 16,0 0-16,0 0 0,0 0 15,0 1-15,0-1 0,0 0 16,0 0-16,0 0 0,0 0 0,0 22 16,0-22-16,0 0 0,0 21 0,0-20 15,0-1-15,0 21 0,0-21 0,-21 22 16,21-1-16,0-21 0,0 21 15,0 1-15,0-1 0,0 0 0,0 1 16,-21-1-16,21 0 0,0 1 0,0-1 16,0 0-16,0 1 0,0-22 15,-22 21-15,22 1 0,0-22 16,0 21-16,-21-21 0,21 0 0,0 22 16,0-22-16,0 0 0,0 0 0,0 0 15,0 1-15,0-1 16,0-42 15,0-1-15,0 1-16,0 0 0,0 0 15,0 0-15,0 0 0,0-1 0</inkml:trace>
  <inkml:trace contextRef="#ctx0" brushRef="#br0" timeOffset="2344.44">10689 1058 0,'0'0'0,"-21"0"16,21-21-16,21 21 109,0 0-109,0 0 0,1 0 0,-1 0 16,0 0-16,0 0 0,21 0 15,-20 0-15,62 0 16,-41 0-16,-1 0 0,0 0 0,1 0 16,20 0-16,-21 0 0,22 0 15,-22 0-15,1 0 0,20 0 0,1 0 16,-1 0-16,1 0 0,20 0 0,1 21 15,-22-21-15,22 0 0,0 0 16,-1 0-16,1 0 0,0 0 0,-22 22 16,22-22-16,0 0 0,-1 0 0,1 0 15,21 0-15,0 0 0,-1 0 16,22 0-16,22 0 0,-22 0 16,21 0-16,0 0 0,21 0 0,-21 0 15,22 0-15,-22 0 0,21 21 16,22-21-16,-22 0 0,22 0 15,-22 0-15,21 21 0,-20-21 16,-1 0-16,22 0 0,-22 0 0,0 0 16,1 21-16,20-21 0,-21 0 15,1 0-15,-1 0 0,0 0 0,-20 0 16,-1 21-16,0-21 0,0 0 16,0 0-16,0 0 0,1 0 0,-22 21 15,-22-21-15,22 0 0,-21 0 16,0 0-16,0 22 0,0-22 0,-22 0 15,1 0-15,0 0 16,-1 21-16,-20-21 0,-1 0 0,1 0 16,-22 0-16,1 0 0,-1 0 15,-21 0-15,0 0 0,-21 21 110,0 0-95,0 0 1,-21 0-16,21 1 0,0-1 16,0 0-16,0 0 15,0 0-15,0 22 0,0-22 0,0 0 16,-21 21-16,21 1 0,0-22 15,0 21-15,0 0 0,0-20 0,0 20 16,0 0-16,-21 1 0,21-22 16,-21 21-16,21-21 0,-22 22 0,22-22 15,0 21-15,0-21 0,-21 0 16,21 22-16,-21-22 0,21 0 0,0 0 16,0 0-16,-21 1 0,21-1 15,-21-21-15,21 21 0,0 0 16,0 0-16,0 0 15,0-42 48,-21 21-63,-1-21 0,1 21 16,0-21-16,0 21 0</inkml:trace>
  <inkml:trace contextRef="#ctx0" brushRef="#br0" timeOffset="3816.53">10541 2519 0,'0'-21'15,"-21"21"1,21-21 15,21 21-15,0 0-16,0 0 16,0 0-16,1 0 0,20 0 0,-21 0 15,21 0-15,-20 0 0,20 0 16,0 0-16,1 0 0,20 0 0,-21 0 15,22 0-15,-1 0 0,1 0 16,-22 0-16,22 0 0,-1 0 0,1 0 16,-1 0-16,1 0 0,20 0 15,1 0-15,0 0 0,-1 0 16,1 0-16,21 0 0,-21 0 16,20 0-16,-20 0 0,21 0 0,0 0 15,0 0-15,-1 0 0,1 21 16,0-21-16,0 0 0,0 0 0,0 0 15,21 0-15,0 0 0,0 0 16,0 0-16,21 0 0,0 0 0,-21 21 16,21-21-16,0 0 0,0 0 15,1 0-15,20 0 0,0 0 0,-21 0 16,22 0-16,-22 21 0,21-21 16,1 0-16,-22 0 0,21 0 0,-21 0 15,-21 0-15,21 0 0,1 0 16,-22 0-16,21 0 0,-21 0 15,0 0-15,0 0 0,0 0 0,-21 0 16,-1 0-16,-20 0 0,21 0 16,-21 0-16,-22 0 0,22 0 0,-22 0 15,-20-21-15,-1 21 0,0 0 16,-21 0-16,1 0 0,-1 0 16,0 0-16,0 0 15,0 0-15,-21-21 16,21 21-16,1 0 15,-1 0-15,0 0 16,0 0-16,0 0 0,0 0 16,1 0-16,-1 0 0,0 0 15,0 0-15,21 0 0,-20 0 16,-1 0-16,0 0 0,0 0 0,21 21 16,-20-21-16,-1 0 0,0 0 15,0 0-15,0 0 0,0 0 0,1 0 16,-1 0-16,0 0 0,0 0 15,0 0-15,0 0 16,1 0-16,-1 0 31,0 0-15,0 0 0,0 0-16,0 0 15,1 0-15,-1 0 16,0 0-16,0 0 15,0 0-15,0 0 0,1 0 16,-1 0 0,0 0-16,-21-21 78,0 0-63,0-1-15,0 1 0,21 0 16,0 0-16,-21 0 16,0 0-16,21-1 0,1 1 15,-22 0-15,0 0 0,0 0 0</inkml:trace>
  <inkml:trace contextRef="#ctx0" brushRef="#br0" timeOffset="5115.95">12636 1524 0,'0'0'0,"-21"0"15,42 0 32,-21-21-47,22 0 0,-1 21 16,0-21-16,0 21 0,-21-22 16,21 1-16,0 21 0,1-21 0,-22 0 15,0 0-15,-22 0 16,1 21-1,0 0-15,-21 0 0,21 0 16,-22 0-16,1 0 0,0 0 0,-1 0 16,-20 21-16,20 0 0,1-21 15,0 21-15,-22 0 0,43 0 0,-21-21 16,-1 22-16,22-1 0,0-21 16,21 21-16,0 0 0,0 0 15,0 0-15,21 1 0,22-1 16,-22 0-16,21 0 0,-21 21 0,22-20 15,-1-1-15,0 21 0,-21-21 16,22 22-16,-1-1 0,-21-21 0,0 21 16,1 1-16,-22-22 15,21 0-15,-42 43 0,42-43 16,-21 0-16,-21 21 0,-22-21 0,-20 1 16,20 20-16,-20-21 0,-1-21 15,1 21-15,-1-21 0,1 0 0,21 0 16,-22 0-16,22 0 0,-1 0 0,1-21 15,0 0-15,21 0 0,-22 0 16,22-1-16,0-20 0,0 21 16,21-21-16,0 20 0,0-20 0,0 21 15,0-21-15,0 20 0,0 1 16,21 0-16,0 21 0,21-21 0,-20 21 16,20 0-16,0-21 15,1 21-15,-22 0 0,21 0 0,0 0 16</inkml:trace>
  <inkml:trace contextRef="#ctx0" brushRef="#br0" timeOffset="5472.91">12742 2117 0,'0'-21'16,"0"-1"-16,21 22 15,1-21-15,-1 0 0,0 21 16,0-21-16,0 0 0,-21 0 0,21-1 16,-21 1-16,22 0 0,-22 0 15,0 0-15,0 0 0,0-1 0,-22 22 16,1 0-16,0 0 0,0 0 16,0 0-16,0 0 0,-22 22 15,22-1-15,0 0 0,0 0 0,0 0 16,-1 0-16,22 1 0,0 20 15,0-21-15,0 0 0,0 0 0,0 1 16,0-1-16,0 0 0,0 0 16,0 0-16,22-21 15,-1 0-15,0 0 0,0 0 0,0 0 16,22 0-16,-22 0 0,21 0 16,-21 0-16,22 0 0,-1-21 0</inkml:trace>
  <inkml:trace contextRef="#ctx0" brushRef="#br0" timeOffset="5939.73">13504 1799 0,'0'0'15,"0"-21"-15,0 0 16,-21 21-16,0 0 0,0 0 16,-22 0-16,22 0 0,0 21 15,0-21-15,-21 21 0,20 0 0,1 1 16,0-1-16,0 21 0,0-21 15,21 0-15,0 22 0,-21-22 0,21 0 16,0 0-16,0 0 0,0 1 16,0-1-16,0 0 0,0 0 15,21-21-15,0 0 0,0 0 16,0 0-16,0 0 0,1 0 0,-1 0 16,0-21-16,0 0 0,0 21 15,0-21-15,1-1 0,-1 1 16,-21 0-16,21 0 0,-21 0 0,21-22 15,-21 22-15,0 0 0,0 0 16,0 0-16,0 0 0,0-1 0,21 1 16,-21 42-1,0 1 1,0-1-16,0 0 0,0 21 16,0-21-16,0 1 0,0-1 0,0 0 15,0 0-15,0 0 0,0 0 16,0 1-16,0-1 0,21 0 31,1-21-31,-1 0 16,0 0-1,-21-21-15,0 0 0</inkml:trace>
  <inkml:trace contextRef="#ctx0" brushRef="#br0" timeOffset="6327.51">13631 1926 0,'0'-42'0,"0"21"16,0 0 0,21 21 15,1 0-31,-1 0 0,0 0 16,0 0-16,0 21 15,0 0-15,1 0 0,-1 0 16,0 0-16,0 1 0,-21-1 15,0 0-15,0 0 0,0 0 0,0 0 16,0 1-16,0-1 16,0 0-1,0-42 17,0 0-32,0-1 0,0 1 15,0 0-15,0 0 16,0 0-16,0 0 0,0-1 15,0 1-15,0 0 0,0 0 16,21 21-16,-21-21 16,21 21-16,1 0 31</inkml:trace>
  <inkml:trace contextRef="#ctx0" brushRef="#br0" timeOffset="6632.43">14245 1820 0,'0'-21'15,"0"0"-15,-21 21 32,0 0-32,0 0 15,-1 0-15,22 21 16,0 0-16,-21 1 0,21-1 0,-21 0 15,21 21-15,0-21 0,0 1 16,0-1-16,0 21 0,0-21 0,0 0 16,0 1-16,0-1 0,0 0 15,0 0 1,21-21-16,0 0 0,1 0 16,-1 0-16,0 0 0,0 0 15,0 0-15,-21-21 0,21 21 0,1-21 16,-1 0-16,0-1 0,0 1 15</inkml:trace>
  <inkml:trace contextRef="#ctx0" brushRef="#br0" timeOffset="7083.27">14584 1418 0,'0'0'0,"0"-21"0,0-21 16,-21 42 15,-1 21-31,22 21 15,0-21-15,0 1 0,0 20 16,0 0-16,0-21 0,0 22 0,0-1 16,0 0-16,0 1 0,0-1 15,0 0-15,0 1 0,0-1 0,0-21 16,0 0-16,0 22 0,0-22 16,0 0-16,0 0 0,0 0 15,0-42 16,0 0-15,0 0-16,0 0 0,0 0 16,0-1-16,0-20 0,22 21 15,-1-21-15,-21 20 0,42 1 0,-21-21 16,0 21-16,1 21 0,-1-21 16,0 21-16,0 0 0,0 21 15,0-21-15,1 21 0,-22 0 16,0 0-16,21 22 0,-21-22 0,21 0 15,-21 0-15,0 0 0,0 0 16,0 1-16,0-1 0,0 0 0,0 0 16,0 0-16,0 0 0</inkml:trace>
  <inkml:trace contextRef="#ctx0" brushRef="#br0" timeOffset="8207.34">15790 1588 0,'0'0'0,"21"-22"0,1 22 16,-1-21-16,0 0 0,0 0 16,0 21-16,-21-21 0,0 0 15,21 21-15,-21-22 0,22 22 0,-22-21 16,0 0-16,0 0 15,0 0-15,0 0 0,0-1 16,-22 22-16,1-21 0,0 21 16,0 0-16,0 0 0,0 0 0,-1 0 15,1 0-15,0 0 16,0 0-16,0 21 0,-22-21 0,22 22 16,0-1-16,0 21 0,-21-21 15,20 22-15,1-22 0,0 21 0,0 22 16,0-22-16,0 0 0,21 22 15,-22-22-15,22 0 0,0 1 0,0-1 16,0 0-16,0 1 0,22-22 16,-1 0-16,0 21 0,0-20 0,0-22 15,0 21-15,1 0 0,-1-21 16,0 0-16,0 21 0,0-21 0,0 0 16,1 0-16,-1 0 0,0 0 15,0 0-15,0-21 0,22 0 16,-22 21-16,0-21 0,21-1 15,-21 1-15,1 0 0,20 0 0,-21-21 16,0 20-16,0 1 0,1-21 16,-1 21-16,0 0 0,0-22 0,0 22 15,-21 0-15,0 0 0,21 21 16,-21-21-16,0-1 0,0 1 16,-21 21-1,0 0-15,0 21 16,0-21-16,0 22 0,21-1 15,-22 0-15,1 0 0,0 21 16,0-20-16,21-1 0,0 0 16,0 21-16,0-21 0,0 1 0,0-1 15,0 0-15,0 0 0,0 0 16,0 0-16,0 1 0,21-1 16,0-21-16,0 0 0,1 0 15,20 0-15,-21 0 0,0 0 0,22 0 16,-22 0-16,0 0 0,0-21 15,0-1-15,22 1 0,-22 21 0,-21-21 16,21 0-16,0 0 0,-21 0 16,0-22-16,0 22 0,0-21 0,0 21 15,-21-22-15,0 22 16,0 0-16,-1 0 0,1 0 0,-21-1 16,21 22-16,0 0 0,-22 0 15,22 0-15,0 0 0,0 0 0,-22 0 16,22 22-16,21-1 0,-21 0 15,0 0-15,21 0 0,-21-21 0,21 43 16,0-22-16,0 0 0,0 0 16,21 0-16,0 0 0,0-21 15,0 0-15,1 0 0,20 0 16,-21 0-16,21 0 0,1 0 0</inkml:trace>
  <inkml:trace contextRef="#ctx0" brushRef="#br0" timeOffset="8700.1">16637 1778 0,'0'0'0,"21"-21"16,-21 0-16,0 0 16,-21 21 15,21 21-31,0 0 16,0 0-16,0 0 0,-21-21 15,21 43-15,0-22 0,0 0 0,0 0 16,0 0-16,0 0 0,-21 1 0,21-1 15,0 0 1,0 0-16,0 0 0,0 0 16,0-42 31,0 0-47,0 0 0,0 0 15,0 0-15,0-1 0,0-20 16,0 21-16,21-21 0,0 20 0,0-20 15,-21 0-15,21 21 0,0-1 16,1 1-16,-1 0 0,0 0 0,-21 0 16,21 21-16,0 0 0,0 0 15,-21 21-15,0 0 0,22 0 16,-22 0-16,21 1 0,-21-1 16,0 21-16,0-21 0,0 22 0,0-22 15,0 0-15,0 21 0,0-21 16,0 1-16,0-1 0,0 0 0,0 0 15,0 0-15,0-42 47,0 0-31,0 0-16</inkml:trace>
  <inkml:trace contextRef="#ctx0" brushRef="#br0" timeOffset="8996.31">17208 1334 0,'-21'0'15,"21"21"1,0 0-16,0 0 0,-21 0 16,21 0-16,-21 22 0,21-1 0,0-21 15,0 22-15,-21-1 0,21 0 16,-21 1-16,21-1 0,0 0 0,0 1 15,-22-1-15,22 0 0,-21-21 16,21 1-16,0 20 0,0-21 16,0 0-16,0 0 15,0 1-15,21-22 32,1 0-32,-22-22 0,21 1 15,-21 0-15,21 0 16,-21 0-16</inkml:trace>
  <inkml:trace contextRef="#ctx0" brushRef="#br0" timeOffset="9180.23">16997 1820 0,'0'0'0,"-21"0"16,42 0 31,0-21-32,0 21-15,0 0 0,0 0 16,1 0-16,-1-21 0,0 0 16,21 21-16,-21-21 0,1 21 0,20 0 15</inkml:trace>
  <inkml:trace contextRef="#ctx0" brushRef="#br0" timeOffset="9596.31">17399 1799 0,'-42'43'16,"20"-43"-16,22 21 0,0 0 16,22-21 15,-1 0-15,0 0-16,0-21 0,0 21 0,0-21 15,1 21-15,-1-22 0,0 22 16,-21-21-16,0 0 0,0 0 15,0 0 1,-21 21 0,0 0-16,-1 0 15,1 0-15,0 21 0,0-21 0,21 21 16,-21 0-16,21 0 0,-21 1 16,21 20-16,0-21 0,0 0 0,0 0 15,0 1-15,0-1 0,0 0 16,0 0-16,0 0 0,21-21 0,0 21 15,0-21-15,0 22 16,0-22-16,1 0 0,-1 0 0,0 0 16,0 0-16,0 0 0,0 0 15,1 0-15,-1 0 0,0-22 0,0 1 16,0 0 0,0 0-16,-21 0 0,22 0 0</inkml:trace>
  <inkml:trace contextRef="#ctx0" brushRef="#br0" timeOffset="9812.19">17759 1736 0,'0'-21'16,"0"42"15,0 0-15,0 0-16,0 0 16,0 0-16,0 1 0,0 20 0,21-21 15,-21 0-15,0 0 16,0 1-16,0-1 0,0 0 15,21 0-15,0-21 32</inkml:trace>
  <inkml:trace contextRef="#ctx0" brushRef="#br0" timeOffset="10047.94">17907 1693 0,'-42'0'16,"20"0"-16,1 0 0,0 0 15,0 22-15,0-1 16,21 0-16,-21 0 0,-1 0 0,22 0 16,0 22-16,-21-22 0,0 0 15,21 0-15,-21 0 0,21 1 0,0-1 16,0 0-16,0 0 0,0 0 15,21-21 1,0 0-16,0 0 16</inkml:trace>
  <inkml:trace contextRef="#ctx0" brushRef="#br0" timeOffset="10395.74">18140 1439 0,'0'-21'15,"-21"21"1,21 21 0,0 1-16,0-1 0,-22 0 15,22 21-15,0 1 0,-21-22 16,21 21-16,0 0 0,0 1 15,0-22-15,0 21 0,0 1 16,0-22-16,0 0 0,0 21 0,0-21 16,0 1-16,0-1 15,0 0-15,21-21 16,1 0-16,-1 0 0,0 0 16,0 0-16,0 0 0,0 0 15,1 0-15,-1-21 16,-21 0-16,21-1 0,-21 1 15,0 0-15,0 0 16</inkml:trace>
  <inkml:trace contextRef="#ctx0" brushRef="#br0" timeOffset="10584.63">18034 1651 0,'21'0'31,"0"-21"-31,0 21 16,1 0-16,-1 0 0,0-21 0,21 21 15,-21 0-15,1-21 16,-1 21-16,0 0 0,0-22 0,21 22 16</inkml:trace>
  <inkml:trace contextRef="#ctx0" brushRef="#br0" timeOffset="10923.44">19262 1376 0,'0'-21'15,"-22"21"1,1 0 0,21 21-1,-21 0-15,21 0 16,0 0-16,-21 1 0,21-1 16,0 0-16,0 0 15,0 0-15,0 0 0,0 1 0,0-1 16,0 0-16,0 0 15,0 0 1</inkml:trace>
  <inkml:trace contextRef="#ctx0" brushRef="#br0" timeOffset="11180.29">19050 1736 0,'0'0'0,"0"21"32,21-21-1,0 0-15,0 0-16,1 0 15,-1 0-15,0 0 0,0 0 16,0 0-16,0 0 15,-21-21-15,22 21 0,-1 0 16,-21-21-16,21 21 0,-21-22 16,21 22-16,-21-21 15</inkml:trace>
  <inkml:trace contextRef="#ctx0" brushRef="#br0" timeOffset="11420.07">19029 1397 0,'0'0'0,"0"-21"0,21 21 31,0 0-15,0 0-16,0 0 15,1 0-15,-1 0 0,0 0 16,0-21-16,0 21 0,0 0 16</inkml:trace>
  <inkml:trace contextRef="#ctx0" brushRef="#br0" timeOffset="11995.74">19389 1228 0,'0'0'0,"-22"0"16,1 0-16,0 0 0,0-21 15,0 21-15,0 0 0,-1 0 0,1 0 16,0 0-16,0 0 0,0 0 16,0 21-16,-22-21 0,22 21 15,0-21-15,-21 21 0,20 0 16,-20 0-16,21 1 0,0-1 0,-22 0 15,22 0-15,0 0 0,0 0 16,0 1-16,0 20 0,-1-21 0,22 0 16,0 22-16,0-22 0,0 21 15,0-21-15,0 22 0,0-22 0,0 21 16,0-21-16,0 0 0,0 1 16,22-1-16,-1 0 0,21 0 0,-21 0 15,0 0-15,1-21 16,20 0-16,-21 22 0,21-22 0,-20 0 15,20 0-15,0 0 0,1 0 16,-1 0-16,0 0 0,1 0 0,-1-22 16,0 1-16,1 21 0,-1-21 15,0 0-15,1 0 0,-22 0 0,0-1 16,0 1-16,21-21 0,-42 21 16,22-22-16,-22 1 0,21 0 0,-21-1 15,0 1-15,0 0 0,0-1 16,0 1-16,-21 0 0,-1 21 15,22-1-15,-42-20 0,21 21 16,0 0-16,0 0 0,-1 21 0,1-22 16,-21 22-16,21 0 0,0 0 15,-1 0-15,1 0 0,-21 0 0,21 0 16,0 0-16,-1 0 0,1 22 16,0-22-16,0 21 0,0-21 15,21 21-15,-21-21 16</inkml:trace>
  <inkml:trace contextRef="#ctx0" brushRef="#br0" timeOffset="25021.32">11091 4953 0,'-21'0'16,"0"0"-1,0 0 1,21-21-16,0 0 31,0 0-15,0-1-16,-21 1 15,21 0-15,-22 0 16,22 0-16,0 0 16,0-1-16,0 1 15,0 0-15,0 0 0,0 0 16,0 42 62,0 0-78,0 0 0,0 22 16,22-22-16,-22 0 0,21 21 15,-21 1-15,21-22 0,-21 21 0,0 0 16,0 22-16,21-22 0,-21 1 0,0-1 16,0 0-16,21 1 0,-21-1 15,0 0-15,0 1 0,0-1 0,0 0 16,0 22-16,0-22 0,0 0 15,0 1-15,0-1 0,0 0 0,0 1 16,0-1-16,0-21 0,0 22 16,-21-1-16,21-21 0,0 0 15,0 22-15,-21-22 0,21 0 0,0 0 16,0 0-16,-21-21 31,21-21-15,-21 21-16,21-21 0,0-21 15,0 20-15,0-20 0,0 21 0</inkml:trace>
  <inkml:trace contextRef="#ctx0" brushRef="#br0" timeOffset="26884.55">11007 4847 0,'0'-21'16,"-22"21"-16,22-21 16,22 21 46,-1 0-46,0 0-16,0 0 0,0 0 15,0 0-15,22 0 0,-22 0 0,21 0 16,-21 0-16,22 0 0,-1 0 16,0 0-16,1 0 0,20 0 0,1-21 15,-22 21-15,43 0 0,-22 0 16,22-21-16,-22 21 0,22 0 0,21-22 15,-21 1-15,-1 21 0,1 0 16,21-21-16,-22 21 0,22 0 0,0-21 16,21 21-16,-21-21 0,0 21 15,0 0-15,21-21 0,-22 21 16,1 0-16,0 0 0,0-22 0,21 22 16,-21 0-16,21 0 0,-21-21 15,-1 21-15,1 0 0,21 0 0,-21-21 16,21 21-16,0-21 0,21 21 15,0 0-15,1-21 0,-22 21 0,21 0 16,0 0-16,0 0 0,0-21 16,0 21-16,1 0 0,-22 0 0,21 0 15,0-22-15,0 22 0,-21 0 16,21 0-16,0 0 0,-21-21 0,0 21 16,0 0-16,0 0 0,-21 0 15,0-21-15,0 21 0,-21 0 16,-1 0-16,-20 0 0,-1-21 0,1 21 15,-22 0-15,0 0 0,1 0 16,-1-21-16,0 21 0,-20 0 0,20 0 16,0-21-16,-21 21 0,22 0 15,-1 0-15,0 0 0,1-22 0,-1 22 16,0 0-16,1 0 0,-1 0 16,22 0-16,-22 0 0,0 0 15,22 0-15,-22 0 0,0 0 16,1 0-16,-1 0 0,0 0 0,1 0 15,-22 0-15,21 0 0,-21 0 0,1 0 16,20 0-16,-21 0 0,0 0 16,0 0-16,1-21 0,-1 21 0,0 0 31,-21 21 16,0 1-32,0-1-15,0 0 16,-21 0-16,21 0 16,0 0-16,0 1 0,0-1 15,-21 0-15,21 0 0,-22 0 0,22 22 16,0-22-16,0 21 0,-21-21 16,21 22-16,0-1 0,-21-21 0,21 21 15,0 1-15,-21-1 0,21 0 16,0 1-16,0-1 0,0 0 0,-21 1 15,21-1-15,0 0 0,-21 1 16,21-1-16,0-21 0,0 22 0,0-1 16,0 0-16,-22 1 0,22-1 15,0 21-15,-21-20 0,21-1 16,0 0-16,0 1 0,0-1 0,0-21 16,0 22-16,0-1 0,0 0 15,-21-21-15,21 22 0,0-22 0,0 0 16,0 0-16,-21 22 0,21-22 0,0 0 15,0 0-15,0 0 16,-21-21-16,21 21 0,-21-21 0,-1 0 16,22 22-1,-21-22-15,0 0 0,0 0 16,0 0-16,0 0 16,-1 0-16,1 0 0,0 0 15,0 0-15,-21 0 0,20 0 0,-20 0 16,21 0-16,-21 0 0,-1 0 15,1 0-15,0 0 0,-1 0 16,-20 0-16,20 0 0,1 0 0,-21 0 16,-1 0-16,22 0 0,-22-22 15,1 22-15,-1 0 0,1 0 0,-1 0 16,1 0-16,-1 0 0,1 0 0,-1 0 16,1 0-16,-22 0 0,22 0 15,-22 0-15,0 0 0,1 0 0,-1 0 16,-21 0-16,21 0 0,-20 0 15,20 0-15,0 0 0,1 0 16,-1 0-16,-21 0 0,21 0 0,1 0 16,-1 0-16,-21 0 0,22 0 15,-22 0-15,0 0 0,21 0 0,-21 0 16,1 0-16,20 0 0,-21 0 0,0 0 16,0 0-16,1 0 0,-1 0 15,0 0-15,21 0 0,-21 0 0,22 0 16,-22 0-16,21 0 0,1 0 15,-22 0-15,21 0 0,-21-21 0,0 21 16,1 0-16,-1 0 0,0 0 0,0 0 16,21 0-16,-20 0 0,-1 0 15,0 0-15,21 0 0,-21 0 16,1 0-16,-1 0 0,21 0 16,0 0-16,1 0 0,-1 0 0,0 0 15,1 0-15,-1 0 0,0 0 0,1 0 16,20 0-16,-20 0 0,-1 0 15,21 0-15,-20 0 0,20 0 0,1 0 16,20 0-16,-20 0 0,21 0 16,-1 0-16,22 0 0,-21 0 0,21 0 15,-1 0-15,-20 0 0,21 0 0,0 0 16,0 0-16,-1 0 0,1 0 16,0 0-16,0 0 0,-21 0 0,20 0 15,1 0-15,-21 0 16,21 0-16,-22 0 0,22 0 0,0 0 15,-21 0-15,21 0 0,-22 0 0,22 0 16,-21 0-16,21 0 0,-1 0 16,1 0-16,0 0 0,0 0 0,0 0 15,0 0 1,-1 0-16,44 0 31,-1-21-31,0 21 16,21 0-16,1-21 0,-1 0 0,0 0 15</inkml:trace>
  <inkml:trace contextRef="#ctx0" brushRef="#br0" timeOffset="27724.17">12404 5334 0,'0'0'0,"0"-42"16,0 21-16,0-1 15,0 1-15,21 21 16,0 0 0,-21 21-16,0 1 15,0-1-15,21 0 0,-21 21 0,21-21 16,-21 22-16,0-1 0,0 0 16,0 1-16,21-1 0,-21 0 0,0 1 15,0-1-15,0 0 0,0 1 16,0-1-16,0 0 0,0-20 15,-21 20-15,21-21 0,-21 0 0,21 0 16,0 1-16,0-44 31,0 1-31,0 0 16,0-21-16,0 21 0,0-22 16,42-41-16,-42 41 0,22 1 15,-22 0-15,0-22 0,21 22 16,0 21-16,-21-22 0,0 22 0,21 0 15,0 0-15,0 21 16,1 0-16,-22 21 0,21 0 16,0 0-16,-21 0 15,0 22-15,21-22 0,0 21 0,-21 1 16,0-1-16,0 0 0,21 1 0,-21-1 16,22-21-16,-22 21 0,21-20 15,-21-1-15,21 0 0,0 0 0,-21 0 16,21-21-16,0 0 0,1 0 15,-1 0-15,0 0 0,0 0 16,0 0-16,0-21 0,1 0 16,-1-21-16,0 20 0,21-20 0,-42 0 15,21-1-15,1 1 0,-1-21 0,-21 20 16,21-20-16,-21 20 0,0-20 16,0 21-16,0-1 0,-21 1 15,0 0-15,-1-1 0,22 22 16,-21 0-16,0 21 0,0 0 0,0-21 15,0 21-15,-1 0 16,1 0-16,0 21 0,21 0 0,-21 0 16,21 0-16,0 1 15,0-1-15,0 0 0,0 0 16,0 0-16,0 0 0,21 1 16,0-1-16,-21 0 0,21-21 0</inkml:trace>
  <inkml:trace contextRef="#ctx0" brushRef="#br0" timeOffset="28092.39">13462 5779 0,'0'0'0,"21"21"16,0-21-16,0 0 16,1 0-16,-1-21 0,0-1 15,-21 1-15,21 0 16,0 0-16,-21 0 0,21 0 0,-21-1 15,0 1 1,0 0-16,0 0 0,0 0 0,0 0 16,-21-1-16,0 22 15,0 0-15,0 0 0,0 0 16,-1 22-16,1-1 0,0 0 0,0 0 16,0 21-16,21-20 0,0 20 15,0-21-15,0 21 0,0-20 0,0 20 16,0-21-16,0 0 0,0 0 15,0 1-15,21-1 0,-21 0 0,21 0 16,0-21-16,0 0 0,1 0 16,-1 0-16,0 0 0,0 0 0,0 0 15,0 0-15,1 0 0,-1-21 16,21 21-16,-21-21 0,0 0 16,22-1-16,-22 1 0</inkml:trace>
  <inkml:trace contextRef="#ctx0" brushRef="#br0" timeOffset="28576.38">14076 5144 0,'0'0'0,"-21"0"0,-1-22 15,1 22 1,21 22-16,0-1 0,0 0 16,0 0-16,0 21 0,0-20 0,0 20 15,0 0-15,0 1 16,0-1-16,0 0 0,0 1 0,0-1 15,0 0-15,0 1 0,0-1 0,-21-21 16,21 21-16,-21 1 0,21-22 16,0 0-16,0 0 0,0 0 0,0 1 15,0-44 17,0 1-17,0 0-15,0 0 0,0 0 0,0 0 16,0-1-16,21-20 0,0 21 0,0 0 15,1 0-15,-1-1 0,21 1 16,-21 0-16,22 0 0,-1 0 0,0 21 16,-21 0-16,22 0 15,-1 0-15,-21 0 0,0 21 0,22 0 16,-22 0-16,-21 0 0,0 1 16,0-1-16,0 21 0,-21-21 15,0 0-15,-1 1 0,-20 20 0,0-21 16,-1 0-16,1 0 0,21 1 15,-21-1-15,-1-21 0,22 21 0,0-21 16,-21 21-16,20-21 0,1 0 16,0 0-16,0 0 15,21-21 1</inkml:trace>
  <inkml:trace contextRef="#ctx0" brushRef="#br0" timeOffset="33524.11">14795 5228 0,'0'-21'0,"0"0"15,0 0-15,0 0 16,0-1-16,0 1 16,0 0-16,0 0 15,0 0-15,0 42 32,0 0-32,0 0 15,0 22-15,0-22 0,0 21 16,0 0-16,0 1 0,0-1 0,0 0 15,0 1-15,0-1 0,22 22 16,-22-22-16,0 0 0,0 1 16,0-1-16,0-21 0,0 21 15,0 1-15,0-22 0,0 21 16,0-21-16,0 1 0,0-1 16,-22-21-1,1 0 1,21-21-16,0-1 15,0 1-15,0 0 0,0 0 0,-21 0 16</inkml:trace>
  <inkml:trace contextRef="#ctx0" brushRef="#br0" timeOffset="33947.74">14541 5271 0,'0'0'0,"0"-22"0,-42 1 16,42 0-16,0 0 16,0 0-16,0 0 15,21-1-15,22 22 0,-22-21 16,21 21-16,0-21 0,1 21 16,20 0-16,1 0 0,-1 0 15,1 0-15,-1 0 0,1 0 0,20 21 16,-20 22-16,-1-22 0,-20 0 15,20 21-15,-20-21 0,-1 22 0,-21-1 16,0 0-16,0 1 0,-21-1 16,0 0-16,-21 1 0,0-1 0,0 0 15,-21 1-15,-1-22 0,-20 21 16,-1 1-16,22-1 0,-22-21 0,1 0 16,21 22-16,-1-22 0,-20 0 15,20-21-15,22 21 0,-21-21 0,21 0 16,-22 0-16,22 0 0,0 0 15,0 0-15,0 0 16,0 0-16,21-21 31,0 0-31,21 0 16,0 21-16</inkml:trace>
  <inkml:trace contextRef="#ctx0" brushRef="#br0" timeOffset="34455.36">15515 5546 0,'0'0'0,"0"-21"0,-21-1 16,21 1-1,0 0-15,0 0 16,21 21 0,0 0-16,0 0 0,1 0 0,-1 0 15,0 21-15,21-21 0,-21 21 16,1 0-16,-1 1 0,21-1 0,-21 21 16,0-21-16,-21 0 0,22 22 15,-22-22-15,0 0 0,0 21 16,0-20-16,0-1 0,0 0 0,0 0 15,-22 0-15,22 0 0,-21 1 16,0-1-16,0-21 0,0 21 16,0-21-1,21-21-15,0 0 16,0-1-16,0 1 0,0 0 16,0 0-16,0-21 0,0 20 0,0-20 15,0 21-15,21-21 0,0 20 0,-21-20 16,21 21-16,0 0 0,0 0 15,-21-1-15,22 1 0,-1 21 0,0-21 16,0 21-16,-21-21 16,21 21-16,0 0 0,1 0 15,-1 0 1</inkml:trace>
  <inkml:trace contextRef="#ctx0" brushRef="#br0" timeOffset="34744.24">16341 5482 0,'-22'0'16,"1"0"0,21 21-16,0 1 15,-21-1-15,21 0 0,0 0 16,0 0-16,0 22 0,0-22 15,0 0-15,0 0 0,0 0 0,-21 0 16,21 1-16,0-1 0,0 0 16,0 0-16,0 0 0,0 0 15,0-42 32,0 0-47,0 0 16</inkml:trace>
  <inkml:trace contextRef="#ctx0" brushRef="#br0" timeOffset="35064.18">16256 5271 0,'0'0'0,"-21"0"15,0 0-15,21 21 16,21-21 31,0 0-47,0 0 15,-21-21 1,0-1 0,-21 22-1,0 0 16,21 22-15,-21-22-16,21 21 16,0 0-1,21-21-15</inkml:trace>
  <inkml:trace contextRef="#ctx0" brushRef="#br0" timeOffset="35624.48">16510 5567 0,'0'0'0,"0"-21"0,0-22 16,0 22-16,0 0 15,21 0 1,0 21-16,0 0 16,1 0-16,-1 0 0,0 0 15,0 0-15,0 0 0,0 21 0,-21 0 16,22 0-16,-1 1 0,0-1 15,-21 0-15,0 0 0,21 0 16,-21 0-16,21 22 0,-21-22 0,0 0 16,0 0-16,0 0 0,0 1 15,0-1-15,0 0 0,0 0 16,0-42 31,0 0-47,21 21 0,-21-21 0,0-22 15,0 22-15,22 0 0,-1-21 16,-21 20-16,0-20 0,21 21 0,-21-21 16,21 20-16,-21 1 0,0 0 0,21 0 15,-21 0-15,21 0 16,1 21-16,-1 0 31,-21 21-15,21 0-16</inkml:trace>
  <inkml:trace contextRef="#ctx0" brushRef="#br0" timeOffset="36069.25">17124 5694 0,'0'0'0,"21"-21"47,0 21-47,0-21 16,0-1-16,1 1 15,-1 0-15,0 0 0,0 21 0,0-21 16,0 0-16,-21-1 0,0 1 16,22 21-16,-22-21 0,0 0 15,-22 21 16,1 0-31,0 0 0,0 21 0,0 0 16,0 0-16,-1 1 16,22-1-16,-21 0 0,21 0 0,-21 0 15,21 0-15,0 1 0,0-1 16,0 0-16,0 0 0,0 0 0,0 0 16,0 1-16,0-1 0,21 0 15,0-21-15,-21 21 0,22-21 16,-1 0-16,0 21 0,0-21 15,0 0-15,0 0 0,1 0 16,-1 0-16,0 0 0,0-21 16,0 21-16,0-21 0,1 0 15,-1 0-15,0-1 0</inkml:trace>
  <inkml:trace contextRef="#ctx0" brushRef="#br0" timeOffset="36495.83">17589 5503 0,'0'0'15,"0"-21"-15,0 0 16,0 0-16,22 21 31,-1 0-31,0 0 0,0 0 16,0 0-16,0 0 0,-21 21 16,22 0-16,-1-21 0,0 21 0,0 1 15,0-1-15,-21 0 0,21 0 16,1 0-16,-22 0 0,0 1 15,0-1-15,21 0 0,-21 0 0,0 0 16,0 0-16,0 1 0,0-1 16,0 0-16,0 0 0,-21 0 15,21 0 1,-22-21-16,1 0 0,0 0 31,21-21-31,0 0 0,0 0 16,0 0-16,0 0 0,0-22 15,21 22-15,0-21 0,1-1 0,-1 22 16,-21-21-16,21 0 0,0 20 0,0 1 16,0-21-16,-21 21 15,22 0-15,-22-1 0,21 1 16,0 21-16,-21-21 16,21 21-1,0 0-15,0-21 16</inkml:trace>
  <inkml:trace contextRef="#ctx0" brushRef="#br0" timeOffset="37799.9">19008 4741 0,'21'-21'0,"-21"0"31,0 0-15,0 42 30,0 0-30,0 0-16,0 1 0,0-1 16,0 21-16,0-21 0,0 0 15,0 22-15,0-22 0,0 0 0,0 21 16,0-20-16,0-1 0,0 0 16,0 0-16,0 0 0,0 0 15,0 1 1</inkml:trace>
  <inkml:trace contextRef="#ctx0" brushRef="#br0" timeOffset="38107.72">18838 5207 0,'0'21'15,"-21"-21"-15,21 21 16,0 1 0,21-22-16,0 0 15,1 0-15,-1 0 0,0 0 16,0 0-16,0 0 0,0 0 15,1 0-15,-1 0 0,0 0 0,0 0 16,0 0-16,0 0 0,1 0 16,-1-22-16,0 22 0,0 0 0,0-21 15,0 0 1,-21 0-16,22 21 0,-22-21 16,0 0-16,0-1 15,0 1-15</inkml:trace>
  <inkml:trace contextRef="#ctx0" brushRef="#br0" timeOffset="38359.72">18775 4805 0,'0'0'0,"0"-21"15,-21 21-15,21-21 16,21-1-1,0 22-15,0-21 0,0 21 16,0 0-16,1 0 0,-1 0 16,0-21-16,0 21 0,0 0 0,0 0 15,22 0-15,-22 0 0,0-21 16,0 21-16,0 0 0,1 0 16,-1-21-16</inkml:trace>
  <inkml:trace contextRef="#ctx0" brushRef="#br0" timeOffset="38972.01">19113 4509 0,'0'0'0,"-21"0"0,0-22 16,0 22-16,0 0 0,0 0 15,21-21-15,-22 21 0,1 0 0,0 0 16,0 0-16,-21 0 0,20 21 16,1-21-16,-21 22 0,21-1 0,-22 0 15,22 0-15,-21 0 0,0 0 16,20 1-16,-20 20 0,21 0 16,-21 1-16,20-1 0,1 0 15,0 1-15,21-1 0,0 0 0,0 1 16,0 20-16,0-21 0,0-20 15,0 20-15,0 0 0,0 1 0,21-22 16,0 0-16,1 0 0,-1 21 16,0-20-16,0-1 0,0-21 0,22 21 15,-22 0-15,21-21 0,-21 0 0,22 21 16,-22-21-16,21 0 0,0 0 16,1 0-16,-1 0 0,0 0 0,1 0 15,-1-21-15,0 21 0,1-21 16,-1 0-16,0 0 0,1-1 15,-1 1-15,0 0 0,-20 0 0,20-21 16,-21-1-16,21 22 0,-20-21 16,-1-1-16,0 1 0,0-21 0,-21 20 15,0 1-15,21 0 0,-21-1 16,0 1-16,0 0 0,0-1 0,-21 22 16,0 0-16,-21-21 0,20 20 15,-20 1-15,0 0 0,-1 0 0,-20 21 16,21-21-16,-1 0 0,1 21 15,0 0-15,20 0 0,-20 0 0,21 0 16,-21 0-16,20 0 0,1 0 16,0 0-16,0 21 0,0 0 15,0-21-15,-1 21 0,1 0 0,0 0 16,0 1-16,0-1 0,21 0 16,-43 0-16,22 0 0,0 0 0</inkml:trace>
  <inkml:trace contextRef="#ctx0" brushRef="#br0" timeOffset="40241.01">1016 5038 0,'0'-21'0,"21"21"0,-21-22 0,21 1 16,-21 0-1,0 0 17,0 42 14,0 0-46,0 0 0,0 1 0,21-1 16,-21 21-16,22 0 0,-22 1 16,0-1-16,21 0 0,0 1 15,-21 20-15,21-20 0,-21 20 0,0 1 16,21-1-16,-21 1 0,0-1 16,0-21-16,0 22 15,0-1-15,0-20 0,0 20 0,0-20 16,0-1-16,0 0 0,0 1 15,0-1-15,-21-21 0,21 21 0,-21-20 16,21-1-16,0 0 0,0 0 16,0-42 15,0 0-15,0 0-16,0-1 0,0-20 15,0 21-15,0-21 0,0-1 16</inkml:trace>
  <inkml:trace contextRef="#ctx0" brushRef="#br0" timeOffset="41940.36">1206 5144 0,'0'0'16,"0"-22"-16,-21 22 0,21-21 15,21 21 32,1 0-47,-1 0 0,0 0 16,21 0-16,-21 0 0,22 0 16,-1 0-16,22 0 0,-22-21 0,21 21 15,1 0-15,-1 0 0,1 0 16,-1-21-16,1 21 0,-1 0 0,22 0 15,21 0-15,0-21 0,0 21 16,21-21-16,-22 21 0,22-22 16,0 22-16,0-21 0,0 21 0,22-21 15,-1 0-15,-21 21 0,21-21 16,-21 21-16,21-21 0,-21 21 16,21-22-16,0 22 0,1-21 0,-1 21 15,0 0-15,21-21 0,-21 21 16,22 0-16,-1 0 0,0 0 0,-20 0 15,-1 0-15,21 0 0,-21 0 16,0 0-16,22 0 0,-43 0 0,21 0 16,-21 21-16,0-21 0,0 21 15,-21-21-15,21 0 0,-21 22 0,-1-22 16,1 0-16,-21 21 16,0-21-16,-1 0 0,-20 0 0,-1 0 0,-20 21 15,-1-21-15,0 0 0,-21 0 16,1 0-16,-1 0 0,0 0 15,0 0-15,0 0 0,0 0 16,1 0 0,-22 21 77,0 0-77,0 0-16,0 1 16,0-1-16,0 0 15,0 21-15,0-21 0,0 1 0,-22-1 16,22 21-16,-21-21 0,0 22 16,21-22-16,-21 21 0,21 0 0,0 1 15,0-22-15,-21 42 0,21-20 0,0-1 16,0 0-16,0 22 0,0-22 15,0 22-15,0-22 0,0 22 0,0-22 16,0 21-16,0-20 0,0 20 16,0-20-16,0-1 0,0 21 0,0-20 15,0 20-15,0-20 0,0-1 0,0 0 16,0 1-16,0-1 16,0-21-16,0 21 0,0-20 0,0-1 15,-21 0-15,21 0 0,0 0 0,0 0 16,-22-21-1,1 0-15,0 0 16,0 0 0,0 0-16,0 0 0,-1 0 0,1 0 15,0 0-15,0-21 0,-21 21 0,-1-21 16,1 21-16,0 0 0,-1 0 16,1-21-16,0 21 0,-22 0 15,22 0-15,-22 0 0,22 0 0,-22-21 16,1 21-16,-1 0 0,1 0 15,-1 0-15,-20 0 0,-1 0 0,0 0 16,1 0-16,-22 0 0,0 0 16,21 0-16,-20 0 0,20 0 0,-21 0 15,21 0-15,-20 0 0,20 21 0,0-21 16,-21 0-16,1 0 0,-1 0 16,0 0-16,0 21 0,0-21 0,0 0 15,-21 21-15,22 0 0,-22-21 16,0 22-16,0-22 0,0 0 0,21 21 15,0-21-15,0 0 0,21 0 16,-20 0-16,20 0 0,-21 0 0,21 0 16,-20 0-16,20 0 0,-21 0 15,21 0-15,1 0 0,-1 0 16,0 0-16,-20 0 0,20 0 0,0 0 16,1 0-16,-1-21 0,21-1 15,1 22-15,-1 0 0,1-21 16,-1 21-16,22-21 0,-21 21 0,20 0 15,22-21-15,-21 0 0,21 21 16,-1 0-16,1-21 0,0 21 0,0 0 16,0 0-16,0-22 0,-1 22 15,1 0 1,21-21-16,-21 21 16,0 0-1,0 0 1,0 0-16,-1 0 15,1 0-15,0 0 0,0 0 0,0 0 16,0 0-16,-1 0 0,1 0 16,0 0-16,0-21 0,0 21 0,0 0 15,-1 0-15,1-21 0,0 21 16,0 0-16,0-21 16,0 21-16,-1 0 0,22-21 15,-21 21 1,0 0-16,0 0 15,0-22 1,0 22-16,-1 0 0,1 0 16,0 0-16,0 0 0,0 0 0,0 0 15,-1 0-15,-20 0 0,21 0 16,0 0-16,0 0 0,-1 0 16,1 0-16,0 0 0,0 0 0,0 0 15,0 0 1,21-21-1,0 0 1,21 0 0,21 0-16,0 0 0,1-1 15,20 1-15,1 0 0</inkml:trace>
  <inkml:trace contextRef="#ctx0" brushRef="#br0" timeOffset="42311.33">1841 5736 0,'0'0'15,"-21"0"-15,21-21 16,0 0 0,21 0-16,1 21 0,-1-21 15,21 21-15,0-22 0,1 1 16,-1 0-16,0 21 0,22-21 0,-1 0 16,1 21-16,-1-21 0,1-1 15,-1 22-15,-20-21 0,20 21 16,-20 0-16,-1 0 0,0-21 15,1 21-15,-22 0 0,0 0 0,0 0 16,-63 21 0,21-21-16,-1 21 15,-20 1-15</inkml:trace>
  <inkml:trace contextRef="#ctx0" brushRef="#br0" timeOffset="42569.21">2286 5652 0,'0'0'0,"0"21"0,0 0 15,0 0-15,0 21 0,0-20 16,21 20-16,0 0 0,-21 1 0,21-1 16,-21 21-16,22-20 0,-22-1 15,0 0-15,0 1 0,0-1 0,0 0 16,0-20-16,0 20 0,0 0 15,0-21-15,0 1 0,0-1 0,0 0 16,0 0-16,21-21 16,0 0-16,0 0 0,0 0 15,0-21-15</inkml:trace>
  <inkml:trace contextRef="#ctx0" brushRef="#br0" timeOffset="43119.91">3154 6075 0,'0'0'0,"21"0"0,-21-21 15,0 0-15,0-1 16,0 1-16,0 0 16,0 0-16,-21 21 15,0-21-15,-1 21 0,1 0 16,0 0-16,0 0 0,-21 0 15,20 0-15,1 0 0,-21 0 0,21 0 16,0 21-16,-1-21 0,1 21 16,0 0-16,0 0 0,0 22 15,0-22-15,21 21 0,0-21 0,0 22 16,0-1-16,0-21 0,0 22 16,0-1-16,0-21 0,0 21 0,0-20 15,0-1-15,21-21 0,0 21 16,0-21-16,0 0 0,0 0 15,1 0-15,-1-21 0,0 21 16,0-21-16,-21-1 0,21 1 0,0 0 16,1-21-16,-1 21 15,-21-1-15,21-20 0,0 21 0,-21 0 16,0-22-16,0 22 0,0-21 16,0 21-16,21-22 0,-21 22 0,0 0 15,0 0-15,0 42 16,0 0-1,0 0-15,0 22 16,0-22-16,0 0 0,0 21 0,21-20 16,-21-1-16,0 21 0,0-21 15,0 0-15,22 1 0,-22-1 0,21 0 16,-21 0-16,0 0 0,21-21 16,0 0-16,0 0 0,0 0 15,1 0-15,-1-21 16</inkml:trace>
  <inkml:trace contextRef="#ctx0" brushRef="#br0" timeOffset="43704.3">3598 5567 0,'0'0'0,"-21"-21"15,21 42 1,0 21-1,0-21-15,0 22 0,0-1 0,0 0 16,0 1-16,0-1 0,0 22 16,0-22-16,0 0 0,0 1 0,0-1 15,0 0-15,0 1 0,-21-1 16,21 0-16,-21-21 0,21 1 0,-21-1 16,21 0-16,0 0 0,0-42 46,0 0-46,0 0 0,0-1 0,0 1 16,21 0-16,-21 0 0,21-21 16,0 20-16,0 1 0,0 0 15,1 0-15,-1 0 0,0 0 0,0-1 16,0 22-16,0 0 16,-21 22-1,-21-1 1,0 0-16,0-21 0,0 21 15,0-21-15,-1 21 0,1 0 16,0-21-16,0 0 0,0 22 0,0-1 31,21 0-31,0 0 16,21 0 0,0-21-16,0 21 0,0 1 0,0-1 15,-21 0-15,22-21 0,-1 21 16,0 0-16,0 0 0,-21 1 15,21-1-15,0-21 0,-21 21 16,22-21-16,-1 0 16,0-21 15,-21 0-31,21 21 0</inkml:trace>
  <inkml:trace contextRef="#ctx0" brushRef="#br0" timeOffset="44075.81">3916 6202 0,'0'21'15,"21"-21"32,0 0-47,-21-21 0,21 21 0,-21-21 16,21 21-16,1-21 0,-22-1 15,21 1-15,0 0 16,-21 0 0,-21 21-1,0 0-15,-1 0 16,1 21-16,21 0 16,-21-21-16,0 21 0,21 1 0,0-1 0,-21 0 15,0 0-15,21 21 0,0-20 16,0-1-16,0 0 0,0 0 0,0 0 15,0 0-15,0 1 16,0-1-16,21-21 16,0 0-1,0 0-15,0 0 0,0-21 16,1 21-16</inkml:trace>
  <inkml:trace contextRef="#ctx0" brushRef="#br0" timeOffset="44501.22">4530 6054 0,'0'0'0,"0"-21"15,-22 21-15,1 0 16,-21 0-16,21 21 0,0-21 16,-1 21-16,1 0 15,-21-21-15,21 21 0,0 0 0,-1 1 16,22-1-16,-21 0 15,21 0 1,21-21 0,1 0-16,-1 21 0,0-21 0,0 0 15,21 0-15,-20 0 0,-1 0 16,0 21-16,21-21 0,-21 0 0,1 0 16,-1 22-16,0-22 0,-21 21 0,0 0 15,0 0 1,0 0-16,-21 0 0,0-21 15,-22 0-15,22 22 16,0-22-16,0 21 0,0-21 16,-22 0-16,22 0 0,0 0 15,0 0-15,0 0 0,-1 0 0,1 0 16,0 0-16,0-21 16,21-1-1,0 1-15,0 0 16</inkml:trace>
  <inkml:trace contextRef="#ctx0" brushRef="#br0" timeOffset="45251.66">5165 5800 0,'0'0'0,"21"0"15,21-43-15,-42 22 16,21 21-16,0-21 0,1 0 16,-1 0-16,0 0 0,-21-1 0,21 1 15,0 0-15,0-21 0,1 21 16,-22-1-16,0 1 0,0 0 0,0 0 15,0 0-15,0 0 16,-43 21-16,22-22 0,0 22 0,0 0 16,-22 0-16,22 0 0,0 0 15,-21 0-15,-1 22 0,22-1 0,0 0 16,-21 0-16,21 0 0,-1 0 16,-20 22-16,42-22 0,-21 21 0,21-21 15,0 22-15,0-1 0,0-21 16,0 22-16,21-1 0,0-21 0,0 21 15,1-20-15,-1-1 0,21 0 16,-21 21-16,22-21 0,-22 1 0,21-1 16,0 0-16,-20 0 0,-1 0 0,0 0 15,0 1-15,-21-1 16,0 0-16,0 0 0,0 0 0,0 0 16,-21 1-16,0-1 0,-22 0 15,22 0-15,-21 0 0,0 0 0,-1-21 16,1 22-16,0-22 0,-1 0 15,1 0-15,0 0 0,-1 0 0,22 0 16,0-22-16,-21 1 0,20 21 0,1-21 16,0 0-16,0 0 0,21 0 15,0-22-15,-21 22 0,21 0 0,0 0 16,0 0-16,0-1 0,21 1 16,-21 0-16,21 0 0,21 21 15,-20-21-15,-1 21 0,0-21 16,21 21-16,-21 0 0,22 0 0</inkml:trace>
  <inkml:trace contextRef="#ctx0" brushRef="#br0" timeOffset="46947.79">5461 5990 0,'0'0'15,"21"-21"-15,-21 0 16,0 0-1,-21 21 17,0 21-32,21 0 15,0 0-15,0 0 0,-21 1 16,21-1-16,0 0 0,0 0 0,-22 21 16,22-20-16,0-1 0,0 0 15,0 0-15,0 0 0,0 0 0,0 1 16,0-1-16,0 0 0,0 0 15,22-21-15,-1 0 16,0 0-16,0 0 0,0 0 0,0 0 16,1 0-16,-1-21 0,0 0 15,0 21-15,0-21 0,0-1 0,1 1 16,-1 0-16,0 0 16,0 0-16,0 0 0,-21-1 0,21 1 15,-21-21-15,22 42 0,-22-21 0,0 0 16,0-1-16,-22 22 15,1 0-15,0 0 16,0 0-16,0 22 16,0-22-16,21 21 0,-22-21 0,22 21 15,0 0-15,0 0 16,0 0-16,22-21 16,-1 0-16,0 22 0,-21-1 15,21-21-15,0 0 0,-21 21 16,21-21-16,1 21 0,-22 0 15,21-21-15,-21 21 16,21-21-16,-21 22 0,21-1 16,0-21-1,0 0 1,1 0 0,-1 0-16,0 0 15,0-21-15,0-1 0,0 22 16,1-21-16,-1 0 0,0 0 15,0 0 1,0 0-16,-21-1 0,21 1 0,-21 0 16,0 0-16,0 0 0,0 0 15,-21 21 17,21 21-17,-21-21-15,0 21 0,0 0 16,0 0-16,21 0 15,-22 1-15,22-1 0,0 0 16,0 0-16,0 0 0,0 0 16,0 1-16,0-1 15,22-21-15,-1 21 16,0-21-16,0 0 0,0 0 16,0 0-16,1 0 15,-1 0-15,0 0 0,-21-21 0,21 21 16,0-21-16,0 21 0,1-22 15,-1 22-15,0-21 0,0 0 0,0 0 16,0 0-16,-21 0 16,22 21-16,-22-22 0,0 1 0,21 21 15,-21-21-15,-21 21 32,-1 21-17,1 0 1,21 1-16,-21-22 0,21 21 0,0 0 15,0 0 1,0 0-16,0 0 0,0 1 16,0-1-1,21-21 1,0 0 0,-21-21-1,22-1 1,-22 1-16,0 0 15,21 0-15,-21 0 16,0 0-16,0-1 0,0 1 0,0 0 16,21 21-1,0-21-15,0 21 16,0 0 0,-21 21-16,0 0 15,0 0-15,0 1 0,0-1 16,0 0-16,0 0 15,0 0-15,0 0 0,0 1 16,0-1-16,22-21 47,-1 0-31,-21-21-16,21-1 0,0 22 0,-21-21 15,21 0-15,-21 0 0,21 0 0,1 0 16,-22-1-16,21-20 0,-21 21 15,21 0-15,-21 0 0,0-1 0,21 1 16,-21 0-16,21 0 0,-42 42 47,0 0-47,21 0 0,-21 1 0,0-1 16,-1 0-16,22 0 0,0 0 15,0 0-15,0 1 16,0-1-16,0 0 0,0 0 15,22-21-15,-1 21 0,0-21 16,0 0-16,0 21 0,0-21 16,1 0-16,-1 22 0,0-22 15,-21 21 1,-21-21 0,0 21-1,-1-21-15,1 0 0,-21 0 16,21 0-16,0 21 0,-1-21 0,1 0 15,0 0-15,0 0 16,21-21 15,0 0-31,21 0 16,0-1-16</inkml:trace>
  <inkml:trace contextRef="#ctx0" brushRef="#br0" timeOffset="47491.94">6943 5609 0,'0'0'0,"0"-21"0,0-21 15,-22 42 17,22 21-17,0 0-15,0 21 0,0-20 16,0 20-16,0-21 0,0 21 0,0 1 15,0-1-15,0 0 0,0 1 0,0-1 16,0 0-16,0-20 0,0 20 16,0 0-16,-21-21 0,21 1 0,0 20 15,-21-21-15,21 0 0,0 0 16,0 1-16,0-1 16,0-42 15,0-1-16,0 1-15,0 0 0,21 0 16,0-21-16,1 20 0,-22 1 16,21 0-16,0 0 0,0 0 0,0-22 15,0 43-15,1-21 0,-1 0 16,0 21-16,0 0 0,0 0 16,0 0-16,1 0 0,-22 21 15,0 0-15,0 1 0,0-1 16,0 0-16,0 0 0,0 0 15,0 0-15,0 1 0,0-1 16,0 0-16,0 0 0,-22 0 0,22 0 16,-21-21-16,21 22 0,-21-22 15,21 21 1,0-42 15,21-1-31,0 22 0,-21-21 16</inkml:trace>
  <inkml:trace contextRef="#ctx0" brushRef="#br0" timeOffset="47872.29">7345 6033 0,'0'0'0,"0"-22"15,0 44 17,0-1-17,-21 0-15,-1 0 16,22 0-16,-21 0 0,21 1 0,0-1 15,0 0-15,0 0 0,0 0 16,0 0-16,0 1 0,0-1 16,0 0-1,21-21-15,1 0 16,-1 0-16,0-21 0,0 0 16,0 21-16,0-22 0,-21 1 15,22 21-15,-22-21 16,21 0-16,-21 0 0,0 0 15,0-1-15,0 1 0,0 0 0,-21 0 16,-1 21-16,1 0 16,0 0-1,0 0-15,0 0 16,21-21 15,0 0-31,21-1 16</inkml:trace>
  <inkml:trace contextRef="#ctx0" brushRef="#br0" timeOffset="48201.66">7620 5609 0,'0'0'0,"0"-21"0,0-21 16,0 63 15,-21 0-31,21 0 15,-21 22-15,21-22 0,0 0 16,0 21-16,0 1 0,0-22 0,0 21 16,-22 0-16,22 1 0,0-22 0,0 21 15,0 1-15,0-22 0,0 21 16,0 0-16,0-20 0,0-1 16,0 0-16,0 0 0,0 0 15,0 0-15,0 1 0,0-1 16,22-21-1,-1 0-15,0 0 16,0-21-16,-21-1 0,21 22 16,-21-21-16,21 0 0,-21 0 0,0 0 15,0 0-15,22-1 0,-22 1 16,0 0-16</inkml:trace>
  <inkml:trace contextRef="#ctx0" brushRef="#br0" timeOffset="48380.42">7429 5842 0,'-21'0'16,"42"0"15,1-21-31,-1 0 16,0 21-16,0-21 0,0-1 15,0 22-15,1-21 0,-22 0 16,21 0-16,0 0 0,0 0 0</inkml:trace>
  <inkml:trace contextRef="#ctx0" brushRef="#br0" timeOffset="48672.25">7832 5017 0,'0'0'0,"0"-22"16,-22 22 0,1 22-1,21-1-15,0 0 0,0 0 0,0 0 16,0 0 0,0 1-16,0-1 0,0 0 0,0 0 15,0 0-15,0 0 0,0 1 16,0-1-1,0 0 1</inkml:trace>
  <inkml:trace contextRef="#ctx0" brushRef="#br0" timeOffset="48901.85">7683 5376 0,'-21'22'16,"21"-1"-1,-21-21-15,21 21 0,0 0 16,21-21 0,0 0-16,1 0 15,-1 0-15,0 0 0,0 0 0,0 0 16,0 0-16,1 0 0,-1 0 16,0 0-16,0 0 0,0 0 15,0-21-15,-21 0 0,22 21 16,-22-21-16,0-1 15,0 1 1</inkml:trace>
  <inkml:trace contextRef="#ctx0" brushRef="#br0" timeOffset="49119.42">7578 5207 0,'-22'0'15,"22"-21"1,22 0-16,-1 21 16,0 0-16,0-21 15,0 21-15,0 0 0,1 0 16,20-22-16,-21 22 0,0 0 0,0 0 16,1-21-16,-1 21 15,0 0-15,-21-21 0,21 21 0</inkml:trace>
  <inkml:trace contextRef="#ctx0" brushRef="#br0" timeOffset="49684.08">7853 4953 0,'0'0'0,"-21"0"0,-43 0 16,43 0-16,0 0 15,0 0-15,-1 0 0,-20 0 0,21 0 16,0 0-16,-22 0 0,22 0 16,0 21-16,-21 0 0,21 1 0,-1-1 15,1 0-15,0 0 0,0 0 0,0 22 16,0-22-16,-1 21 0,22-21 16,0 22-16,0-1 0,0 0 0,0-21 15,0 22-15,0-1 0,0 0 16,0-20-16,0 20 0,22-21 0,-1 21 15,0-20-15,0-1 0,0 0 16,0 0-16,1 0 0,-1 0 16,21-21-16,-21 0 0,22 0 0,-1 0 15,0 0-15,-21 0 0,22 0 16,-1-21-16,0 21 0,1-21 0,-22 0 16,21 0-16,1 0 0,-22-1 15,21 1-15,-21 0 0,0-21 0,22 21 16,-22-22-16,-21 22 0,0-21 0,21 21 15,-21-22-15,0 1 0,0 21 16,0-22-16,-21 1 0,0 0 0,0-1 16,-1 22-16,-20-21 0,21 21 15,-21-22-15,-1 22 0,1 21 0,-22-21 16,22 21-16,-21 0 0,-1 0 16,22 0-16,-22 0 0,22 21 15,0-21-15,-1 21 0,1 1 0,0-1 16,20 0-16,1 0 0,0 0 15,0 0-15,0 1 0,0-1 0,21 0 16,-22 0-16,22 0 0,0 0 16,0 1-16,0-1 15</inkml:trace>
  <inkml:trace contextRef="#ctx0" brushRef="#br0" timeOffset="50764.18">22669 4699 0,'0'-21'0,"22"0"0,-22 0 16,0-1 0,0 1-16,0 0 0,0 0 15,-22 0-15,22 0 16,-21 21-16,21-22 0,0 1 15,-21 21-15,21-21 0,-21 21 16,0 0 0,0 0-16,21 21 15,-22-21-15,22 43 0,0-22 0,0 0 16,-21 21-16,21 1 0,0-1 16,0 21-16,0 1 0,0-1 15,0 1-15,0-1 0,0 1 0,21-1 16,-21 1-16,22-1 0,-22 1 15,0-1-15,0-20 0,0 20 0,0 1 16,0-22-16,0 0 0,0 1 16,0-1-16,0 0 0,0 1 0,0-22 15,0 0-15,21 0 0,-21 0 0,0 1 16,0-1-16,21-21 16,0 0-1,-21-21 1,0-1-16,0 1 0,0 0 15,0-21-15,0 21 0</inkml:trace>
  <inkml:trace contextRef="#ctx0" brushRef="#br0" timeOffset="52439.95">22839 4593 0,'0'0'0,"-21"0"0,-1 0 15,1 0 1,0 0-16,42 0 47,0 0-47,22 0 15,-22 0-15,0 0 0,0 0 0,22 0 16,-1 0-16,0 0 16,1 0-16,-1 0 0,21 0 0,-20 0 15,20 0-15,22 0 0,0-21 16,-1 21-16,1 0 0,0 0 0,20 0 15,1 0-15,0 0 0,0 0 16,21 0-16,0-21 0,0 21 0,21 0 16,0 0-16,0 0 0,-21 0 0,22 0 15,-1 0-15,0 0 0,0 0 16,0 0-16,0 0 0,-21 0 0,22 0 16,-22 0-16,21-21 0,-21 21 15,0 0-15,21-21 0,-42 21 0,21 0 16,-21 0-16,-1 0 15,-20 0-15,21 0 0,-21-22 0,-22 22 16,22 0-16,-22 0 0,1 0 16,-1 0-16,1 0 0,-22 0 0,22 0 15,-22 0-15,21-21 0,-20 21 16,-1 0-16,0 0 0,22 0 0,-22 0 16,1 0-16,-1 0 0,0 0 15,22 0-15,-22 0 0,0 0 0,1 0 16,20 0-16,-20 0 0,-1 0 15,21 0-15,-20 0 0,-1 0 0,0 0 16,22 0-16,-22 0 16,1 0-16,-1 0 0,0 0 0,1 0 15,-1 0-15,0 0 0,1 0 16,-1 0-16,0 0 0,-21 0 0,22 0 16,-1 0-16,-21 0 0,22 0 15,-22 0-15,21 0 0,-21 0 0,0 0 16,1 0-16,-1 0 0,0 0 15,0 0-15,0 0 0,0 0 47,-21 21-47,0 1 16,0-1 0,0 0-16,0 0 0,0 0 15,0 22-15,0-22 0,0 0 16,0 21-16,0-21 0,-21 22 15,21-1-15,-21 0 0,21 1 0,0-1 16,0 22-16,0-22 0,-21 0 16,21 1-16,-21-1 0,21 21 0,0-41 15,0 20-15,0 0 0,-21 1 16,21-1-16,0 0 0,-22 1 0,22-22 16,0 21-16,0 0 0,0 1 15,0-22-15,0 21 0,0-21 16,0 1-16,0 20 0,0-21 0,0 0 15,0 0-15,-21 1 0,21-1 16,-21 0-16,21 0 16,0 0-16,-21-21 0,0 21 15,21 1 1,-21-22-16,-1 0 16,1 21-16,0-21 0,0 0 15,0 0-15,0 21 16,-1-21-16,1 0 0,0 0 0,-21 0 15,21 0-15,-22 0 0,1 0 0,0 0 16,-22 0-16,22 0 0,-22 0 16,1 0-16,-1 0 0,1 0 15,-22 0-15,22 0 0,-22 0 16,21 0-16,-20 0 0,-1 0 0,0 0 16,1 0-16,-1 0 0,-21 0 15,0 0-15,1 0 0,-1 0 0,0 0 16,0 0-16,0 0 0,0 0 0,1 0 15,-22 0-15,21 0 0,0 0 16,0 0-16,0 0 0,22 0 0,-1 0 16,-21 0-16,21 0 0,1 0 15,-22 21-15,0-21 0,21 0 16,-20 0-16,-1 0 0,21 0 0,-21 0 16,22 0-16,-22 0 0,21 0 15,-21 0-15,0 0 0,22 0 0,-22 0 16,21 0-16,-21 0 0,22 0 0,-1 0 15,0 0-15,1 0 0,-1 0 16,22 0-16,-22 0 0,21 0 0,-20 0 16,-1 0-16,0 0 0,22 0 15,-22 0-15,1 0 0,-1 0 0,0 0 16,22 0-16,-1 0 0,-20 0 16,41 0-16,-20 0 0,-1 0 0,22 0 15,0 0-15,-22 0 0,22 0 16,-1 0-16,1 0 0,0-21 15,-1 21-15,1 0 0,-21 0 0,20-21 16,1 21-16,0 0 0,-1 0 16,22 0-16,-21-21 0,21 21 0,-22 0 15,22 0-15,0 0 0,0 0 0,0-22 16,-1 22-16,1 0 16,21-21-16,0 0 62,0 0-62,21 21 16,1-21-16,-1 0 0,0 21 15,0-22-15,0 1 0</inkml:trace>
  <inkml:trace contextRef="#ctx0" brushRef="#br0" timeOffset="52759.53">23072 4953 0,'0'0'0,"-22"0"16,22-21-1,22 21 1,-1 0-16,0 0 16,0 0-16,21 0 0,1-21 0,-1 21 15,0-21-15,22 21 0,-22 0 16,22 0-16,-1-22 0,-20 22 0,20 0 16,-21 0-16,1 0 0,-22 0 15,21 0-15,-21 0 0</inkml:trace>
  <inkml:trace contextRef="#ctx0" brushRef="#br0" timeOffset="53124.16">23474 4932 0,'0'21'0,"-21"-21"0,-1 21 15,22 0 1,0 1-16,0-1 0,0 0 15,0 0-15,0 21 0,0-20 16,0-1-16,0 21 0,22 0 16,-22-20-16,0 20 0,0 0 0,0 1 15,0-22-15,0 21 0,0 0 16,0 1-16,0-1 0,0 0 0,0 1 16,-22-22-16,1 21 0,0-21 15,0 1-15,-21 20 0,20-21 0,1-21 16,0 21-16,0 0 0,-21-21 0,20 0 15,1 0-15,0 0 0,0 0 16,0 0-16,-22 0 0,22-21 0,0 0 16,0 0-16,0 0 15,0 0-15,-1-1 16,22 1-16,0 0 0,0 0 16,22 0-1,-1 21-15,0 0 16,0 0-16</inkml:trace>
  <inkml:trace contextRef="#ctx0" brushRef="#br0" timeOffset="53627.93">24109 5525 0,'0'0'0,"-43"-22"16,43 1-16,-21 21 0,0-21 0,0 0 16,-21 21-16,20 0 0,1 0 0,0 0 15,0 0-15,0 0 0,0 0 16,-1 0-16,1 21 0,0 0 0,0 0 16,0 22-16,0-22 0,21 21 15,0-21-15,0 22 0,0-22 0,0 21 16,0-21-16,0 1 0,0 20 15,0-21-15,21 0 0,0-21 16,0 0-16,0 0 0,0 0 16,1 0-16,-1 0 15,0 0-15,-21-21 0,21 0 0,0 0 16,0 21-16,1-21 0,-1-22 16,-21 22-16,21 0 0,0 0 0,0-22 15,-21 22-15,0 0 0,0 0 0,21 0 16,-21 0-16,0 42 31,0 0-15,0 0-16,0 0 0,0 0 0,0 1 15,0-1-15,22 0 0,-22 0 16,21 0-16,-21 0 0,0 1 16,21-1-16,0 0 15,0-21 1</inkml:trace>
  <inkml:trace contextRef="#ctx0" brushRef="#br0" timeOffset="53859.83">24257 5525 0,'0'0'0,"0"-22"0,0-41 16,21 84 15,-21 0-16,0 0-15,21 22 16,0-22-16,-21 0 0,22 0 0,-22 0 16,0 22-16,0-22 0,0 0 0,0 0 15,0 0-15,0 1 16,0-1-16,21-21 0,0 0 31</inkml:trace>
  <inkml:trace contextRef="#ctx0" brushRef="#br0" timeOffset="54087.85">24532 5440 0,'0'-42'16,"-21"63"15,0 0-31,0 0 0,21 0 16,-22 0-16,1 1 0,21 20 15,-21-21-15,0 21 0,21-20 0,-21-1 16,0 0-16,21 21 0,-22-21 16,22 1-16,0-1 0,0 0 15</inkml:trace>
  <inkml:trace contextRef="#ctx0" brushRef="#br0" timeOffset="54560.58">24871 5503 0,'0'0'0,"0"-42"16,0 21 0,-21 21-16,-1 0 15,1 0-15,0 0 16,0 0-16,0 0 0,0 0 0,-1 0 15,22 21-15,-21 0 0,0 0 0,0 1 16,0-1-16,21 0 0,-21 0 16,21 0-16,-22 0 0,22 1 0,0 20 15,0-21-15,0 0 16,0 0-16,22-21 16,-1 0-16,0 0 0,0 0 15,0 0-15,0-21 0,1 0 16,-1 0-16,0 21 0,0-21 0,0 0 15,0-1-15,1 1 16,-1 0-16,-21 0 0,21-21 0,0 42 16,-21-22-16,21 1 0,-21 0 15,21 21-15,-21 21 32,0 0-32,0 1 0,0-1 15,0 21-15,0-21 0,0 0 0,0 1 16,0-1-16,0 0 0,-21 0 15,21 0-15,0 0 0,0 1 16,21-22 0,1 0-1,-1-22-15</inkml:trace>
  <inkml:trace contextRef="#ctx0" brushRef="#br0" timeOffset="55019.67">25527 5144 0,'0'0'0,"0"-22"0,0 1 15,0 0-15,0 0 16,-21 0 0,0 21-16,-1 0 0,1 0 15,0 0-15,0 0 0,0 0 16,0 21-16,-22 0 0,22 0 0,0 0 15,-21 22-15,20-22 0,1 0 16,0 0-16,0 22 0,21-22 0,0 0 16,0 0-16,0 0 0,0 0 15,0 1-15,21-22 0,-21 21 16,21-21-16,22 0 0,-22 21 0,0-21 16,0 21-16,21-21 0,-20 21 15,-1 0-15,0-21 0,21 22 0,-21-1 16,1 0-16,-22 0 0,21 0 15,-21 0-15,0 1 0,0-1 0,0 0 16,0 0-16,-21 0 0,-1-21 16,1 21-16,0 1 0,-21-22 15,21 21-15,-22-21 0,22 0 0,-21 0 16,21 0-16,-22 0 0,22 0 16,0 0-16,0 0 0,0 0 0,-1 0 15,1 0-15,21-21 16,0-1-16,0 1 15,0 0-15,0 0 0</inkml:trace>
  <inkml:trace contextRef="#ctx0" brushRef="#br0" timeOffset="55904.26">25654 5440 0,'0'-21'0,"0"0"15,0-1 1,21 22-16,-21-21 0,0 42 47,-21 1-47,21-1 15,-21 0-15,21 0 0,0 0 16,-21 22-16,21-22 0,-22 0 0,22 0 16,0 0-16,0 0 0,0 1 0,0-1 15,0 0-15,22-21 0,-1 21 16,0-21-16,0 21 0,0-21 0,0 0 15,1 0-15,20 0 16,-21 0-16,0 0 0,22-21 0,-22 0 16,0 21-16,21-21 0,-21 0 0,1-1 15,-1 1-15,0 0 0,0 0 16,0 0-16,-21 0 0,21-22 16,-21 22-16,0 0 0,0 0 15,-21 0-15,0 21 16,0 0-1,0 0-15,42 21 32,-21 0-32,21-21 15,0 21-15,0 0 0,1 0 16,-1 1-16,-21-1 0,21 0 16,-21 0-16,0 0 15,21 0-15,-21 1 0,0-1 16,0 0-16,21-21 47,0 0-47,1 0 0,-1-21 15,0 21-15,-21-21 16,0-1-16,21 1 0,0 0 0,-21 0 16,21 21-16,-21-21 0,0 0 15,0-1-15,0 1 0,22 21 0,-22 21 47,0 1-47,0-1 16,0 0-16,0 0 15,0 0-15,0 0 0,0 1 0,0-1 16,0 0-16,0 0 16,0-42 30,0 0-46,0 0 16</inkml:trace>
  <inkml:trace contextRef="#ctx0" brushRef="#br0" timeOffset="56072.36">26374 5313 0,'0'-21'31,"21"21"32</inkml:trace>
  <inkml:trace contextRef="#ctx0" brushRef="#br0" timeOffset="56424.37">26564 5313 0,'0'21'15,"0"0"-15,21 0 16,-21 1-16,0-1 16,0 0-16,21 21 0,1-21 0,-22 22 15,21-1-15,0-21 16,-21 22-16,0-1 0,21 0 0,-21 1 15,21 20-15,-21-21 0,0 1 0,0 20 16,0-20-16,0-1 0,0 21 16,0-20-16,0 20 0,0-20 0,-21 20 15,21-21-15,-21 1 0,0 20 0,0-20 16,-1-22-16,22 21 0,-21 0 16,0-20-16,21-1 0,-21 0 0,0 0 15,21 0-15,-21 0 0,21-42 31,0 0-31,0 0 16,0-21-16,0 20 16,21 1-16,-21-21 0</inkml:trace>
  <inkml:trace contextRef="#ctx0" brushRef="#br0" timeOffset="56751.82">26712 5736 0,'0'0'0,"0"-42"0,-21-43 15,0 64-15,21 0 0,0-21 16,0 20-16,0 1 0,0 0 0,0 0 16,21 0-16,0 21 15,-21-21-15,21 21 0,1 0 0,-1 0 16,0 0-16,0 0 16,0 0-16,0 21 15,1-21-15,-22 21 0,0 0 0,0 0 16,0 0-16,0 1 0,0-1 15,0 0-15,0 0 0,-22 0 0,1 0 16,0 1-16,0-22 0,0 21 16,0 0-16,-1-21 0,1 0 0,0 21 15,0-21-15,0 0 16,21-21 15,0 0-31,21 0 16,0-1-16,0 1 0</inkml:trace>
  <inkml:trace contextRef="#ctx0" brushRef="#br0" timeOffset="57024.44">27136 5059 0,'0'0'16,"0"-21"-16,0 0 15,0 42 16,0 0-31,0 21 16,-22-21-16,22 22 0,-21-1 0,21 0 16,-21-20-16,21 20 0,0 0 0,0-21 15,0 22-15,0-1 0,-21-21 16,21 0-16,0 22 0,0-22 0,0 0 16,0 0-16,0 0 0,0 1 15,0-1-15,21-21 16,0 0-16,0 0 15,1-21-15,-1-1 16</inkml:trace>
  <inkml:trace contextRef="#ctx0" brushRef="#br0" timeOffset="57204.21">26987 5398 0,'0'0'0,"0"-22"16,22 22 15,-1-21-31,0 21 16,0 0-16,0 0 0,0-21 15,1 21-15,-1 0 0,0 0 0,0 0 16,0-21-16</inkml:trace>
  <inkml:trace contextRef="#ctx0" brushRef="#br0" timeOffset="58012.09">27453 5313 0,'0'0'0,"21"0"47,0-21-31,1 21-16,20 0 0,-21-21 0,0-1 16,22 22-16,-22-21 15,21 0-15,-21 21 0,0-21 0,22 0 16,-22 0-16,0 21 0,0-22 15,-21 1-15,0 0 0,0 0 0,0 0 16,0 0-16,0-1 16,-21 22-16,0 0 0,0 0 0,0 0 15,-22 0-15,22 22 0,0-1 16,0-21-16,0 21 0,-1 0 0,1 0 16,0 22-16,0-22 0,21 0 15,-21 21-15,21-21 0,0 1 0,0-1 16,0 0-16,0 0 0,0 0 15,21 0-15,0-21 0,-21 22 16,21-1-16,0-21 0,1 0 0,-1 0 16,0 0-16,0 0 15,0 0 1,-42 0 0,0 0-16,21 21 15,-42-21-15,20 21 0,1-21 0,0 21 16,0 0-16,0-21 0,0 22 15,21 20-15,0-21 0,-22 0 0,22 0 16,-21 1-16,21-1 0,0 0 16,0 0-16,0 0 0,0 0 15,0 1-15,21-22 16,1 0-16,-1 21 0,0-21 16,0 0-16,0 0 0,22 0 0,-22 0 15,21-21-15,-21 21 0,0-22 16,22 1-16,-22 0 0,0 21 0,21-21 15,-20 0-15</inkml:trace>
  <inkml:trace contextRef="#ctx0" brushRef="#br0" timeOffset="58255.6">27982 5398 0,'0'0'0,"0"21"15,0 0 1,0 0-16,0 0 0,21-21 15,-21 21-15,22 1 0,-1-1 16,-21 0-16,0 0 0,21 0 0,0 0 16,-21 1-16,0-1 0,21-21 15,-21 21-15,21 0 0,1-21 16,-1 0 15,-21-21-31,0 0 16,21 0-16,-21-1 15</inkml:trace>
  <inkml:trace contextRef="#ctx0" brushRef="#br0" timeOffset="58452.02">28215 5461 0,'0'0'0,"0"-21"15,-21 21 1,0 21 0,0 0-16,-1 0 0,1-21 0,0 22 15,0-1-15,0 0 0,0 21 16,-1-21-16,1 1 0,0-1 0,21 0 15,-21-21-15,21 21 0,0 0 16,0 0-16,0 1 16,21-22-1,0-22 1,0 1-16</inkml:trace>
  <inkml:trace contextRef="#ctx0" brushRef="#br0" timeOffset="58855.88">28300 5546 0,'21'0'31,"0"0"-31,0 0 31,0 0-31,1 0 16,-1 0-16,0-21 0,0 21 15,-21-22-15,0 1 16,0 0 0,-21 21-1,0 0 1,0 0-16,-1 0 16,1 21-16,21 0 0,-21-21 0,21 22 15,-21-1-15,21 0 0,-21 0 16,21 0-16,0 0 0,0 1 15,0-1-15,0 0 0,0 0 0,0 0 16,0 0-16,0 1 16,21-22-16,0 0 0,0 0 15,0 0-15,1 0 16,-1 0-16,0 0 0,0 0 0,0-22 16,0 22-16,1-21 0,-1 0 0,0 21 15</inkml:trace>
  <inkml:trace contextRef="#ctx0" brushRef="#br0" timeOffset="60044.36">28681 5503 0,'0'0'0,"0"-21"0,0 0 16,-21 21 15,21 21-15,-22 0-16,22 1 15,0-1-15,0 0 0,0 0 0,0 0 16,0 0-16,0 1 0,0-1 15,0 0-15,0 0 0,0 0 0,0 0 16,0 1 0,22-22-16,-1 0 15,0 0-15,0 0 0,0 0 16,0-22 0,1 1-16,-1 0 0,0 0 15,-21 0-15,0 0 0,21-1 16,0 1-16,-21 0 0,21 0 0,-21 0 15,0 0-15,0-1 16,0 44 31,0-1-47,-21 0 0,21 0 16,0 0-16,0 0 15,0 1-15,0-1 16,0 0-16,0 0 0,0 0 31,21-21-31,1 0 16,-1 0-16,0 0 0,0 0 15,-21-21-15,21 21 0,0-21 0,-21 0 16,22 0-16,-1-1 16,-21 1-16,0 0 0,0 0 15,0 0-15,0 0 0,0-1 16,0 1-16,0 0 0,0 0 0,0 0 15,0-22-15,0 22 0,0 0 16,0 0-16,0-21 0,0 20 0,0 1 16,0 0-16,21 0 0,-21 0 15,0 0-15,0-1 16,0 44 15,-21-22-31,21 21 0,0 0 16,0 21-16,-21-21 0,21 22 15,0-22-15,-22 21 0,22-21 0,0 22 16,0-1-16,0-21 0,0 22 0,0-22 16,0 21-16,0-21 0,0 0 15,0 22-15,0-22 0,0 0 16,0 0-16,0 0 16,0 1-16,22-22 15,-1 0-15,0 0 16,0 0-16,0 0 15,0-22-15,1 1 0,-1 21 0,-21-21 16,21 0-16,0 21 0,0-21 16,0 0-16,-21-1 0,22 1 0,-22 0 15,21 0-15,-21 0 0,21 0 16,-21-1-16,0 1 0,0 0 31,0 42-15,-21-21-1,21 21-15,0 1 0,0-1 16,0 0-16,-21 0 0,21 0 0,0 0 16,0 1-16,0-1 0,0 0 15,0 0-15,0 0 0,0 0 16,21-21 0,0 0-16,0 0 0,0 0 15,0 0-15,1 0 16,-1-21-16,0 21 0,-21-21 15,0 0-15,0 0 16,21 0-16,-21-1 0,0-20 16,0 21-16,0 0 0,-21 0 15,0-1-15,0 22 16,-1 0-16,1 0 16,0 0-16,0 0 15,21 22-15,0-1 16,0 0-1,0 0 1,21-21-16,0 0 16</inkml:trace>
  <inkml:trace contextRef="#ctx0" brushRef="#br0" timeOffset="60452.16">29570 5503 0,'0'0'0,"0"-21"15,0 0 17,21 21-32,0 0 15,0 0 1,-21 21-16,21-21 0,-21 21 16,0 1-16,0-1 0,0 0 0,22 0 15,-22 0-15,0 0 0,0 1 16,21-1-16,-21 0 0,0 0 0,0 0 15,0 0-15,0 1 16,0-44 31,0 1-47,0 0 16,0 0-16,0 0 0,0 0 0,21-1 15,-21 1-15,21 0 0,-21 0 0,0-21 16,21 20-16,0 1 0,1 0 15,-22 0-15,21 0 16,-21 0 0,21 21-16,-21-22 15</inkml:trace>
  <inkml:trace contextRef="#ctx0" brushRef="#br0" timeOffset="60704.75">28914 5313 0,'0'0'0,"21"0"31,0 0-15,0 0-16,0 0 0,0 0 0,22 0 15,-22 0-15,0 0 0,21-21 0,-20 21 16,-1 0-16,0 0 0,0 0 16,0 0-16,0 0 0,1 0 0,-22-21 15,21 21-15,-21-22 0</inkml:trace>
  <inkml:trace contextRef="#ctx0" brushRef="#br0" timeOffset="61016.03">29866 4678 0,'0'-21'16,"0"42"15,-21-21-31,21 21 0,0 0 16,0 0-16,0 1 0,0-1 15,0 0-15,0 21 0,-21-21 0,21 1 16,0-1-16,0 0 16,0 0-16,0 0 0</inkml:trace>
  <inkml:trace contextRef="#ctx0" brushRef="#br0" timeOffset="61240.46">29633 5038 0,'0'0'0,"0"21"16,0 0-1,21-21-15,1 0 16,-1 0-16,0 0 16,0 0-16,0 0 0,0 0 0,1 0 15,-1 0-15,0 0 0,0 0 16,0-21-16,0 21 0,-21-21 16,0 0-16,0-1 15,0 1 1</inkml:trace>
  <inkml:trace contextRef="#ctx0" brushRef="#br0" timeOffset="61459.4">29612 4720 0,'21'0'16,"0"0"-16,1 0 15,-1 0-15,0 0 16,0 0-16,0 0 0,-21-21 16,21 21-16,1 0 0,-1 0 0,0-21 15,0 21-15,0 0 0,0 0 16,-21-21-16</inkml:trace>
  <inkml:trace contextRef="#ctx0" brushRef="#br0" timeOffset="62035.37">29972 4509 0,'0'0'0,"-21"-22"16,0 22-16,-1 0 15,1-21-15,0 21 0,0 0 16,0 0-16,0 0 0,-1 0 15,1 0-15,0 0 0,-21 0 0,21 21 16,-1 1-16,-20-22 0,21 42 16,-21-21-16,20 0 0,-20 0 0,21 22 15,-21-1-15,20 0 0,1 1 16,0-1-16,0 0 0,0 1 0,21-1 16,0 0-16,0 1 15,0-1-15,0 0 0,21-20 0,0-1 16,0 21-16,0-21 0,22 0 0,-22-21 15,0 22-15,21-22 0,-20 0 16,20 0-16,-21 0 0,21 0 16,-20 0-16,20 0 0,-21 0 0,21-22 15,-20 22-15,20-21 0,-21 0 16,21 0-16,-20 0 0,-1 0 0,0-1 16,21-20-16,-21 21 0,-21-21 15,22-1-15,-22 1 0,21 0 0,-21-22 16,0 22-16,0-1 0,0 1 15,0 21-15,-21-21 0,-1 20 16,1-20-16,0 21 0,0 21 0,0-21 16,0 21-16,-22 0 0,22 0 15,0 0-15,-21 0 0,20 0 0,-20 0 16,21 0-16,-21 21 0,20-21 16,1 21-16,-21-21 0,21 21 0,-22-21 15,22 21-15,0-21 0,0 22 16,0-22-16,0 21 0,-1 0 15,1-21-15,0 0 0,0 21 16,0-21-16,0 21 0,-1-21 0</inkml:trace>
  <inkml:trace contextRef="#ctx0" brushRef="#br0" timeOffset="63107.25">11197 8869 0,'0'0'0,"0"-21"16,0 0-16,0-1 0,0 1 15,0 0-15,0 0 16,0 0-16,0 0 16,-21 21-16,21-22 0,-21 22 31,0 0 0,21 22-31,0-1 16,0 21-16,0-21 0,0 22 0,0-1 15,0-21-15,0 43 0,0-22 0,-22 0 16,22 1-16,0 20 0,0-21 16,-21 1-16,21 20 0,0-20 0,0 20 15,0-21-15,-21 22 0,21-1 0,-21-20 16,21 20-16,0 1 0,-21-22 15,0 22-15,21-22 0,-22 0 0,22 1 16,0-1-16,0-21 0,0 21 0,0-20 16,0 20-16,0-21 0,0 0 15,0 0-15,0-42 47,0 0-47,0 0 0</inkml:trace>
  <inkml:trace contextRef="#ctx0" brushRef="#br0" timeOffset="63607.87">11007 8869 0,'0'-21'16,"-22"21"0,44 0 15,-1 0-31,0 0 0,0 0 16,0 0-16,0 0 0,1 0 15,20 0-15,0 0 0,1 0 0,-1 0 16,0 0-16,22 0 0,-22 0 15,22-21-15,-1 21 0,22-22 0,-22 1 16,22 21-16,0-21 0,-1 21 16,1-21-16,0 21 0,-1-21 15,1 21-15,21 0 0,-22-21 0,1 21 16,0-22-16,21 22 0,-1 0 16,1-21-16,0 21 0,0 0 0,0-21 15,21 21-15,0-21 0,148 0 16,-106 0-16,-21-1 0,22 22 15,20-21-15,-20 0 0,20 21 0,1-21 16,-22 21-16,21 0 0,-20-21 16,20 21-16,-20-21 0,20 21 0,-21 0 15,-20 0-15,-1-22 0,21 22 0,-42 0 16,21 0-16,-21-21 16,0 21-16,-21 0 0,-21-21 0,21 21 15,-22 0-15</inkml:trace>
  <inkml:trace contextRef="#ctx0" brushRef="#br0" timeOffset="64024.35">18224 8340 0,'0'0'0,"43"-21"16,20 21-16,-20 0 0,-1 0 16,0 0-16,1 0 0,20 0 0,-21 0 15,1-22-15,20 22 0,-20 0 16,20 0-16,-21 0 0,22 0 0,-1 0 16,-20 0-16,20 0 0,1 0 0,-1-21 15,22 21-15,-22 0 16,22 0-16,0 0 0,-22 0 0,22 0 15,0 0-15,-22 0 0,22 0 16,-1 0-16,-20 0 0,21 0 0,-1 0 16,1 0-16,0 0 0,20 0 0,-20 0 15,0 0-15,-1 0 0,1 21 16,0-21-16,-22 0 0,1 0 0,-1 0 16,-20 0-16,-1 0 0,-21 22 15,0-22-15,0 0 0,1 0 0,-1 0 16,-42 0 31,-1 0-16,1 0 0,0 0-15,0 0-16,0 0 15,0 0-15,-1 0 0,1 0 16</inkml:trace>
  <inkml:trace contextRef="#ctx0" brushRef="#br0" timeOffset="64599.65">17568 8382 0,'21'0'46,"1"0"-46,-1 0 0,21 0 16,-21 0-16,22 0 0,-22 0 0,21 0 16,0 0-16,1 0 0,-1 0 15,22 0-15,-22-21 0,21 21 16,-20 0-16,20 0 0,-20 0 0,-1 0 16,0 0-16,1-21 0,-22 21 15</inkml:trace>
  <inkml:trace contextRef="#ctx0" brushRef="#br0" timeOffset="66572.17">11134 10160 0,'0'21'0,"0"0"62,21-21-30,-21 22-32,21-22 15,0 0-15,0 0 16,0 0-16,1 0 0,20 0 0,-21 0 15,21 0-15,-20 0 0,20 0 16,0 0-16,1 0 0,-1 0 16,0 0-16,1 0 0,20 0 0,-21-22 15,22 22-15,-1 0 0,1 0 0,-1 0 16,22 0-16,-21 0 0,20-21 16,-20 21-16,20 0 0,1 0 0,0-21 15,21 21-15,-1-21 0,1 21 16,21 0-16,-21-21 0,21 21 0,0 0 15,0 0-15,21-21 0,-21 21 0,21 0 16,-21 0-16,22 0 0,-22 0 16,21 0-16,-21 0 0,21 0 0,-21 0 15,21 0-15,-21 0 0,21 0 0,-21 0 16,-21 0-16,21 0 16,0 0-16,-21 0 0,21 0 0,-21 0 15,21 0-15,-21 0 0,-1 0 0,1 0 16,-21 0-16,21 0 0,0 0 15,-22 0-15,22 0 0,-21 0 0,-1 21 16,22-21-16,-21 0 0,0 0 16,-1 0-16,-20 0 0,20 0 0,-20 0 15,-1 0-15,1 0 0,-1 0 0,1 0 16,-1 0-16,1 0 0,-1 0 16,1 0-16,-1 0 0,1 0 0,-1-21 15,1 21-15,-1-22 0,1 22 0,-22 0 16,22 0-16,-22-21 15,22 21-15,-22 0 0,21-21 0,-20 21 16,-1 0-16,0 0 0,1-21 0,-1 21 16,0 0-16,1 0 0,-1 0 15,-21 0-15,22-21 0,-1 21 0,0 0 16,-21 0-16,22 0 0,-1 0 16,0 0-16,1 0 0,-1 0 0,0 0 15,1 0-15,-22-21 0,21 21 0,1 0 16,-1 0-16,0 0 0,1 0 15,-1 0-15,-21 0 0,21 0 0,1 0 16,-1 0-16,-21 0 0,22 0 0,-1 0 16,0 0-16,-21 0 15,22 0-15,-22 0 0,21 0 0,-21 0 16,22 0-16,-22 0 0,0 0 0,21 0 16,-20 0-16,-1 0 0,0 0 15,0 0-15,0 0 0,0 0 0,1 0 16,-1 0-16,0 0 0,0 21 15,0-21-15,0 0 0,1 0 0,-1 0 16,0 0-16,-21 21 16,21-21-16,0 0 0,0 0 15,1 0-15,-1 0 16,-21 21-16,21-21 16,0 0-1,0 0 1,0 0-16,1 0 31,-1 0-15,-21-21-1,0 0-15,0 0 16,0-1-16,0 1 16,0 0-16,0 0 15,0 0-15,0 0 0,0-1 16,0 1-16,0-21 0,0 21 0,0-22 15,-21 1-15,21 0 0,-22-1 16,22 1-16,0 0 0,0-1 0,0 1 16,0 0-16,0-1 0,0 1 0,0 0 15,0-1-15,0 1 0,0 0 16,22 21-16,-22-22 0,21 1 0,-21 0 16,0 20-16,21-20 0,0 21 15,-21-21-15,21 20 0,-21 1 0,0 0 16,0 0-16,21 0 15,1 0-15,-22-1 16,21 1 0,0 21-1,-21-21-15,0 0 32,0 0-17,0 0 1,0-1-1,0 1 1,-21 21 0,0 0-1,-1 0-15,1 0 0,0 0 16</inkml:trace>
  <inkml:trace contextRef="#ctx0" brushRef="#br0" timeOffset="67403.89">12277 9081 0,'0'0'0,"-43"-22"15,22 1 1,0 21-1,0 21-15,21 1 16,0-1-16,-21 21 0,-1-21 16,22 22-16,-21-1 0,21 0 0,0 1 15,-21 20-15,21-21 0,-21 1 16,21 20-16,0-20 0,0-1 0,0 0 16,0 1-16,0-22 0,0 21 0,0-21 15,0 0-15,0 1 0,0-1 16</inkml:trace>
  <inkml:trace contextRef="#ctx0" brushRef="#br0" timeOffset="68419.32">11896 9377 0,'0'0'16,"-22"-106"-16,22 85 15,0-21-15,0-1 0,22 22 0,-1-21 16,0 21-16,0-22 0,21 22 16,-20-21-16,20 21 0,0-1 0,1 1 15,-1 0-15,0 21 0,1 0 16,-22 0-16,21 21 0,0 0 16,-20 22-16,20-22 0,-21 21 0,-21 1 15,0-1-15,0 0 0,0 1 16,-21-1-16,0 0 0,0 1 0,-22-22 15,1 21-15,21 0 0,-22-20 16,1-1-16,0 21 0,21-21 0,-22-21 16,22 21-16,0 1 0,-21-22 0,20 0 15,1 0 1,21-22-16,0 1 16,0 0-16,0 0 15,21 21-15,1 0 0,-1 0 0,0 0 16,0 0-16,0 0 0,0 21 15,22 0-15,-22 0 0,0 1 16,21-1-16,-20 21 0,-1-21 0,0 22 16,0-22-16,0 0 0,0 21 15,1-21-15,-1 1 0,0-1 0,-21 0 16,21-21-16,0 21 0,0-21 16,1 0-16,-1 0 0,0 0 15,0 0-15,0 0 0,0 0 16,1-21-16,-1 0 0,0 0 0,0-1 15,0 1-15,0-21 0,1 21 16,-22 0-16,21-22 0,-21 22 16,0-21-16,0 21 0,0-1 0,-21 1 15,-1 0-15,1 0 0,21 0 16,-21 21-16,0 0 0,0 0 0,0 0 16,-1 21-16,22 0 15,-21 0-15,21 0 0,0 1 0,0-1 16,0 21-16,0-21 0,0 0 0,0 1 15,0 20-15,21-21 0,1 0 16,-22 0-16,21-21 0,0 22 0,0-22 16,0 0-16,0 0 15,1 0-15,-1 0 0,0 0 0,0 0 16,0 0-16,0 0 0,1-22 16,20 1-16,-21 0 0,0 0 15,0 0-15,1 0 0,-22-1 0,0 1 16,21 0-16,-21-21 0,0 21 0,0-1 15,0 1-15,0 0 0,0 0 16,-21 21 0,-1 0-1,22 21-15,-21-21 0,0 21 16,21 0-16,-21-21 0,21 22 0,0-1 16,0 0-16,0 0 15,0 0-15,0 0 16,0 1-16,0-1 15,0 0 1,0 0 0,0-42 15,0 0-15,0 0-1,0-1 16,0 1 1</inkml:trace>
  <inkml:trace contextRef="#ctx0" brushRef="#br0" timeOffset="69604.67">13123 9525 0,'-21'-21'15,"0"0"1,21 0 0,0 42 15,0 0-31,0 0 0,0 0 0,0 0 15,0 1-15,0-1 0,0 21 16,0-21-16,0 0 0,0 22 0,0-22 16,0 0-16,-21 0 0,21 0 0,-21 1 15,21-1-15,0 0 0,0 0 16,-22-21-16,22 21 0,0-42 47,0 0-47,0 0 0,0 0 15,0-1-15,0 1 0,0 0 0,22-21 16,-22 21-16,0-22 0,21 1 16,-21 21-16,21-22 0,-21 22 0,21 0 15,0 0-15,-21 0 0,21 21 16,1 0-16,-1 0 0,0 0 16,0 0-16,0 21 0,0 0 15,-21 21-15,0-20 0,22-1 16,-22 21-16,21-21 0,-21 22 15,0-22-15,0 0 0,0 0 0,0 0 16,0 0-16,0 1 0,0-1 0,0 0 16,21-21-16,0 0 31,0-21-15,0 0-16,1-1 0,-22 1 15,21 0-15,-21-21 0,0 21 16,21-1-16,0-20 0,0 21 0,0-21 15,1 20-15,-1-20 0,0 21 0,-21 0 16,21 21-16,0-21 0,0 21 16,1 0-16,-22 21 15,21-21-15,-21 21 0,0 0 16,0 21-16,0-20 0,21-1 16,-21 0-16,0 21 0,21-21 0,-21 1 15,0-1-15,0 0 0,0 0 16,0 0-16,0 0 0,21 1 0,0-1 15,1-21 1,-1 0-16,0 0 16,0 0-16,0-21 0,0 21 0,1-22 15,-1 1-15,0 0 0,0 0 0,0 0 16,0 0-16,1-22 0,-1 22 16,0 0-16,0 0 0,0-22 15,-21 22-15,21 0 0,-21 0 16,0 42-1,0 0 1,0 0-16,0 1 0,0-1 16,-21 0-16,21 0 0,0 0 0,0 22 15,0-22-15,0 0 0,0 0 0,0 0 16,0 0-16,0 1 0,0-1 16,21 0-16,1-21 0,-1 0 15,0 0-15,0 0 0,0 0 16,0 0-16,22 0 0,-22-21 15,0 21-15,0-21 0,0-1 16,1 1-16,-1 0 0,0 0 0,0 0 16,-21-22-16,21 22 0,-21-21 15,0 21-15,0 0 0,0-22 0,-21 22 16,0 0-16,-21 0 0,20 0 16,1-1-16,0 1 0,-21 21 0,21 0 15,-1 0-15,1 0 0,0 0 0,0 21 16,0 1-16,0-1 0,-1 0 15,22 0-15,0 0 0,0 22 0,0-22 16,0 21-16,0-21 0,0 0 0,0 22 16,0-22-16,0 0 0,22 0 15,-1-21-15,0 21 0,0 1 16,0-22-16,0 0 0,1 0 16,-1 0-16,0-22 0,0 1 15,21 21-15</inkml:trace>
  <inkml:trace contextRef="#ctx0" brushRef="#br0" timeOffset="69883.99">14817 9229 0,'0'0'15,"0"-85"-15,0 64 16,0 42 15,0 0-31,0 0 0,0 22 16,0-22-16,0 21 0,0 1 0,0-1 15,0 0-15,0 1 0,0 20 16,-22-21-16,22 1 0,0-1 0,0 0 16,0 1-16,0-1 0,0-21 15,0 22-15,0-22 0,0 0 0,0 0 16,0 0-16,22-21 31,-1 0-31,0-21 0,0 0 16,0 0-16,-21 0 0,21-1 0,1 1 15</inkml:trace>
  <inkml:trace contextRef="#ctx0" brushRef="#br0" timeOffset="70275.78">14986 9589 0,'21'0'47,"0"0"-47,-21 21 16,21-21-16,1 0 0,-1 0 15,0 0-15,0-21 16,0-1-16,0 22 0,1-21 16,-22 0-16,21 21 15,0-21-15,-21 0 0,0 0 16,0-1-16,0 1 16,-21 21-1,0 0-15,-1 0 0,1 21 16,0-21-16,0 22 0,0-1 0,0 21 15,21-21-15,0 22 0,-22-22 16,22 21-16,0-21 0,0 0 0,0 22 16,0-22-16,0 0 0,0 0 15,22-21-15,-22 21 0,21-21 0,0 0 16,0 0-16,21 0 0,-20 0 0,-1 0 16,21 0-16,-21 0 15,22-21-15,-1 21 0,-21-21 0,21 0 0,-20 0 16,-1 0-16,0-1 0,0 1 15,0-21-15,-21 21 0,21 0 16,-21-22-16</inkml:trace>
  <inkml:trace contextRef="#ctx0" brushRef="#br0" timeOffset="70527.8">14880 9271 0,'0'0'15,"-21"0"-15,0 0 0,0 21 0,21-42 32,21 0-17,0 21-15,0 0 0,21-21 16,-20 21-16,20-21 0,0 21 0,1 0 16,-1-22-16,0 1 0,1 21 15,-1 0-15,-21-21 0,21 21 16,1 0-16,-22 0 0,0-21 0,0 21 0,0 0 15,1 0-15,-1-21 0</inkml:trace>
  <inkml:trace contextRef="#ctx0" brushRef="#br0" timeOffset="71404.84">16341 9229 0,'0'0'0,"42"-64"16,-42 43-16,0-21 0,21-1 0,-21 22 0,21 0 16,-21 0-16,0 0 0,0 42 31,0 21-31,0 1 15,0-1-15,0 0 0,-21 1 0,21-1 16,-21 21-16,21-20 0,-21 20 0,0-20 16,-1 20-16,22-21 15,-21 22-15,0-22 0,21 1 0,-21-1 16,21-21-16,0 0 0,0 0 16,0 1-16,0-1 0,0-42 15,0-1 1,21 22-16,0-21 0,0-21 15,-21 21-15,22-22 0,-1 22 0,0-21 16,-21 0-16,21-1 0,0 1 16,-21 21-16,21-22 0,1 22 0,-22-21 15,21 42-15,-21-21 0,21 21 0,0 0 16,0 21 0,-21 0-16,21 0 15,-21 0-15,22 22 0,-22-22 0,0 21 16,21-21-16,-21 22 0,21-1 15,0-21-15,-21 22 0,21-22 0,0 0 16,1 0-16,-1 0 0,0 0 16,0-21-16,0 0 0,0 0 0,1 0 15,-1 0-15,21 0 0,-21 0 0,22-21 16,-22 0-16,21 0 0,-21 0 16,22-22-16,-1 1 0,-21 21 15,0-21-15,22-1 0,-43-20 0,21 20 16,-21 1-16,0-21 0,0 20 15,0-20-15,0-1 0,-21 22 0,-1-22 16,1 22-16,0 0 0,-21 21 16,-1-22-16,22 22 0,-21 21 0,21 0 15,-22 0-15,22 0 0,0 21 16,0 0-16,0 1 0,21 20 0,0-21 16,0 21-16,0 1 0,0-1 15,0-21-15,0 22 0,0-22 0,0 21 16,21-21-16,-21 0 0,21 22 0,0-22 15,0-21-15,1 21 0,-1 0 16,0 0-16</inkml:trace>
  <inkml:trace contextRef="#ctx0" brushRef="#br0" timeOffset="71755.64">17335 9546 0,'0'0'0,"22"21"16,-1-21-1,0 0 1,0 0-16,-21-21 0,21 21 16,0-21-16,-21 0 0,22 21 0,-1-21 15,0 0-15,-21-1 16,0 1-16,0 0 16,0 0-16,0 0 0,-21 21 15,0 0-15,-1 0 16,1 0-16,0 21 0,0 0 0,0 0 15,0 0-15,21 1 0,-22-1 0,1 21 16,21-21-16,0 22 0,0-22 16,0 21-16,0-21 0,0 0 0,0 1 15,0-1-15,0 0 0,21 0 16,1 0-16,-1-21 0,0 0 0,0 0 16,0 0-16,0 0 0,22 0 15,-22 0-15,0-21 0,21 0 16,-20 21-16,-1-21 0,0 0 0,0-1 15</inkml:trace>
  <inkml:trace contextRef="#ctx0" brushRef="#br0" timeOffset="72252.87">17865 8975 0,'0'0'0,"0"-21"0,0-1 15,0 44 1,0-1-16,0 21 0,0-21 15,0 22-15,0-1 0,0 0 0,0-21 16,0 22-16,0-1 0,0 0 16,0 1-16,-22-1 0,22-21 15,-21 22-15,21-1 0,0-21 0,-21 0 16,21 22-16,-21-22 0,21 0 16,0 0-16,0-42 31,0 0-16,0 0-15,21-1 0,0 1 0,-21 0 16,21 0-16,1-21 0,-1 20 16,21 1-16,-21 0 0,0 21 0,1-21 15,20 0-15,-21 21 0,21 0 0,-20 0 16,20 0-16,0 0 0,-21 21 16,1 0-16,20-21 0,-21 21 15,0 0-15,0 1 0,-21 20 0,0-21 16,0 0-16,0 0 0,0 1 15,-21-1-15,0 21 0,0-21 0,0 0 16,-22 1-16,22-1 0,-21-21 16,21 21-16,-22 0 0,22-21 0,0 0 15,0 21-15,0-21 0,0 0 0,-1 0 16,1 0-16,21-21 16,0 0-16,0 0 15,0-22-15,0 22 0,0-21 16,0 21-16</inkml:trace>
  <inkml:trace contextRef="#ctx0" brushRef="#br0" timeOffset="72547.31">18775 8869 0,'0'0'16,"-21"0"-16,-1 0 15,1 0-15,21 21 0,0 0 16,0 0-16,0 1 16,0 20-16,0 0 0,0 1 0,0-1 15,0 0-15,0 1 0,0-1 0,0 0 16,0 1-16,0-1 0,0 0 16,0 1-16,0-22 0,0 21 0,0-21 15,0 22-15,0-22 0,21 0 0,-21 0 16,0 0-16,22-21 15,-22-21 17,0 0-32</inkml:trace>
  <inkml:trace contextRef="#ctx0" brushRef="#br0" timeOffset="72876.24">18563 9229 0,'0'0'0,"-42"-43"0,-22-62 16,64 83-16,0-20 15,0 21-15,0 0 0,0 0 16,0-1-16,21 1 0,1 0 0,20 0 16,-21 21-16,21 0 0,1 0 15,-1 0-15,22 0 0,-22 0 0,21 21 16,1 0-16,-22 0 0,22 1 16,-1 20-16,-20 0 0,20-21 0,-21 22 15,1-1-15,-22 0 0,21 1 0,-21-1 16,-21 0-16,0-20 15,0 20-15,0 0 0,-21-21 0,0 22 16,-21-1-16,21-21 0,-22 0 0,1 22 16,0-22-16,-1 0 0,1 0 15,21-21-15,-22 21 0,22 1 0,0-22 16,0 0-16,0 21 0,0-21 16,21-21-1,0-1-15,21 1 16,0 0-16</inkml:trace>
  <inkml:trace contextRef="#ctx0" brushRef="#br0" timeOffset="73315.07">19431 9419 0,'-21'-42'16,"21"21"-16,0 0 16,21 21-16,0 0 15,0 0-15,22 0 0,-22 0 0,0 0 16,21 0-16,-21 0 16,1 21-16,20 0 0,-21-21 0,0 21 15,0 0-15,1 22 0,-1-22 0,-21 0 16,0 0-16,0 0 0,0 0 15,0 1-15,0-1 0,0 0 0,0 0 16,0 0-16,0 0 16,-21-21-16,-1 0 15,1 0-15,21-21 16,0 0 0,0 0-16,0 0 0,0 0 0,0-1 15,21 1-15,1 0 0,-1-21 0,-21 21 16,0-1-16,21 1 15,0 0-15,-21 0 0,21 0 0,-21 0 16,21-1-16,1 22 0,-22-21 0,21 21 16,-21-21-16,21 21 15,0 0-15</inkml:trace>
  <inkml:trace contextRef="#ctx0" brushRef="#br0" timeOffset="73551.36">20108 9292 0,'0'21'16,"0"1"-16,0-1 15,0 0-15,0 0 16,0 0-16,0 0 0,0 1 0,0-1 16,0 0-16,0 0 0,0 0 15,0 0-15,0 1 16,0-1-16,0-42 47,0-1-47</inkml:trace>
  <inkml:trace contextRef="#ctx0" brushRef="#br0" timeOffset="73731.23">20087 9250 0,'0'0'0,"-42"-64"0,21 43 15,21 0-15,-22 21 0,1-21 16,21 0-16,21 21 47,1 0-31,-1 0-16,0 21 0,0-21 15,0 21-15</inkml:trace>
  <inkml:trace contextRef="#ctx0" brushRef="#br0" timeOffset="74699.19">20320 9292 0,'0'0'0,"0"-21"32,0 0-17,21 21-15,0 0 16,0 0-1,1 0-15,-1 0 16,0 21-16,-21 0 0,21 0 16,-21 1-16,0-1 0,0 0 15,0 0-15,0 0 0,0 0 16,0 1-16,0-1 0,0 0 16,0 0-16,0 0 15,21-42 16,0 0-15,1 21-16,-22-21 0,21 0 16,0-1-16,0 1 0,-21 0 0,21 0 15,0 0-15,1 0 0,-22-1 0,21 1 16,-21 0-16,21 0 16,-21 0-16,0 0 15,0 42 1,0 0-1,0 0-15,0 0 0,0 0 16,-21 1-16,21-1 0,0 0 0,-21 0 16,21 0-16,0 0 15,0 1-15,0-1 0,0 0 16,21 0 0,0-21-16,0 0 0,0 0 15,0 0-15,1 0 16,-1 0-16,-21-21 0,21 0 15,0 21-15,0-21 0,-21-1 16,21 1-16,1 0 0,-22 0 16,0 0-16,0 0 0,0-1 15,0 1-15,0 0 0,0 0 16,0 42 15,-22-21-31,22 21 0,-21 0 0,21 1 16,0-1-16,-21 0 0,21 0 15,-21 0-15,21 0 0,0 1 16,0-1-16,0 0 16,0 0-1,21-21-15,0 0 16,0 0-16,1 0 16,-1 0-16,-21-21 0,21 0 15,0 21-15,0-21 0,0-1 16,1 1-16,-22 0 0,21 0 0,0 0 15,-21 0-15,0-1 16,0 44 15,0-1-31,0 0 0,0 0 16,0 0-16,0 0 16,0 1-16,0-1 15,0 0-15,0 0 0,0 0 0,0 0 16,21 1-16,0-22 0,0 21 15,1-21-15,-1 21 16,0-21-16,0 0 0,0 0 0,0 0 16,-21-21-1,0 0-15,0-1 16</inkml:trace>
  <inkml:trace contextRef="#ctx0" brushRef="#br0" timeOffset="75543.92">5207 12700 0,'0'0'0,"0"-21"0,0 0 16,0 0-16,0-1 15,0 1-15,0 0 0,0 0 32,0 42-17,0 21 1,0-20-16,-21 20 0,21 0 0,0 22 15,0-1-15,0 1 0,0-1 16,-21 22-16,21-22 0,0 22 0,0-21 16,0 20-16,0 1 0,0 0 15,-22-1-15,22-20 0,0 20 16,0 1-16,0-21 0,0-1 0,-21 1 16,21-22-16,0 0 0,0 1 15,0-22-15,0 21 0,0-21 16,0-42-1,0 0-15,0-21 16,0 20-16,0-20 0,0 0 0,0-1 16,0 1-16</inkml:trace>
  <inkml:trace contextRef="#ctx0" brushRef="#br0" timeOffset="76851.97">5143 12806 0,'0'0'0,"0"-21"16,0 0-16,0-1 16,0 1-16,22 21 31,-1 0-15,21 0-16,-21 0 15,22 0-15,-1 0 0,21 0 0,1 21 16,-1-21-16,22 0 15,0 0-15,-1 0 0,1 0 0,21 0 16,0 0-16,21 0 0,0 0 0,21 0 16,0 0-16,0-21 0,22 21 15,-22 0-15,21-21 0,0 21 0,22 0 16,-22-21-16,22 21 0,20-21 16,-20 21-16,42-21 0,-22 21 0,22-22 15,0 22-15,21 0 0,-21-21 16,21 21-16,0 0 0,0 0 0,-21 0 15,0-21-15,21 21 0,-22 0 16,-20 0-16,0 0 0,-1 0 16,-20 0-16,-1 0 0,-20 0 0,-1 0 15,0 0-15,-20 0 0,-22 0 16,0 0-16,-22 0 0,1 0 0,-21 0 16,0 0-16,-22 0 0,1 0 0,-22 0 15,0 0-15,-21 0 0,1 0 16,-1 0-16,0 0 0,-42 0 47,0 0-32,-1 0 1,22 21 0,0 0-16,0 1 15,0-1-15,0 0 0,0 0 16,22 0-16,-22 22 0,21-22 0,-21 21 15,0 0-15,21 1 0,0-1 16,-21 0-16,0 1 0,0-1 0,0 0 16,0 1-16,0-1 0,0 0 0,0 1 15,0-1-15,0 0 0,-21 1 16,0 20-16,21-20 0,-21-1 0,-1 21 16,22-20-16,-21-1 0,0 0 15,0 1-15,21-1 0,-21-21 16,0 22-16,-1-22 0,1 0 0,0 0 15,0 0-15,0-21 0,0 21 16,-1-21-16,1 0 0,-21 0 0,21 0 16,-22 0-16,1 0 0,0 0 0,-1 0 15,1 0-15,-21 0 0,20 0 16,-20 0-16,-1-21 0,1 21 0,-1 0 16,1 0-16,-1-21 0,1 0 15,-22 21-15,0 0 0,1 0 0,-1-21 16,-21 21-16,-21 0 0,0 0 0,0 0 15,-21 0-15,0 0 0,0 0 16,-22 0-16,22 0 0,-21 0 16,0 0-16,-1 0 0,1 21 0,0-21 15,-22 0-15,22 21 0,-1-21 16,1 0-16,0 0 0,-22 21 0,1-21 16,20 0-16,-20 21 0,21 1 15,-22-22-15,22 21 0,-22-21 0,22 0 16,-22 21-16,22-21 0,0 0 0,-1 21 15,1-21-15,21 0 0,-21 0 16,42 0-16,-22 0 0,22 0 0,0 0 16,22 0-16,-1 0 0,0 0 15,0 0-15,21 0 0,1 0 0,-1 0 16,22 0-16,-1 0 0,22 0 16,-1 0-16,22-21 0,-21 21 15,21 0-15,0 0 0,21-21 0,-22 21 16,22-21-1,0-1 1,22 22 172,-1 0-188,0 0 0,0 0 15</inkml:trace>
  <inkml:trace contextRef="#ctx0" brushRef="#br0" timeOffset="77756.39">6265 13250 0,'0'-21'0,"21"0"15,1 0-15,-22 0 16,0 0-16,0-1 15,0 1-15,-22 21 16,1 0 0,0 0-16,0 0 0,-21 0 0,20 0 15,-20 21-15,0 1 0,-1-1 16,1 0-16,0 21 0,-1-21 16,1 22-16,21-1 0,0 0 0,0 1 15,21 20-15,0-20 0,0 20 16,0-21-16,0 1 0,21-1 0,0 0 15,0 1-15,0-1 0,22-21 16,-22 0-16,0 1 0,21-1 0,-21 0 16,22-21-16,-1 0 0,-21 0 15,22 0-15,-1 0 0,0-21 0,1 0 16,-1-1-16,0 1 0,1 0 16,20 0-16,-21-21 0,1-1 0,-1 1 15,-21 0-15,22-1 0,-22 1 16,21 0-16,-21-22 0,-21 22 15</inkml:trace>
  <inkml:trace contextRef="#ctx0" brushRef="#br0" timeOffset="79728.13">6731 12954 0,'0'0'0,"0"-42"15,-21 21-15,21-1 0,0 44 32,0 20-32,0-21 0,0 21 0,0 1 15,0 20-15,0-20 0,0 20 16,0-21-16,21 22 0,-21-22 0,0 22 15,0-22-15,0 22 0,0-22 16,0 0-16,0 22 0,0-22 16,-21-21-16,21 22 0,0-22 15,0 0-15,0 0 0,0-42 32,0 0-32,0 0 15,0-1-15,0 1 0,21-21 0,-21 0 16,21 20-16,0-20 0,-21 0 15,21 21-15,1-1 0,-22 1 0,21 0 16,0 0-16,0 21 16,0 0-16,0 21 15,1 0-15,-22 0 0,0 22 16,0-22-16,21 0 16,-21 21-16,0-20 0,21-1 0,-21 21 15,0-21-15,0 0 0,21 1 16,0-1-16,0 0 0,1-21 15,-1 0-15,0 0 0,0 0 16,0 0-16,22 0 16,-22-21-16,0 0 0,0-1 0,0 1 15,0-21-15,1 21 0,-22-22 16,21 22-16,-21-21 0,21 21 0,-21-22 16,0 22-16,0 0 0,0 0 15,0 0-15,-21 21 0,0-21 16,-1 21-16,1 0 15,0 0-15,0 0 16,21 21-16,0 0 0,0 0 16,0 0-16,0 0 15,21-21-15,0 22 16,0-22-16,1 21 0,-1-21 0,0 21 16,0 0-16,0-21 0,0 21 15,1 0-15,-1-21 0,-21 22 0,21-1 16,0 0-16,0 0 15,-21 0-15,21 0 0,1-21 16,-22 22-16,21-22 16,0 0-1,0 0-15,0 0 16,0 0-16,1-22 16,-1 1-16,0 0 0,0 0 15,0 0-15,0 0 0,1-22 16,-1 22-16,0-21 0,0 21 0,0-22 15,0 22-15,-21-21 0,22-1 16,-1 22-16,-21 42 47,-21 1-47,21-1 0,-22 0 16,22 0-16,-21 0 0,21 22 0,0-22 15,0 0-15,0 21 0,0-21 16,0 1-16,0-1 0,0 0 0,21 0 15,1 0-15,-1 0 0,0-21 16,0 0-16,0 0 0,22 0 0,-22 0 16,0 0-16,21 0 0,-21 0 0,22-21 15,-22 0-15,0 0 0,21 0 16,-20 0-16,-1-1 0,-21 1 0,0-21 16,0 21-16,0 0 0,0-22 15,0 22-15,0 0 0,0-21 16,-43 20-16,22 1 0,0 0 0,0 21 15,-21 0-15,20 0 0,1 0 16,-21 0-16,21 0 0,0 0 0,-1 21 16,1 0-16,0 1 0,0-1 15,21 0-15,0 21 0,0-21 0,0 22 16,0-22-16,0 21 0,0-21 0,21 1 16,0-1-16,0 0 0,1 0 15,-1 0-15,21-21 0,-21 0 0,0 0 16,22 0-16,-22 0 0,21 0 15,-21 0-15,22 0 0,-1-21 0,-21 0 16,22 0-16,-1 0 0,0-1 16,-21-20-16,22 21 0,-22 0 15,0 0-15,0-1 0,0-20 0,-21 21 16,0 0-16,-21 42 31,21 0-15,-21 0-16,21 0 0,0 1 15,0-1-15,0 21 0,0-21 0,0 0 16,0 1-16,0-1 0,0 0 16,0 0-16,0 0 0,0 0 0,0 1 15,0-44 17,0 1-17,0 0-15,21-21 16,-21 21-16,21-1 0,-21-20 0,0 21 15,0-21-15,22 20 0,-1 1 0,-21-21 16,21 21-16,-21 0 16,21 21-16,0 0 0,0 0 15,1 21 1,-1 0-16,-21 0 16,0 0-16,0 0 0,0 1 0,21-1 15,-21 0-15,0 0 16,21 0-16,-21 0 0,0 1 0,0-1 15,21 0-15,0-21 0,-21 21 16,22-21-16,-1 0 0,0 0 16,0 0-16,0 0 0,0-21 15,1 0-15,-1 0 0,0 21 16,-21-22-16,21-20 0,0 21 0,0 0 16,-21 0-16,0-1 0,22 1 15,-1-21-15,-21 21 0,0 0 16,21-1-16,-21 1 0,0 42 47,0 1-47,0-1 0,0 0 15,0 0-15,0 0 0,0 0 0,0 1 16,0-1-16,0 0 0,21 0 0,0 0 16,0 0-16,-21 1 0,22-22 15,-1 21-15,0-21 0,0 0 0,21 0 16,-20 0-16,-1 0 0,21 0 15,-21 0-15,0 0 0,22-21 0,-22 21 16,0-22-16,0 1 0,0 0 0,22 0 16,-43 0-16,21-22 0,0 22 15,-21 0-15,0 0 0,0 0 0,0 0 16,0-1-16,0 1 0,0 0 16,-21 21-16,0-21 0,0 21 15,-1 0-15,1 0 0,0 21 16,0 0-16,0 0 0,0 1 15,21-1-15,0 21 0,0-21 0,0 22 16,0-22-16,0 21 0,0-21 0,0 22 16,21-22-16,0 0 0,0 0 15,0-21-15,0 21 0,1 0 0,20-21 16,-21 0-16,21 0 0,-20 0 16,20 0-16,-21-21 0,21 0 0,-20 0 15</inkml:trace>
  <inkml:trace contextRef="#ctx0" brushRef="#br0" timeOffset="80197.5">10499 13123 0,'0'0'15,"21"-42"-15,-21 0 16,0 21-16,0-1 0,0 1 0,0 0 16,0 0-16,0 42 15,0 0 1,0 0-16,0 22 0,0-1 0,0 0 16,0 1-16,0-1 0,0 22 15,21-22-15,-21 0 0,0 22 0,0-22 16,0 0-16,21 1 0,-21-1 15,0 0-15,0-20 0,0-1 0,0 21 16,0-21-16,0 0 0,21-21 16,0 0-16,-21-21 15,0 0-15,22 0 0,-22 0 16</inkml:trace>
  <inkml:trace contextRef="#ctx0" brushRef="#br0" timeOffset="80553.02">10414 13145 0,'0'0'0,"-64"-106"16,43 85-16,21-1 16,0 1-16,0 0 0,0 0 0,0 0 15,0 0-15,21 21 0,1-22 16,-1 1-16,21 21 0,-21 0 0,22 0 16,-1 0-16,21 0 0,1 21 15,-1 22-15,1-22 0,-1 0 0,1 21 16,21 1-16,-43-1 0,21-21 15,-20 22-15,-1-1 0,-21 0 0,0 1 16,-21 20-16,0-21 0,0 1 16,-42-1-16,21 0 0,-21 1 15,-1-1-15,-20 0 0,20-20 0,-20 20 16,21-21-16,-22 21 0,22-20 16,-1-1-16,1 0 0,0-21 0,21 21 15,-1-21-15,1 0 0,0 0 0,21-21 31,21 0-31,0 21 16,1-21-16,-1-1 0,21 1 16,-21 0-16,22 0 0,-1 0 15</inkml:trace>
  <inkml:trace contextRef="#ctx0" brushRef="#br0" timeOffset="80936.17">11303 13399 0,'0'0'0,"0"-22"16,0 1 0,21 21-16,0-21 15,0 21-15,1 0 0,-1 0 16,0 0-16,21 0 0,-21 0 16,1 0-16,-1 21 0,0-21 0,0 21 15,0 1-15,0-1 0,1 0 16,-1 0-16,-21 0 0,0 0 15,0 1-15,0-1 0,0 0 0,0 0 16,0 0-16,-21 0 0,-1 1 16,22-1-16,-21-21 0,21 21 0,-21-21 15,0 0 1,21-21 0,0 0-16,0-1 0,0 1 0,0 0 15,0 0-15,0-21 0,0 20 16,0 1-16,0-21 0,21 21 0,-21 0 15,21-1-15,-21 1 0,21 0 0,1 0 16,-1 0-16,0 21 16,0-21-16,0 21 0,0 0 15,1-22-15,-1 22 0</inkml:trace>
  <inkml:trace contextRef="#ctx0" brushRef="#br0" timeOffset="81163.92">12001 13250 0,'0'43'15,"0"-22"-15,0 0 0,22 0 16,-22 0-16,0 1 0,0 20 0,0-21 16,0 0-16,0 0 15,0 1-15,0 20 0,0-21 0,0 0 0,0 0 16,0 1-16,0-1 0,0 0 16,0 0-1,0-42 16,0 0-15,0 0-16,0-1 0,0 1 0,0 0 16</inkml:trace>
  <inkml:trace contextRef="#ctx0" brushRef="#br0" timeOffset="81315.83">11938 13123 0,'0'0'0,"-21"0"0,0-21 16,42 21 46,0 0-62,0 0 0</inkml:trace>
  <inkml:trace contextRef="#ctx0" brushRef="#br0" timeOffset="82276.19">12255 13314 0,'22'-21'47,"-1"21"-47,0 0 0,0 0 15,0 0-15,0 0 0,1 0 16,-1 0-16,0 0 0,0 0 15,0 21-15,0 0 0,1 0 16,-22 0-16,21 1 0,-21-1 0,0 0 16,0 0-16,0 0 0,0 0 15,0 22-15,0-22 16,0 0-16,0 0 0,0 0 16,0-42 15,0 0-31,0 0 15,21 0-15,-21 0 0,21-1 0,0-20 16,0 21-16,-21-21 0,22 20 16,-1 1-16,0-21 0,-21 21 0,21 0 15,-21-1-15,21 22 0,-21-21 0,0 42 32,0 1-17,0-1-15,0 0 16,0 0-16,0 0 0,-21 0 15,21 22-15,0-22 0,0 0 0,0 0 16,0 0-16,0 1 0,0-1 16,0 0-16,0 0 0,21 0 15,0-21-15,1 0 0,-1 0 16,0 0-16,0 0 0,0 0 16,0-21-16,1 0 0,-1 21 0,0-21 15,0 0-15,0-1 0,0 1 0,1 21 16,-1-21-16,-21 0 0,0 0 15,21 0-15,-21-1 0,0 1 0,0 0 16,0 0-16,0 0 0,-21 21 31,0 0-31,-1 0 0,1 0 16,0 21-16,21 0 0,0 0 16,-21 0-16,21 1 0,0-1 15,0 0-15,0 21 0,0-21 0,0 1 16,0-1-16,0 0 0,0 0 15,0 0-15,21 0 0,0 1 16,0-22-16,1 0 0,-1 0 16,0 0-16,0 0 15,0-22-15,0 22 0,1-21 0,-1 0 16,0 0-16,0 0 16,-21 0-16,21-1 0,0 1 0,1 0 15,-1-21-15,0 21 0,-21-1 0,21-20 16,0 21-16,-21 0 0,0 0 15,21-1-15,-21 44 16,0-1 0,0 0-16,0 0 15,0 0-15,0 22 0,0-22 0,0 0 16,0 21-16,0-21 0,0 1 16,0-1-16,0 21 0,0-21 0,22-21 15,-22 21-15,21 1 0,0-22 0,0 0 16,0 0-1,0 0-15,1 0 0,-1-22 16,0 1-16</inkml:trace>
  <inkml:trace contextRef="#ctx0" brushRef="#br0" timeOffset="82927.45">17653 12531 0,'0'0'15,"0"-21"-15,0-1 16,0 1-16,0 0 0,0 0 16,0 42 15,0 0-31,0 22 15,0-1-15,21 0 0,-21 1 16,21 20-16,0 1 0,-21-1 0,22 1 16,-22-1-16,21 1 0,-21-1 15,0-21-15,0 22 0,0-22 0,0 1 16,0-1-16,0 0 0,0 1 0,0-1 16,0-21-16,0 21 0,0-20 15,0-1-15,0 0 0,0-42 31,0 0-31,0-1 16,0 1-16,0 0 0,0-21 16,0 21-16,0-22 0,0 1 15</inkml:trace>
  <inkml:trace contextRef="#ctx0" brushRef="#br0" timeOffset="84092.22">17738 12679 0,'0'0'0,"0"-42"0,-22-43 16,22 64-16,0 0 15,0-1 1,22 22 0,20 0-1,-21 0-15,21 0 0,1 0 0,-1 0 16,22 0-16,20 0 0,-20 0 16,42 0-16,-22 0 0,22 0 15,21 0-15,-21 0 0,21 0 0,0 0 16,0 0-16,0 0 0,21 0 15,-21 0-15,21 0 0,0 0 0,1 0 16,20 0-16,0 0 0,22 0 16,-22 0-16,22 0 0,-1 0 0,1 0 15,-1 0-15,1 0 0,-1 0 0,1 0 16,20 0-16,1 0 0,0 0 16,-22 0-16,22 0 0,-1 0 0,-20 0 15,-1 0-15,-20 0 0,-1 0 16,0 0-16,-20 0 0,-1 0 15,0 0-15,-21 0 0,21 0 0,-42 0 16,21 0-16,-21 0 0,-22 0 16,1 0-16,0 0 0,-1 0 0,-20 0 15,-22 0-15,1 0 0,-1 0 16,-21 0-16,0 0 0,0 0 0,-21 22 62,0-1-46,-21 0-16,21 0 16,0 0-16,0 0 15,0 22-15,0-22 0,0 21 0,0 1 16,0-1-16,0 0 0,0 1 0,0 20 16,21-21-16,-21 1 0,0-1 15,0 0-15,22 1 0,-22-1 0,0-21 16,0 22-16,0-1 0,0 0 15,0 1-15,0-22 0,0 21 0,0 0 16,0-20-16,0 20 0,-22 0 0,22-21 16,-21 1-16,0 20 15,0-21-15,0 0 0,0 0 0,-1 1 0,1-1 16,0-21-16,0 21 0,0-21 16,-22 0-16,22 0 0,-21 21 15,0-21-15,-1 0 0,1 0 0,-22 0 16,22 0-16,-43 0 0,22 0 0,-22 0 15,1 0-15,-1-21 0,0 21 16,-21 0-16,1-21 0,-1 21 0,0 0 16,-21 0-16,0-21 0,0 21 15,-21-22-15,0 22 0,-22 0 0,22 0 16,-21 0-16,-22 0 0,22 0 0,-22-21 16,1 21-16,-22 0 0,22 0 15,-1 0-15,-20 0 0,20 0 0,-21 0 16,1 0-16,20 0 0,1 0 15,-22 0-15,22 0 0,-1 0 16,1 0-16,20 0 0,1 0 0,21 0 16,0 0-16,21 0 0,21 0 15,0 0-15,21 0 0,22 0 0,-1 0 16,1 0-16,20-21 0,1 21 0,21 0 16,-21 0-16,20-21 0,1 21 15,0 0-15,-21 0 0,21-21 0,-1 21 16,1 0-16,0 0 0,-21 0 15,21-21-15,-1 21 0,1 0 0,0 0 16,-21 0-16,21 0 16,-1 0-16,1-22 0,0 22 0,-21 0 15,21 0-15,-1 0 0,-20 0 0,0 0 16,21 0-16,-22 0 0,22 0 16,-21 0-16,-1 0 0,22 0 0,-21 0 15,21 22-15,0-22 0,-1 0 16,1 0-16,0 0 0,0 0 15,42 0 32,0 0-47,0-22 0,1 1 0,20 21 16,0-21-16,-21 0 0,22 0 16,-1 0-16</inkml:trace>
  <inkml:trace contextRef="#ctx0" brushRef="#br0" timeOffset="84368.09">18373 13060 0,'0'0'0,"21"-64"15,-21 43-15,21 0 0,-21 42 47,0 0-47,-21 22 0,21-22 0,0 21 16,0-21-16,0 22 15,0-1-15,0 0 0,0-20 0,0 20 16,0 0-16,0-21 0,0 22 0,0-22 16,0 21-16,0-21 0,0 1 15,0-1-15,0 0 0,0 0 0,0-42 32,21 0-17,-21 0-15,0-1 0,21-20 16</inkml:trace>
  <inkml:trace contextRef="#ctx0" brushRef="#br0" timeOffset="84564">18415 13145 0,'0'0'16,"0"-22"-16,-42-83 15,42 83-15,0 1 0,0 0 16,0 0-16,0 0 0,0 0 0,0-1 16,21 1-16,0 21 0,0-21 15,21 0-15,-20 21 0,-1-21 0,21 21 16,0 0-16,1-21 0,-22 21 0,21-22 15,1 22-15,-22 0 0,21 0 16,-21 0-16,0 0 0,-21 22 16,0-1-16,0 0 15,0 0-15</inkml:trace>
  <inkml:trace contextRef="#ctx0" brushRef="#br0" timeOffset="84744.21">18478 13250 0,'0'0'0,"0"22"16,0-1-16,22-21 16,-1 0-16,0 0 15,0 0-15,0 0 0,0 0 16,1 0-16,20 0 0,-21-21 0,21 21 16,-20-22-16,-1 22 15,21-21-15,-21 0 0,0 21 0,1-21 0,20 21 16</inkml:trace>
  <inkml:trace contextRef="#ctx0" brushRef="#br0" timeOffset="84979.79">19198 13250 0,'0'0'0,"0"22"0,-21 20 15,21-21-15,0 0 16,0 0-16,0 1 0,0-1 15,-21 0-15,21 0 0,0 0 0,0 0 16,0 22-16,0-22 16,0 0-16,0 0 0,0 0 15,21-21 1,0-21 0,-21 0-1,21 0-15</inkml:trace>
  <inkml:trace contextRef="#ctx0" brushRef="#br0" timeOffset="85159.69">19156 13166 0,'0'0'15,"-21"0"-15,-22-21 16,22-1-16,21 1 0,-21 21 16,42 0 15,0 0-16,0 0-15,1 0 0,-1 0 0,0 0 16,0 0-16,0 0 0,0 21 0</inkml:trace>
  <inkml:trace contextRef="#ctx0" brushRef="#br0" timeOffset="85540.32">19516 13229 0,'0'-21'31,"0"0"-15,21 21 0,0-21-16,0 21 0,0 0 15,0 0-15,22 0 0,-22 0 0,0 0 16,0 21-16,0 0 0,22-21 0,-43 21 16,21 0-16,-21 1 0,21-1 15,-21 0-15,0 0 0,0 0 0,0 0 16,0 1-16,-21-1 0,0 0 15,0-21-15,-1 21 0,22 0 16,-21-21-16,0 21 0,21-42 31,0 0-31,0 0 16,0 0-16,0 0 16,21-1-16,0 1 0,-21 0 0,22-21 15,-22 21-15,21-1 0,0 1 0,0 0 16,-21 0-16,21 0 0,0 0 15,1 21-15,-1-22 0,0 22 16,0 0-16,0 0 16</inkml:trace>
  <inkml:trace contextRef="#ctx0" brushRef="#br0" timeOffset="85891.85">20087 13335 0,'0'0'0,"0"21"0,0 0 0,0 1 0,21-1 16,-21 0-16,21 0 15,1-21-15,-1 0 16,0 0-16,0 0 0,0 0 16,0 0-16,1-21 0,-1 0 0,0 21 15,21-21-15,-21-1 0,1 1 0,-1 0 16,0 0-16,-21 0 0,0 0 16,0-1-16,0 1 0,0 0 15,0 0-15,-21 21 0,0 0 16,-1 0-16,1 0 0,0 0 15,0 0-15,0 0 0,0 21 0,21 0 16,-22 0-16,22 1 0,-21-1 16,21 21-16,0-21 0,0 0 0,0 1 15,0-1-15,0 0 0,0 0 16,0 0-16,21 0 0,1 1 0,-1-1 16,0-21-16,0 21 0,0-21 0,0 0 15,1 0-15,20 0 0,-21 0 16,0 0-16,22 0 0,-22-21 0,21 0 15,0-1-15,1 1 0</inkml:trace>
  <inkml:trace contextRef="#ctx0" brushRef="#br0" timeOffset="87123.56">21124 12912 0,'0'0'0,"-21"-21"0,0-1 0,0 1 0,0 0 16,-1 21-16,1 0 0,0 21 15,0 0-15,21 1 16,-21 20-16,21 0 0,0 1 0,0-1 16,-21 0-16,21 22 0,-22-1 15,1 1-15,21-1 0,-21 1 16,0-1-16,0 22 0,21 0 16,-21-1-16,-1 1 0,1 0 0,0-1 15,0 1-15,0 0 0,0 20 0,21 1 16,0-21-16,0 0 0,-22-1 15,1-20-15,21 20 0,0-41 0,0 20 16,0-20-16,0-22 0,0 0 0,0 0 16,21-21-1,1-21-15,-1 0 0,0 0 0,0-1 16,0-20-16,0 0 0,22-22 0,-22 22 16,0-22-16,-21 22 0,21-21 15,0-1-15,-21 1 0,0-1 16,0 1-16,0 20 0,0-20 0,-21-1 15,0 22-15,0 0 0,0-1 16,-22 1-16,22 0 0,-21 20 0,21 1 16,-22-21-16,22 21 0,-21 21 0,21-21 15,0-1-15,21 1 16,0 0-16,0 0 16,0 0-16,21 0 15,21-1-15,-21 1 0,0 0 16,22 0-16,-1 0 0,0-22 0,-20 22 15,20-21-15,0 21 0,1 0 16,-22-22-16,21 22 0,-21-21 16,22 21-16,-22-22 0,0 22 15,0 0-15,0 0 0,-21 0 0,0-1 16,21 22-16,-21-21 0,0 42 31,0 1-31,0-1 16,0 0-16,0 0 0,0 0 15,0 22-15,-21-22 0,21 0 0,0 0 16,0 0-16,0 0 0,0 1 0,0-1 16,0 0-16,21-21 0,1 21 15,-1 0-15,0-21 16,0 0-16,0 0 0,0 0 16,1 0-16,-1 0 0,21 0 0,-21 0 15,0-21-15,1 21 0,-1-21 0,-21 0 16,0 0-16,0-1 15,0 1-15,0 0 0,-21 0 16,-1 0-16,1 0 0,-21 21 16,21-22-16,0 1 0,-22 21 0,22 0 15,0 0-15,0-21 0,42 21 47,0 0-47,0 0 0,22 0 16,-22 0-16,21 0 0,-21 0 15,22 0-15,-1 0 0,0 0 0,1 0 16,-22 0-16,21 0 0,0 0 16,-20 21-16,20-21 0,-21 21 0,0 1 15,0-22-15,1 21 0,-22 0 16,0 0-16,0 0 0,0 0 0,0 1 16,0-1-16,-22 0 0,1 0 15,0 0-15,0 0 0,21 1 16,-21-1-16,42-21 47,0-21-47,-21-1 0,21 1 15,0 0-15,1 0 0,-1 0 16,-21 0-16,21-1 0,0 1 0,0-21 16,-21 21-16,0 0 0,21-1 0,-21 1 15,22 21-15,-22 21 31,0 1-31,0-1 16,-22 0-16,22 0 0,-21 0 0,21 0 16,0 1-16,0-1 0,0 0 0,0 0 15,0 0-15,0 0 16,0 1-16,21-1 0,1-21 16,-1 0-16,0 0 0,0 0 15,0 0-15,0 0 0,1 0 0,-1 0 16,21 0-16,-21-21 0</inkml:trace>
  <inkml:trace contextRef="#ctx0" brushRef="#br0" timeOffset="87408.44">22458 12891 0,'0'0'0,"-21"0"0,-22 0 16,22 0-16,21 21 0,-21 0 16,21 0-16,0 0 0,0 22 0,0-1 15,0-21-15,0 21 0,0 1 0,0-1 16,0-21-16,-21 22 0,21-1 16,0-21-16,0 0 0,-21 0 0,21 22 15,0-22-15,0 0 16,0 0-16,21-21 15,0 0 1,0 0-16</inkml:trace>
  <inkml:trace contextRef="#ctx0" brushRef="#br0" timeOffset="87747.13">22267 13187 0,'0'0'0,"-21"-21"0,-21-85 16,42 85-16,-21-22 15,21 22-15,0-21 0,0 21 0,0 0 16,21-1-16,0 1 0,0 0 16,0 21-16,22 0 0,-1 0 0,0 0 15,22 0-15,-1 21 0,-20 0 16,20 1-16,1-1 0,-1 21 16,-21-21-16,22 22 0,-22-22 0,-21 21 15,22 0-15,-43-20 0,0 20 16,0-21-16,0 21 0,0-20 0,0-1 15,-43 21-15,22-21 0,-21 0 0,21 1 16,-22-1-16,-20 0 0,21 0 16,-1 0-16,1 0 0,0-21 0,-1 22 15,22-22-15,-21 0 0,21 0 16,-1 0-16,1 0 0,0 0 0,42-22 31,0 22-15,1-21-16</inkml:trace>
  <inkml:trace contextRef="#ctx0" brushRef="#br0" timeOffset="88219.92">23283 13293 0,'0'0'0,"-42"0"0,21-21 0,0 21 0,-1-22 16,1 22-16,21-21 15,-21 21-15,21-21 0,0 0 16,21 21-16,0 0 0,1 0 16,-1 0-16,0 0 0,0 0 15,21 0-15,-20 21 0,-1 0 0,0-21 16,0 21-16,0 1 0,0-1 15,1-21-15,-22 21 0,0 0 0,0 0 16,0 0-16,0 1 0,0-1 16,-22 0-16,1-21 15,0 0-15,0 0 0,0 0 16,0 0-16,-1 0 16,1 0-1,21-21-15,0 0 0,0-1 16,0 1-16,0 0 0,0 0 15,0 0-15,0 0 0,21-1 0,-21 1 16,22 0-16,-22 0 0,21 0 16,0 0-16,0 21 0,0-22 15,0 22-15,1 0 0,-1 0 16,0 0-16,0 0 16,0 0-16</inkml:trace>
  <inkml:trace contextRef="#ctx0" brushRef="#br0" timeOffset="88443.88">23791 13123 0,'0'22'15,"-21"-1"1,21 0-16,0 0 16,0 0-16,0 0 15,-21 1-15,21-1 0,0 0 0,0 0 16,0 0-16,0 0 15,0 1 1,-21-22-16</inkml:trace>
  <inkml:trace contextRef="#ctx0" brushRef="#br0" timeOffset="88612.96">23728 13145 0,'0'0'15,"0"-22"-15,-21-20 0,-1 21 16,22 0-16,-21 0 0,21-1 16,0 44 15,0-1-15,21-21-16,1 21 0,-1 0 15,0-21-15,0 21 0</inkml:trace>
  <inkml:trace contextRef="#ctx0" brushRef="#br0" timeOffset="89484.33">24003 13187 0,'-21'0'31,"21"21"-15,0 0-1,0 0-15,21 1 16,-21-1-16,0 0 16,0 0-16,21 0 0,-21 0 15,0 1-15,0-1 16,0 0 0,21-42 30,0 21-46,-21-21 16,22-1-16,-22 1 0,21 0 0,0 0 16,-21 0-16,21 0 0,0-1 15,-21 1-15,0 0 0,21 0 0,-21 0 16,22 21-16,-22 21 31,0 0-31,-22 0 16,22 0-16,-21 1 0,0-1 15,21 0-15,0 0 0,0 0 16,-21-21-16,21 21 0,0 1 16,0-1-1,21-21 1,0 0-16,0 0 16,1 0-16,-1 0 0,0-21 15,0 21-15,-21-22 16,0 1-16,21 0 0,0 0 15,-21 0-15,0 0 0,0-1 16,0 1-16,-21 21 47,21 21-47,0 1 0,-21-22 16,21 21-16,0 0 0,0 0 15,0 0-15,0 0 31,21-21 1,0 0-32,1-21 0,-1 0 15,0 21-15,0-21 16,0 0-16,0 0 0,1-1 16,-1 22-16,-21 22 31,0-1-16,0 0-15,0 0 0,0 0 16,0 0-16,-21-21 16,21 22-16,0-1 15,21-21 17,0-21-17,0-1-15</inkml:trace>
  <inkml:trace contextRef="#ctx0" brushRef="#br0" timeOffset="89891.65">25294 12615 0,'0'0'0,"-21"-21"15,0 21-15,0 0 16,-1 0-16,1 0 15,0 0-15,0 21 0,0-21 16,0 22-16,-1-1 0,22 21 16,0-21-16,-21 0 0,21 1 0,0 20 15,0-21-15,0 0 0,0 0 0,0 1 16,0-1-16,0 0 16,21-21-16,1 0 0,-22 21 0,21-21 15,0 0-15,0 0 0,0 0 16,0 0-16,1-21 0,-1 21 15,21-21-15,-21 0 0</inkml:trace>
  <inkml:trace contextRef="#ctx0" brushRef="#br0" timeOffset="90347.72">25421 12404 0,'0'0'0,"-42"0"0,-1 0 15,1 0-15,0 0 0,21 0 0,-22 0 16,1 0-16,0 0 0,-1 21 0,1 0 16,0 0-16,-1 0 15,1 22-15,0-22 0,20 21 0,1 1 16,0-1-16,0 0 0,0 1 16,21-1-16,0 0 0,0 1 0,0-1 15,0-21-15,21 21 0,0-20 0,0 20 16,0-21-16,22 0 0,-22 0 15,21 1-15,1-22 0,-22 21 0,21-21 16,0 0-16,-20 0 0,20 0 0,-21 0 16,21 0-16,-20-21 0,-1 21 15,21-22-15,-21 1 0,0 0 0,1 0 16,-1 0-16,0-22 0,0 22 16,-21-21-16,21-22 0,0 22 15,-21 0-15,0-22 0,0 22 0,0-22 16,0 22-16,0 0 0,-21-1 15,0 1-15,-21 21 0,21 0 0,-22 0 16,1-1-16,0 1 0,-22 21 16,22 0-16,-22 0 0,22 0 0,-22 0 15,22 0-15,0 21 0,-1-21 0,-20 22 16,21-1-16,-1-21 0,-20 21 16,20 0-16,-20-21 0,-1 21 0</inkml:trace>
  <inkml:trace contextRef="#ctx0" brushRef="#br0" timeOffset="91084.21">14012 12637 0,'0'-22'16,"-21"22"-1,0 0-15,-21 0 16,20 0-16,1 22 0,0-1 0,0 0 16,0 0-16,0 0 0,-1 0 15,22 1-15,0-1 0,0 21 0,0-21 16,0 0-16,0 1 0,0-1 15,0 0-15,0 0 0,0 0 0,22 0 16,-1-21-16,0 0 16,0 0-16,0 0 0,0 0 0,1 0 15,-1 0-15,0 0 0,0-21 0,0 0 16,0 21-16,1-21 16</inkml:trace>
  <inkml:trace contextRef="#ctx0" brushRef="#br0" timeOffset="91523.96">14012 12467 0,'0'0'0,"-21"0"0,-64-21 15,64 0-15,-21 21 0,21 0 0,0 0 16,-22 21-16,22 0 0,-21 0 0,21 1 16,-1-1-16,-20 21 0,21-21 15,0 22-15,-22 20 0,22-21 0,21 1 16,-21-1-16,21 0 0,0 22 15,0-22-15,0 1 0,0-22 16,21 21-16,0 0 0,1-20 0,-1-1 16,21 21-16,-21-21 0,22-21 15,-1 21-15,0 1 0,1-22 0,-1 0 16,21 0-16,-20 0 0,-1 0 0,22 0 16,-22 0-16,0 0 0,1-22 15,-1 1-15,0 21 0,1-21 0,-22 0 16,0 0-16,0-22 0,0 22 0,0-21 15,-21 21-15,22-43 0,-22 22 16,0 0-16,0-22 0,0 22 0,-22-22 16,1 22-16,0-22 0,-21 22 15,21 0-15,-22-1 0,22 1 16,-21 21-16,-1 0 0,22 0 0,0 21 16,-21 0-16,21 0 0,-1 0 15,1 0-15,0 21 0,-21-21 0,21 21 16,-1 0-16,1 0 0,0 0 0,0 1 15,-21-22-15,42 21 0,-22 0 16</inkml:trace>
  <inkml:trace contextRef="#ctx0" brushRef="#br1" timeOffset="99632.81">15706 2731 0,'0'-22'0,"0"1"32,0 0-32,0 0 15,0 0-15,21 21 16,-21-21-16,21-1 0,-21 1 15,0 0 1,0 0-16,0 0 16,0 42 46,-21 0-46,21 0-1,0 0-15,0 1 0,-21-1 0,21 0 16,0 0-16,0 0 0,0 22 16,0-22-16,0 0 0,0 21 0,0-21 15,0 22-15,0-22 0,0 21 16,0-21-16,0 22 0,0-1 0,0-21 16,0 22-16,0-1 0,0 0 15,0 1-15,0-1 0,0 0 0,0 1 16,0 20-16,0-21 0,0 1 15,0-1-15,0 0 0,0-20 0,0 20 16,0 0-16,-22 1 0,22-1 16,0-21-16,0 21 0,0 1 15,0-1-15,0 0 0,0-20 0,-21 20 16,21 0-16,0 1 0,0-22 16,0 21-16,0-21 0,0 22 0,0-22 15,0 21-15,0-21 0,0 0 16,0 22-16,0-22 0,0 0 0,-21 0 15,21 0-15,0 1 0,0-1 16,0 0 0,0-42 46,0 0-62,0-1 16,0 1-16,0-21 0,0 21 0,0-22 15</inkml:trace>
  <inkml:trace contextRef="#ctx0" brushRef="#br1" timeOffset="100680.08">15621 2498 0,'0'21'94,"0"0"-79,0 0 1,0 0-16,-21 1 0,21-1 15,-21 0-15,-1 0 0,22 0 16,-21 0-16,21 1 0,-21-1 16,21 0-16,-21 0 15,21 0-15,-21 0 0,0 1 16,21-1-16,-22-21 0,22 21 16,0 0-16,0 0 15,0 0 32,0-42 0,22 21-31,-1-21-16,-21 0 0,21 21 15,0-21-15,-21 0 0,21-1 0,0-20 16,1 21-16,-1-21 0,0 20 15,0 1-15,0-21 0,-21 21 16,21 0-16,1-22 0,-22 22 16,21 0-16,-21 0 0,21 0 15,0 21 17,-21 21-32,21 0 15,-21 0-15,21-21 0,-21 21 16,0 0-16,22 1 0,-1 20 15,0-21-15,0 0 0,0 22 0,0-22 16,1 21-16,-1-21 0,0 22 16,0-22-16,0 0 0,22 21 0,-22-21 15,0 1-15,0 20 16,0-21-16,0 0 0,1 0 0,-22 1 16,0-1-16,21 0 0,0 0 15,-21-42 32,0 0-31,0 0-16,0-1 0</inkml:trace>
  <inkml:trace contextRef="#ctx0" brushRef="#br1" timeOffset="101664.18">5905 6837 0,'0'0'0,"0"21"0,0 0 63,0 0-48,0 1-15,0-1 16,0 0 0,0 0-16,0 0 0,0 0 15,0 1-15,0-1 0,0 21 16,0-21-16,0 0 0,0 1 0,0-1 15,0 0-15,0 0 0,0 0 0,0 0 16,22 1-16,-22-1 16</inkml:trace>
  <inkml:trace contextRef="#ctx0" brushRef="#br1" timeOffset="101879.18">6054 7662 0,'0'0'0,"0"22"0,0 20 16,0-21-16,0 0 16,21 0-16,-21 1 0,0-1 15,0 0-15,21-21 16,-21 21-16,0 0 16,0 0-16,0 1 15,0-1 1</inkml:trace>
  <inkml:trace contextRef="#ctx0" brushRef="#br1" timeOffset="102088.09">6159 8424 0,'0'0'0,"0"22"0,0 20 16,0-21-16,0 0 0,0 0 15,0 1-15,0-1 16,0 0 15</inkml:trace>
  <inkml:trace contextRef="#ctx0" brushRef="#br1" timeOffset="102319.96">6181 9038 0,'0'0'0,"-22"21"0,1 43 16,21-43-16,0 0 0,0 0 0,0 1 16,0-1-16,-21-21 0,21 21 0,0 0 15,0 0-15,0 0 16,0 1-1,0-1 1,21-21 0</inkml:trace>
  <inkml:trace contextRef="#ctx0" brushRef="#br1" timeOffset="102511.85">6202 9483 0,'0'0'0,"0"21"0,0 0 16,0 0-16,21-21 47,0 0-31,0 0-16,0-21 15,1 21-15,-1 0 16,-21-21-16,21 21 0,0 0 15,0 0-15</inkml:trace>
  <inkml:trace contextRef="#ctx0" brushRef="#br1" timeOffset="102707.74">6879 9525 0,'0'0'0,"42"0"0,43 21 16,-64 0-16,0-21 15,1 0-15,-1 0 16,0 0-16,0 0 0,0 0 0,0 0 15,1 0 1,-1 0-16,0 0 0,0 0 0,0 0 16,0 0-16,1-21 0,-1 21 0,21-21 15,0 21-15,1 0 0,-1-21 16,0 21-16,1-21 0,-1 21 0</inkml:trace>
  <inkml:trace contextRef="#ctx0" brushRef="#br1" timeOffset="102915.83">8213 9440 0,'0'0'0,"21"0"0,42 0 16,-42 0-16,1 0 16,-1 0-1,-21 22-15,21-22 16,0 0-16,0 0 16,0 0-16,1 0 0,-1 0 15,0 0-15,0 0 0,21 0 0,-20-22 16,20 22-16,0 0 0,1 0 15,-1-21-15,0 21 0,22 0 0,-22-21 16,22 21-16,-22 0 0,0 0 0,22 0 16</inkml:trace>
  <inkml:trace contextRef="#ctx0" brushRef="#br1" timeOffset="103095.73">9356 9377 0,'0'0'0,"21"0"0,0 0 0,0 0 0,0 0 16,0 0-16,1 0 15,-22 21-15,21-21 16,0 0-16,0 21 15,0-21 1,0 0-16,1 0 16,-1 0-16,0 0 0,0 0 15,21 0-15,-20-21 0,-1 21 16,21-21-16,-21 21 0,22 0 16,-1-21-16,-21 21 0,21 0 0</inkml:trace>
  <inkml:trace contextRef="#ctx0" brushRef="#br1" timeOffset="103272.63">10160 9335 0,'42'0'0,"-190"0"0,254 0 0,-21 0 0,-43 0 15,0 0-15,1 0 0,-22 0 0,21 0 16,-21 0-16,0 0 16,1 0-16,-1 21 15,0-21 1,0 0 15,0 0-15,-21-21-16,0-1 15,21 22-15,-21-21 0,22 0 16</inkml:trace>
  <inkml:trace contextRef="#ctx0" brushRef="#br1" timeOffset="104004.42">16065 6117 0,'0'0'0,"22"-21"16,-1 21-16,-42 21 46,-1 0-46,1 1 16,21-1-16,0 0 16,0 0-16,0 0 15,0 0-15,0 1 0,0-1 0,0 21 16,0-21-16,0 0 0,0 22 16,0-22-16,0 0 0,0 21 0,0-20 15,0 20-15,0-21 0,0 0 0,21 0 16,1 1-16,-22 20 0</inkml:trace>
  <inkml:trace contextRef="#ctx0" brushRef="#br1" timeOffset="104195.31">16171 6900 0,'0'0'0,"21"22"0,-21 20 15,0-21-15,0 0 16,0 0 0,0 1-16,-21-1 15,21 0 1,0 0-1,0 0 1,0 0-16,-21-21 16,21 22-16,0-1 0,0 0 15,0 0-15</inkml:trace>
  <inkml:trace contextRef="#ctx0" brushRef="#br1" timeOffset="104395.19">16214 7430 0,'0'0'0,"0"21"15,0 0-15,0 0 0,0 0 16,0 0-16,0 1 0,0-1 16,0 0-1,-22-21-15,22 21 16,0 0 0,0 0-1,0 1 1,0-1-16,22-21 15,-22 21-15</inkml:trace>
  <inkml:trace contextRef="#ctx0" brushRef="#br1" timeOffset="104819.93">16256 7874 0,'0'0'0,"0"21"0,0 0 16,0 1-16,0-1 15,0 0-15,0 0 16,0 0-1,0 0 1,-21-21-16,21 22 0,0-1 16,0 0 15,0 0 16,0 0-16,0 0 16,-21-21-31,21-21 77,21 0-93,-21 0 16</inkml:trace>
  <inkml:trace contextRef="#ctx0" brushRef="#br1" timeOffset="105792.14">25273 6329 0,'0'-21'0,"0"0"16,0-1-1,21 22-15,-21-21 16,0 42 47,0 1-63,0-1 15,21 0-15,-21 0 0,21-21 16,-21 21-16,0 0 15,0 1-15,0-1 0,0 0 0,0 0 16,0 0-16,0 0 16,0 1-16</inkml:trace>
  <inkml:trace contextRef="#ctx0" brushRef="#br1" timeOffset="105988.03">25379 6837 0,'0'0'0,"0"21"0,0 0 16,0 0-16,0 1 15,0-1-15,0 0 16,-21-21-16,21 21 0,0 0 16,0 0-1,0 1 1,0-1 0,0 0-16,0 0 15,0 0-15</inkml:trace>
  <inkml:trace contextRef="#ctx0" brushRef="#br1" timeOffset="106187.73">25358 7408 0,'0'0'0,"-22"64"16,22-43-16,-21-21 16,21 21-16,0 0 0,0 1 15,-21-1-15,21 0 0,0 0 16,-21-21-16,21 21 15,0 0-15,0 1 16,0-1 0,0 0-1</inkml:trace>
  <inkml:trace contextRef="#ctx0" brushRef="#br1" timeOffset="106407.35">25273 7959 0,'0'0'0,"0"21"16,0 0-16,0 0 16,-21 0-16,21 1 15,-21-22-15,21 21 16,0 0 0,0 0-1,0 0 16,0 0-15</inkml:trace>
  <inkml:trace contextRef="#ctx0" brushRef="#br1" timeOffset="106628.16">25273 8424 0,'0'0'15,"0"22"-15,0 20 0,-21-21 16,0 0-16,-1 0 15,22 1-15,0-1 0,-21-21 16,21 21-16,-21-21 0,21 21 16,0 0-1,0 0 1,0 1 0,0-1 15</inkml:trace>
  <inkml:trace contextRef="#ctx0" brushRef="#br1" timeOffset="106832.19">25167 8827 0,'-21'0'0,"21"21"16,-21-21-16,0 0 15,-1 21 1,1-21-1,0 0 1,0 0 0,0 0-1,21-21-15,-21 21 16,-1 0-16,1 0 0,0 0 0</inkml:trace>
  <inkml:trace contextRef="#ctx0" brushRef="#br1" timeOffset="107036.24">24617 8848 0,'0'0'0,"-21"0"0,-64 0 16,64 0-16,0 0 15,-22 0-15,22 0 0,0 21 16,0-21-16,0 0 0,-1 0 0,1 0 16,0 0-16,0 0 15,0 0-15,0 0 16,-1 0-1,1 0-15,0 0 0,0 0 16,0-21-16,0 21 0</inkml:trace>
  <inkml:trace contextRef="#ctx0" brushRef="#br1" timeOffset="107268.26">23643 8827 0,'0'0'0,"-21"0"16,0 0-16,0 0 0,-1 0 0,1 0 16,0 0-16,0 0 0,0 0 0,0 0 15,-1 0-15,1 0 16,21 21-16,-21-21 0,0 0 16,0 0-16,0 0 15,-1 0-15,1 0 16,0 21-1,0-21-15,0 0 0</inkml:trace>
  <inkml:trace contextRef="#ctx0" brushRef="#br1" timeOffset="107484.2">22881 8890 0,'0'0'0,"-42"0"0,-43 42 15,64-42-15,0 0 16,0 0-16,-1 0 0,1 0 15,0 0 1,21 22 0,-21-22-1,0 0 1,0 0-16,-1 0 16,1 0-1,0 0-15</inkml:trace>
  <inkml:trace contextRef="#ctx0" brushRef="#br1" timeOffset="107927.44">22246 8954 0,'0'0'0,"-21"21"15,0-21-15,-22 0 16,22 0-16,0 0 0,0 0 16,0 0-16,0 0 31,-1 21 0,1-21 0,0 0-31,0 0 0,0 0 16,0 0-16,-1 0 16,1 21-16,0-21 0,0 0 0,0 0 15,0 21-15,-1-21 0,1 0 16,0 0-16,0 0 15,0 0-15,21 21 0,-21-21 0,-1 0 16,1 0 0,0 0-1,0 22 1,0-22-16,0 0 16,-1 21-1,1-21-15,0 0 16,0 0-16,0 0 31,0 0-15</inkml:trace>
  <inkml:trace contextRef="#ctx0" brushRef="#br1" timeOffset="108436.12">21569 8975 0,'0'0'0,"21"-21"0,0 21 15,0-22-15,0 22 0,-21-21 16,22 21-16,-1-21 0,0 21 0,0 0 16,-21-21-16,21 21 0,-21 21 46,0 0-30,-21 0-16,0-21 16,21 22-16,-21-1 0,0-21 0,-1 21 15,1-21-15,0 21 0,0-21 0,0 21 16,0-21-16,-1 21 0,1-21 16,0 22-16,0-22 0,0 0 15,0 21-15,-1-21 0,22 21 47,22 0-31,-1-21-16,0 21 15,0-21-15,21 21 0,-20 1 0,20-22 16,0 21-16,1-21 0,-22 21 0,21 0 16,0-21-16,-20 21 0,20-21 15,-21 21-15,0-21 0,0 0 0,1 22 16,-1-22-16,-21 21 0,0 0 31,-21-21-31,-1 0 16,1 0-16,0 0 0,0 0 15,0-21-15,-22 21 0</inkml:trace>
  <inkml:trace contextRef="#ctx0" brushRef="#br1" timeOffset="109239.97">15875 7768 0,'0'0'0,"-21"0"15,0 0-15,-1 0 16,22 21 15,22 1-31,-1 20 16,0-21-16,0 0 0,0 22 15,0-22-15,22 21 0,-22-21 0,0 0 16,0 22-16,0-22 0,1 0 16,-22 0-16,21 0 0,-21 1 0,21-22 15,-21 21-15,0 0 0,21-21 16,-21-21 15,0 0-15</inkml:trace>
  <inkml:trace contextRef="#ctx0" brushRef="#br1" timeOffset="109431.91">16383 7832 0,'0'21'32,"0"0"-32,-21 0 15,21 0-15,0 1 0,0 20 0,-21-21 16,21 0-16,0 0 0,0 22 15,0-22-15,-22 0 0,22 0 0,-21 0 16,0 1-16,21-1 0,-21 0 16,0-21-16,0 21 15,-1-21-15</inkml:trace>
  <inkml:trace contextRef="#ctx0" brushRef="#br1" timeOffset="110451.76">10520 9059 0,'0'0'0,"-21"-21"0,-1 0 16,1 0-16,21 0 0,-21 21 15,0-21 1,42 42 31,0-21-47,0 21 15,1-21-15,-22 21 0,21 0 0,0 0 16,21-21-16,-21 22 0,1-1 16,-1 0-16,21-21 0,-21 21 0,22-21 15,-22 21-15,21-21 0,-21 0 16,22 0-16,-22 0 0,0 21 0,0-21 16,0 0-16,0 0 0,1 0 0,-1 0 15,-21 22 16,0-1-31,-21-21 0,-22 21 0,22-21 16,0 21-16,0 0 0,-22 0 16,22 1-16,-21-1 0,0 0 0,20 0 15,-20 0-15,21 0 0,0 22 16,-22-22-16,22 0 0,0 0 0,0 0 16,0 1-16,21-1 0,0 0 0,-21 0 15,21 0-15,-22-21 16,22 21-16,0 1 15</inkml:trace>
  <inkml:trace contextRef="#ctx0" brushRef="#br1" timeOffset="112064.09">20849 8234 0,'21'0'15,"0"0"1,1 0-16,-22-21 0,21 21 16,-21-21-16,21-1 15,-21 1-15,0 0 0,0 0 16,-21 21 0,0 0-16,-1 0 0,1 0 15,0 0-15,-21 0 0,21 0 16,-22 0-16,1 21 0,21 0 0,-22 0 15,1 1-15,0-1 0,21 0 16,-22 0-16,22 21 0,0-20 16,0-1-16,0 21 0,21-21 0,0 0 15,0 1-15,0 20 0,21-21 16,0 0-16,0 0 0,0 1 16,0-22-16,1 21 0,-1-21 15,21 0-15,-21 0 0,0 0 0,22 0 16,-22 0-16,0 0 0,0 0 0,0 0 15,1 0-15,-1 0 0,0-21 16,0-1-16,0 22 0,0-21 16,-21 0-16,0 0 0,22 21 0,-1-21 15,-21 0-15</inkml:trace>
  <inkml:trace contextRef="#ctx0" brushRef="#br1" timeOffset="112732.43">20976 7768 0,'0'0'0,"-42"0"0,-1 0 16,1-21-16,0 21 15,21 0-15,-22 0 0,1 0 0,0 0 16,20 0-16,-20 0 15,0 0-15,-1 0 0,1 0 0,21 0 16,-21 21-16,-1-21 0,22 21 16,-21 1-16,-1-1 0,22 0 0,-21 0 15,21 21-15,0 1 0,-1-22 0,1 21 16,0 1-16,0-1 0,21 21 16,-21-20-16,21-1 0,0 0 0,0 1 15,0-1-15,0 0 0,0 1 16,0-1-16,21 0 0,0-20 0,0 20 15,0 0-15,1-21 0,-1 1 0,0 20 16,21-21-16,-21 0 0,1 0 16,20 1-16,0-1 0,-21 0 15,22 0-15,-1-21 0,0 0 16,1 0-16,-1 0 0,0 0 0,22 0 16,-22 0-16,1 0 0,20 0 0,-21-21 15,1 0-15,20 21 0,-20-21 16,-1-1-16,0 1 0,1 0 0,-1 0 15,-21 0-15,21 0 0,-20-1 16,-1-20-16,0 21 0,0 0 0,0-22 16,0 22-16,-21-21 0,0 21 15,22-22-15,-22 1 0,0 0 0,0-1 16,0 1-16,0 0 0,0-1 0,-22 1 16,1 0-16,0-22 0,-21 43 15,21-21-15,-22-1 0,1 1 16,0 21-16,20-21 0,-20 20 0,0 1 15,-22 0-15,22 0 0,-22 21 16,22-21-16,0 21 0,-22 0 0,22 0 16,0 0-16,-1 0 0,1 21 15,0 0-15,20-21 0,1 42 0,-21-20 16,21 20-16,0 0 0,-1 1 0,1-1 16,0 0-16,0 22 0,0-22 15,-22 0-15</inkml:trace>
  <inkml:trace contextRef="#ctx0" brushRef="#br1" timeOffset="114727.69">13822 10160 0,'0'0'0,"21"0"0,0 0 16,-21-21-16,21 21 15,-21-21-15,21 21 16,-21-21-1,-21 21 48,0 21-63,0 0 16,0 0-16,0-21 15,-1 21-15,1 0 0,-21 1 0,21 20 16,-22-21-16,1 21 0,0-20 0,-1 20 15,-20 0-15,21 1 0,-22 20 16,1-21-16,-1 1 0,1 20 0,-1-20 16,1 20-16,-22-21 0,21 22 15,1-22-15,-22 22 0,22-1 16,-1-20-16,1 20 0,-22 1 0,22-1 0,-1-21 16,1 22-16,-22-22 0,21 22 15,1-22-15,-22 0 0,1 1 16,20-1-16,1 0 0,-22 22 0,21-22 15,1 1-15,-1-1 0,1 0 0,-1 1 16,22-1-16,-21-21 0,20 21 16,22-20-16,0-1 0,0-21 0,0 0 15,21-21 17,0-1-32,21 1 15,0 0-15</inkml:trace>
  <inkml:trace contextRef="#ctx0" brushRef="#br1" timeOffset="115699.97">13928 10118 0,'-22'0'15,"1"0"-15,0 0 16,0 21-16,0-21 0,-22 0 16,22 21-16,0-21 0,-21 21 15,21-21-15,-22 21 0,1-21 0,0 22 16,-1-22-16,1 21 0,0 0 16,-22-21-16,22 21 0,-1 0 0,1-21 15,0 21-15,21-21 0,-22 0 0,22 22 16,0-22-16,42 0 47,0 0-47,0-22 15,22 22-15,-22-21 0,21 21 0,-21-21 16,22 0-16,-1 21 0,0-21 16,1 0-16,-22 21 0,21-22 0,1 1 15,-1 0-15,0 21 0,-21-21 0,22 21 16,-22 0-16,0-21 0,0 21 15,0 0 1,-21 21 0,0 0-1,0 0-15,0 0 0,22 1 0,-22 20 16,21-21-16,-21 21 0,0-20 16,21 20-16,0 0 0,-21-21 15,21 22-15,-21-22 0,0 21 0,21-21 16,-21 1-16,22-1 0,-22 0 15,0 0-15,0 0 0,0 0 0,0 1 16,21-1-16,-21 0 16,21-21-16,0 0 15,0 0 1</inkml:trace>
  <inkml:trace contextRef="#ctx0" brushRef="#br1" timeOffset="116683.93">18754 10012 0,'0'21'78,"0"0"-78,0 0 0,0 1 15,0-1-15,0 0 0,0 0 16,0 0-16,-22 22 0,22-22 0,0 21 16,-21-21-16,21 22 0,-21-1 0,21-21 15,0 21-15,0-20 0,-21-1 16,21 21-16,-21-21 0,21 0 0,0 1 16,0-1-16,0 0 15,-21-21 1,21-21-1,0 0 1,0-1-16,0 1 0,0 0 0,0 0 16,0-21-16,0 20 0,0-20 15,0 21-15,0-21 0,0-1 16,0 22-16,21-21 0,-21 21 0,0-22 16,0 22-16,0 0 0,21 0 15,0 0-15,0-1 0,0 22 16,1-21-16,-1 21 0,0 0 15,21 21-15,-21 1 0,1-1 16,-1 0-16,21 0 0,-21 0 0,0 0 16,22 1-16,-22-1 0,21 0 15,-21 0-15,1 0 0,-1 0 0,0-21 16,0 22-16,0-1 0,0 0 0,1-21 16,-1 21-16,0-21 15,0 0-15,0 0 16,-21-21 15,-21 0-15,0 21-16,0-21 0,0 21 15,-1-22-15</inkml:trace>
  <inkml:trace contextRef="#ctx0" brushRef="#br1" timeOffset="117531.8">18838 10202 0,'0'0'0,"-21"0"0,0-21 0,0 21 16,0 0-16,21 21 31,21 1-15,0-1-16,-21 0 0,21 0 15,0 0-15,0 0 16,1 22-16,-1-22 0,0 0 0,0 21 16,0 1-16,0-22 0,1 21 15,-1 1-15,21-1 0,-21-21 0,0 21 16,22 1-16,-22 20 0,21-20 0,-21-1 16,1 0-16,20 22 0,0-22 15,-21 22-15,22-22 0,-22 21 0,21 1 16,1-22-16,-22 22 0,21-22 0,0 22 15,-20-22-15,-1 0 0,21 22 16,-21-22-16,0 0 0,1 1 0,-1-1 16,0 0-16,-21 1 0,0-1 0,21 0 15,-21 1-15,0-1 0,21-21 0,-21 22 16,0-22-16,0 0 16,0 0-16,0 0 0,0 0 0,0 1 15,0-1-15,21-21 94,1 0-78,-1 0-1,-21 21 1,0 0 15,21-21-31,-21 21 16,0 0-1,21-21-15,-21 22 0,0-1 16,0 0-16,0 0 31,21-21-15,-21 21-16,21-21 15,-21 21 17,-21-21 61,0 0-93,0 0 16,21-21-16</inkml:trace>
  <inkml:trace contextRef="#ctx0" brushRef="#br2" timeOffset="150631.63">5143 13335 0,'22'0'0,"-1"0"16,-21 21 46,0 0-46,0 1-1,21-22 142,-21 21-157,21-21 15</inkml:trace>
  <inkml:trace contextRef="#ctx0" brushRef="#br2" timeOffset="154267.7">5228 13420 0,'0'21'0,"21"-21"16,-21 21 15,0 0 32,0 0-32,0 1 16,-21-1-32,0-21 1,0 0-16,0 0 16,21 21-16,-22-21 0,1 0 15,0 0-15,0 0 16,0 0-16,0 0 15,-1 0-15,1 0 16,0 0-16,0 21 0,0-21 16,0 0-16,-1 0 15,1 0-15,0 0 0,0 0 16,0 0-16,0 0 16,-1 0-16,1 0 15,0 0-15,0 0 0,0 0 0,0 0 16,-1 0-16,1 0 15,0 0-15,0 0 0,0 0 16,0 0-16,-1 0 0,1 0 16,0 0-16,0 0 0,0 0 0,0-21 15,-1 21-15,1 0 16,0-21-16,0 21 0,0 0 0,0-21 16,-1 21-16,1 0 0,0 0 15,21-22-15,-21 1 0,0 21 0,0 0 16,-1-21-16,1 21 0,0 0 15,0-21-15,0 21 16,0 0-16,-1-21 0,22 0 0,-21 21 16,0 0-16,21-22 0,-21 22 15,0-21-15,0 21 0,-1-21 16,1 21-16,21-21 0,-21 21 16,0-21-16,0 0 0,0 21 15,-1-22-15,1 22 0,0-21 16,21 0-16,-21 21 0,0-21 0,0 21 15,-1-21-15,1 0 16,0 21-16,21-22 0,-21 1 0,0 0 0,0 21 16,-1-21-16,1 0 15,0 0-15,0-1 0,0 1 0,0 21 16,-1-21-16,1 0 0,0 0 16,0 0-16,0-1 0,0 1 0,-1 0 15,1 0-15,0 0 0,0 21 16,0-21-16,21-1 0,-21 1 0,-1 0 15,1 0-15,0 0 0,0 0 16,0-1-16,21 1 0,-21 21 16,21-21-16,0 0 0,-22 21 15,22-21-15,-21 0 0,0-1 16,21 1-16,0 0 16,0 0-16,0 0 15,-21 0-15,21-1 16,0 1-16,0 0 15,0 0-15,0 0 0,0 0 16,0-1 0,0 1-16,0 0 0,0 0 15,0 0-15,0 0 16,21-1-16,-21 1 16,0 0-16,0 0 15,0 0-15,0 0 16,0-1-16,0 1 15,21 21-15,-21-21 0,0 0 16,21 0 0,-21 0-16,0-1 15,22 1-15,-22 0 16,21 21-16,-21-21 0,0 0 16,21 21-16,-21-21 15,21 21-15,0-22 0,-21 1 16,21 21-16,-21-21 0,22 21 15,-22-21-15,21 21 0,-21-21 16,21 0-16,0 21 0,-21-22 16,21 22-16,0-21 15,1 21-15,-22-21 0,21 0 16,0 21-16,-21-21 0,21 0 16,0-1-16,0 22 0,1-21 0,-1 0 15,-21 0-15,21 21 0,0-21 16,0 0-16,0-1 0,1 1 0,-1 0 15,0 21-15,-21-21 0,21 0 16,0 0-16,0-1 0,1 1 16,-1 21-16,-21-21 0,21 0 15,0 21-15,0-21 0,-21 0 16,21 21-16,1-22 0,-1 1 16,0 21-16,0 0 0,-21-21 15,21 0-15,0 21 0,1-21 16,-1 21-16,0 0 0,-21-21 15,21 21-15,0-22 0,0 22 0,-21-21 16,22 21-16,-1 0 0,0-21 16,0 0-16,0 21 0,0-21 0,1 21 15,-1-21-15,21-1 0,-21 22 16,22-21-16,-22 21 0,0-21 0,21 0 16,-21 21-16,1-21 0,-1 21 0,21-21 15,-21 21-15,0-22 0,1 22 16,-1-21-16,0 21 0,21-21 15,-21 21-15,1-21 0,-1 0 16,21 21-16,-21-21 0,22-1 0,-22 22 16,21-21-16,-21 0 0,0 21 0,22-21 15,-22 0-15,21 21 0,-21-21 16,22-1-16,-22 22 0,0-21 0,0 21 16,0-21-16,22 21 0,-22-21 15,0 21-15,0-21 0,22 21 0,-22-21 16,21 21-16,0-22 0,1 1 15,-1 21-15,0-21 0,1 21 0,20-21 16,-20 0-16,-1 21 0,21-21 16,-20 21-16,-1-22 0,22 1 15,-22 21-15,0-21 0,1 21 0,-22-21 16,21 21-16,0-21 0,1 21 0,-1-21 16,0 21-16,1-22 0,-1 1 15,0 21-15,1-21 0,20 21 0,-20-21 16,20 0-16,-21 21 0,1-21 15,20-1-15,-20 22 0,-1-21 0,0 0 16,22 21-16,-22-21 0,0 0 0,1 21 16,-1-21-16,0-1 0,1 22 15,-1-21-15,-21 0 0,22 21 0,-1-21 16,0 0-16,1 21 16,-1-21-16,0-1 0,1 22 0,-1-21 15,0 21-15,-21-21 0,22 0 0,-1 21 16,-21-21-16,22 21 0,-22 0 15,21-21-15,-21 21 0,0 0 0,1 0 16,-1-22-16,21 22 0,-21 0 16,0-21-16,1 0 0,-1 21 0,0 0 15,0 0-15,21-21 0,-20 21 16,-1 0-16,0 0 0,0-21 0,0 21 16,22 0-16,-22 0 0,0-21 0,0 21 15,21 0-15,-20 0 0,-1-22 16,21 1-16,0 21 0,-20 0 15,20-21-15,0 21 0,1 0 0,-1-21 16,21 21-16,-20 0 0,-22-21 16,21 21-16,1 0 0,-1-21 0,0-1 15,-21 22-15,22 0 0,-22 0 16,21-21-16,-21 21 0,1 0 0,-1 0 16,0-21-16,0 21 0,0-21 0,0 21 15,1 0-15,-1 0 0,-21-21 16,21 21-16,0 0 0,0-21 15,0 21-15,1 0 0,-1-22 16,0 22-16,0 0 16,0-21-16,0 21 0,1-21 0,-1 21 15,0 0-15,0-21 0,0 21 16,0 0-16,-21-21 0,22 21 0,-1 0 16,0 0-16,0-21 0,0 21 0,0 0 15,1-22-15,-1 1 16,0 21-16,0-21 15,0 21-15,0 0 0,1 0 16,-22-21-16,21 21 0,0-21 0,0 21 16,-21-21-16,21 21 15,0 0 1,-21-22-16,22 22 0,-1 0 16,-21-21-16,21 0 15,-21 0 16,-21 21-15,0 0 0,21-21-16,-22 21 0,1 0 15,0 0-15,0 0 16,0 0-16,0 0 0,-1 0 0,1 0 16,0 0-16,0 0 15,-21 0-15,20 0 0,-20 0 0,21 0 16,-21 0-16,20 0 0,1 0 0,0 0 15,0 0-15,0 0 0,0 0 16,-1 0-16,1 0 16,0 0-16,0 0 15,0 0 1,21-21 31,21 21 0,0 0-32,0 0-15,0 0 16,22 0-16,-22 0 0,0 0 0,21 0 16,-20 0-16,-1 0 0,21 0 0,-21 0 15,22 0-15,-22-22 0,21 22 16,-21 0-16,0 0 0,22 0 0,-22 0 15,0 0-15,0 0 0,0 0 16,1 0-16,-1 0 0,0 0 16,0 0-1,0 0 1,-21 22 93,-21-22-109,21 21 0,-21 0 0,0-21 16,21 21-16,-21 0 0,-1 0 16,1 1-16,21-1 0,-21 0 15,0 0-15,21 0 0,-21 0 16,0 1-16,21-1 0,0 0 15,-22 0-15,1 0 0,21 0 0,-21 1 16,21-1-16,0 0 0,-21 0 0,21 0 16,-21-21-16,21 21 0,-21 1 15,21-1-15,0 0 0,-22-21 16,22 21-16,-21 0 0,21 0 16,0 1-1,-21-22-15,21 21 31,0-42 16,21-1-47,0 1 16,1 0-16,-1 0 16,0 0-16,-21 0 0,21-1 0,0 1 15,0 0-15,-21 0 0,22-21 16,-1 20-16,0 1 0,-21 0 0,0 0 15,21 0-15,0 21 0,-21-21 16,0-1-16,0 1 0,0 0 0,21 21 16,-21-21-16,0 0 0,0 0 15,22 21-15,-22-22 0,0 1 16,0 0-16,0 0 16,-22 21 140,1 0-141,0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3T04:33:09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4805 2032 0,'0'-21'0,"0"0"16,0 0-16,0-22 15,0 22 1,0 0-16,0 0 16,0 0-16,0-1 15,0 44 32,0-1-31,0 0-16,0 42 0,0-41 15,0-1-15,0 0 0,0 0 0,0 21 16,0-20-16,0-1 0,0 0 0,0 21 16,0-21-16,0 1 0,0 20 0,0-21 15,0 21-15,0-20 0,0 20 0,0-21 16,-21 0-16,21 22 0,0-22 15,0 0-15,0 0 0,0 0 16,0 0-16,0-42 47,0 0-31,0 0-16,0 0 0,0 0 15,0-1-15,0 1 16,0 0-16,0 0 0</inkml:trace>
  <inkml:trace contextRef="#ctx0" brushRef="#br0" timeOffset="411.42">5207 2223 0,'21'0'32,"0"0"-17,0 0 1,1 0-1,-1-22-15,-21 1 16,21 21-16,-21-21 16,-21 21 31,0 21-32</inkml:trace>
  <inkml:trace contextRef="#ctx0" brushRef="#br0" timeOffset="1160.34">4762 1609 0,'0'0'0,"0"-43"16,-21 1-16,21 21 15,-21 0-15,21 0 0,0-1 0,-21 1 16,21 0-16,0 0 15,0 42 17,0 0-32,0 0 0,0 22 15,0-1-15,0 22 0,0-1 16,0 1-16,0-1 0,0 1 0,0 20 16,0-20-16,0-1 0,0 1 15,0-1-15,0-20 0,0 41 16,0-41-16,0 20 0,0-21 0,21 22 15,-21-22-15,21-21 0,-21 22 16,0-22-16,0 0 0,0 0 0,0 0 16,21-21-16,-21-21 31,-21 0-15,21 0-16,0-21 0,0 20 15,0-20-15,0 0 0,0-1 0,0 22 16,0-21-16,0 0 0,0-1 15,0 22-15,0-21 0,21 21 16,1-1-16,20 1 0,-21-21 16,21 21-16,1 0 0,-1 21 0,0-22 15,22 1-15,-22 21 0,1 0 16,20 0-16,-21 0 0,-20 0 0,41 0 16,-21 21-16,1-21 0,-1 22 15,-21-1-15,0 0 0,-21 21 0,0-21 16,0 1-16,0 20 0,-21-21 15,0 21-15,0-20 0,-21 20 0,-1-21 16,22 21-16,-21-20 0,-1 20 16,1-21-16,21 0 0,-21 0 0,20-21 15,-20 22-15,21-22 16,0 0-16,-22 0 0,22 0 0,0 0 16,0 0-16,0 0 15,0-22-15,-1 22 0,22-21 0,0 0 16,0 0-1,0 0-15,22 0 16,-1 21-16,0-22 0,21 22 16</inkml:trace>
  <inkml:trace contextRef="#ctx0" brushRef="#br0" timeOffset="1732.59">5440 5186 0,'0'-148'16,"0"-212"-16,0-21 16,21-275-16,-21 444 0,21 43 0,-21 21 15,0 63-15,21 0 0,0 43 0,22-43 16,-22 64-16,0 0 0,0 21 0,0-21 16,22 0-16,-22-1 0,0 22 0,43-42 15,-43 21-15,21 0 0,-21 0 16,0-22-16,22 22 0,-22-21 0,0 21 15,0-22-15,0 22 0,1-21 16,-22 21-16,21-22 0,-21 22 0,0 0 16,0-21-16,0 20 0,0 1 15,0 0-15,-21 21 32,-1 0-32,1 21 0,21 0 15,0 1-15,0-1 0,0 0 16,-21 0-16,21 0 0,0 22 0,0-22 15,0 21-15,0-21 0,0 0 16,0 1-16,0 20 0,0-21 0,21 0 16,-21 0-16,21-21 0,1 22 0,-22-1 15,21-21-15,0 0 0,0 0 16,0 0-16,0 0 0,1 0 0,-1 0 16,21-21-16,-21-1 15,0 22-15,1-21 0,20 0 0</inkml:trace>
  <inkml:trace contextRef="#ctx0" brushRef="#br0" timeOffset="2563.92">6265 2201 0,'0'-21'16,"21"21"-16,1-21 15,-22 0 1,0 0-16,0 0 16,0-1-16,0 1 15,0 0 1,-22 21-16,1-21 0,0 21 0,0 0 15,0 0-15,0 0 16,-1 0-16,1 0 0,0 21 0,0 0 16,0 0-16,0 1 0,21-1 15,-22 0-15,22 21 0,-21-21 0,0 22 16,21-1-16,0 0 0,0 1 16,-21-1-16,21 0 0,0-20 0,0 20 15,0-21-15,0 21 0,0-20 16,0-1-16,21-21 0,-21 21 15,21-21-15,0 0 0,1 0 16,-1 0-16,0 0 0,0 0 0,0-21 16,0 21-16,1-21 0,-1-1 15,0 1-15,0 0 0,0-21 0,0 21 16,-21-1-16,0-20 0,22 21 16,-22-21-16,0 20 0,0-20 0,0 21 15,0-21-15,0 20 0,0 1 16,0 0-16,0 0 0,0 0 0,0 0 15,0 42 17,0 0-17,0 0-15,0 0 0,0 0 0,0 22 16,0-22-16,0 0 0,21 21 16,-21-20-16,0 20 0,0-21 0,0 21 15,21-20-15,-21-1 0,0 0 16,21 0-16,-21 0 0,0 0 15,21-21-15,0 0 0,1 0 16,-1 0-16,0 0 16,0 0-16,0 0 15,0-21-15,1 0 0,-1 0 0,0 0 16</inkml:trace>
  <inkml:trace contextRef="#ctx0" brushRef="#br0" timeOffset="2751.92">6646 4868 0,'0'64'16,"0"-22"-16</inkml:trace>
  <inkml:trace contextRef="#ctx0" brushRef="#br0" timeOffset="3380.08">6456 2688 0,'-21'0'0,"-1"0"15</inkml:trace>
  <inkml:trace contextRef="#ctx0" brushRef="#br0" timeOffset="4748.35">7197 2011 0,'21'0'16,"0"0"-16,0 0 31,-21-21-31,0 0 0,21 21 0,-21-22 16,0 1-16,0 0 15,0 0-15,0 0 16,-21 21-16,-21 0 16,21 0-16,-1 0 0,1 0 0,0 0 15,-21 21-15,21-21 0,-22 21 16,22 0-16,0 0 0,-21 1 16,20 20-16,1-21 0,0 21 0,0-20 15,21 20-15,0-21 0,-21 21 16,21 1-16,0-22 0,0 21 0,0-21 15,0 22-15,0-22 0,21 0 16,-21 0-16,21 0 0,0 1 0,0-1 16,1 0-16,-1 0 0,0-21 15,0 0-15,0 21 0,0-21 0,1 0 16,-1 0-16,21 0 0,-21 0 16,0 0-16,1-21 0,-1 0 0,21 0 15,-21 0-15,0-1 0,22 1 16,-1-21-16,-21 21 0</inkml:trace>
  <inkml:trace contextRef="#ctx0" brushRef="#br0" timeOffset="5444.07">7895 1439 0,'0'0'0,"0"-21"0,0 0 16,-21 21-1,21 21-15,0 22 16,0-22-16,0 21 0,0 0 16,0 1-16,-21-1 0,21 22 15,0-22-15,0 21 0,-21 1 0,-1-1 16,1 1-16,21-22 0,-21 22 0,21-22 16,-21 0-16,21 1 0,0-1 15,-21 0-15,21-20 0,-21-1 0,21 0 16,0 0-16,0 0 0,0 0 15,0-42 17,0 0-32,0-21 0,0 21 15,0-1-15,0-20 0,0 21 16,21-21-16,0 20 0,0-20 16,0 0-16,22 21 0,-22-22 0,0 1 15,21 21-15,1 0 0,-22-1 16,21 1-16,-21 0 0,22 21 0,-22 0 15,0 0-15,0 0 0,0 0 16,0 0-16,-21 21 0,0 0 0,0 1 16,0-1-16,0 0 0,-21 0 15,0 0-15,0 0 0,0 1 0,-22-1 16,1 0-16,21 0 0,-21 0 0,-1-21 16,1 21-16,0 1 0,-1-22 15,1 0-15,0 21 0,20-21 0,-20 0 16,21 0-16,-21 0 15,20 0-15,1 0 0,0 0 0,21 21 32,0 0-32,21-21 0,0 21 15,1 0-15,-1 1 0,0-1 0,21 0 16,-21 0-16,1 0 0,20 22 16,-21-22-16,0 0 0,22 0 0,-22 0 15,0 0-15,0 1 0,0-1 16,0-21-16,1 21 0,-1-21 0,0 0 15,-21 21-15,21-21 16,0 0 0,-42 0-1,0 0-15,0 0 0,-22 0 16,1 0-16</inkml:trace>
  <inkml:trace contextRef="#ctx0" brushRef="#br0" timeOffset="6040.06">1778 2074 0,'0'0'16,"21"-42"-16,-21 21 0,0 0 0,0 0 0,0-1 16,0 1-16,0 0 15,0 42 1,0 0-16,0 22 15,0-1-15,0 0 0,0 22 16,0-22-16,0 43 0,0-22 0,0 1 16,0 21-16,0-22 15,0 1-15,0-1 0,0 1 0,-21-22 16,21 0-16,0 1 0,0-1 16,0-21-16,0 21 0,0-20 0,0-1 15,0 0-15,21-21 47,0-21-47,0 0 16,1-22-16</inkml:trace>
  <inkml:trace contextRef="#ctx0" brushRef="#br0" timeOffset="6336.19">2371 2667 0,'0'-21'47,"0"0"-32,-22 21 1,1 0-16,0 0 15,0 0 1,0 0 0,21 21-16,0 0 15,0 0 1,0 0-16,-21 1 16</inkml:trace>
  <inkml:trace contextRef="#ctx0" brushRef="#br0" timeOffset="7013.07">1672 4212 0,'0'0'0,"-21"-21"0,0-42 15,21 41-15,-21 1 0,21-21 16,0 21-16,0-22 0,0 22 15,0 0-15,0 0 0,21 0 0,0 0 16,0-1-16,0 1 0,0 21 16,22 0-16,-22 0 0,21 0 0,1 0 15,-22 21-15,21 22 0,-21-22 16,22 21-16,-22 22 0,0-22 0,-21 22 16,0-1-16,0 1 0,0-22 15,-21 21-15,0 1 0,-1-22 16,-20 1-16,21-1 0,-21 0 15,20 1-15,-20-22 0,0 21 0,-1-21 16,1 0-16,0 1 0,-1-22 16,22 0-16,0 0 0,-21 0 15,21 0-15,-1 0 0,1-22 0,21 1 16,0-21-16,0 21 0,0-22 16,0 1-16,0 0 0,0-1 0,0 1 15,0-21-15,0 20 0,21 22 16,1-21-16,-1 21 0,21-1 0,-21 1 15,22 21-15,-22 0 16,21 0-16,0 21 0,-20 1 0,20-1 16,0 0-16,-21 21 0,1-21 15,-1 1-15,0 20 0,0-21 16,0 0-16,0 0 0,1 22 0,-1-22 16,0 0-16,0 0 15,-21 0-15,21-21 0,0 0 16,1 0-16,-1 0 15</inkml:trace>
  <inkml:trace contextRef="#ctx0" brushRef="#br0" timeOffset="7204.09">2646 4255 0,'0'-22'78</inkml:trace>
  <inkml:trace contextRef="#ctx0" brushRef="#br0" timeOffset="8489.99">4000 4445 0,'0'0'0,"-21"0"0,0 21 0,21 0 32,21-21-17,0 0-15,1-21 0,-1 21 16,21-21-16,-21 0 0,22 0 0,20-22 15,-21 22-15,22-21 0,-1 0 0,1-1 16,-1 1-16,1-22 0,21 22 16,-22-21-16,1 20 0,-22 1 15,21-22-15,-20 22 0,-1 0 16,0-1-16,-20 1 0,-1-21 0,-21 20 16,0 1-16,0 0 0,0-1 0,-21 22 15,-1-21-15,-20 21 0,21-1 16,-21 1-16,-1 0 0,1 21 0,0 0 15,-1 0-15,1 21 0,0 0 16,-1 1-16,1-1 0,0 21 0,-1 0 16,22 1-16,-21 20 0,21-20 15,-22 20-15,22 22 0,0-1 0,0 22 16,0-21-16,-1 21 0,22 0 16,-21 21-16,0-22 0,21 22 15,-21 0-15,0 22 0,21-22 16,-21 0-16,21 0 0,-22 0 0,22 0 15,0 21-15,0-21 0,0-21 16,-21 21-16,21 0 0,0-22 0,0 1 16,0 0-16,0-21 0,0-22 0,0 22 15,0-43-15,0 1 0,21-1 16,-21-21-16,22 0 0,-1-21 0,0 0 16,0-21-16,0 0 0,0-21 15,1-1-15,-1 1 0,21-22 16,-21 1-16,0-1 0,22 1 0,-22-22 15,0 1-15,0-1 0,0 0 0,1-21 16,-1 22-16,-21-22 16,0 21-16,0-21 0,0 22 0,0-1 15,-21-21-15,-1 22 0,-20 20 16,21-21-16,-21 22 0,20-1 0,-20 22 16,0 0-16,21-1 0,-1 22 15,-20 0-15,42 0 0,-21 0 0,0 21 16,42 0 15,0 0-31,0 0 0,22-21 0,-1 21 16,0-22-16,1 1 15,-1 0-15,21 0 0,1 0 0,-22 0 16,22-22-16,-1 22 0,-20-21 16,20-1-16,-21 1 0,1 21 0,-1-21 15,0-1-15,1 1 0,-22 21 0,0-22 16,0 22-16,-21 0 0,0 0 15,0 0-15,0 0 0,-21 21 32,0 21-32,21 0 0,-21 0 15,21 21-15,0-20 0,0 20 16,0 0-16,0 1 0,0-1 0,0 0 16,0 1-16,0-1 0,0-21 0,0 21 15,0 1-15,0-22 0,0 21 16,21-21-16,0 1 0,-21-1 15,21 0-15,0-21 0,1 0 0,-1 0 16,21 0-16,-21 0 0,0-21 16,1 0-16,20-1 0,-21 1 0,0 0 15,0 0-15,1 0 0,-1-22 16,0 22-16,0-21 0,-21 0 0,0 20 16,0-20-16,0 0 0,0-1 15,-21 1-15,0 0 0,0 21 0,-1-22 16,-20 22-16,21 0 0,0 21 15,-22 0-15,22 0 0,-21 0 0,21 0 16,0 0-16,-1 0 0,1 21 0,0 0 16,0 22-16,21-22 15,-21 0-15,21 0 0,0 0 0,0 22 16,0-22-16,0 0 0,21 0 0,0 0 16,0-21-16,0 21 0,1-21 15,20 0-15,-21 0 0,0 0 0,22 0 16</inkml:trace>
  <inkml:trace contextRef="#ctx0" brushRef="#br0" timeOffset="8916.12">5651 4339 0,'0'-21'16,"0"0"-16,-21 21 0,0-21 15,21 0-15,0-1 16,21 22-1,0-21-15,1 21 0,-1 0 16,0 0-16,0 0 0,21 0 0,-20 21 16,20-21-16,0 22 0,-21-1 15,22 0-15,-1 0 0,-21 21 0,0-20 16,22 20-16,-22-21 0,-21 21 16,0 1-16,21-22 0,-21 21 0,0 1 15,0-22-15,0 21 0,0-21 16,-21 0-16,0 1 0,0-1 15,21 0-15,-22-21 0,1 0 16,0 0-16,21-21 16,0 0-16,0-1 15,0 1-15,0-21 0,0 21 0,0-22 16,0 22-16,0-21 0,0 0 16,21 20-16,-21-20 0,0 0 0,21 21 15,1-22-15,-22 22 0,21 0 0,0 0 16,-21 0-16,21-1 0,0 22 15,0-21-15,1 21 0,-22-21 0,21 21 16,0 0-16,0 0 0,0 0 16,0 0-16</inkml:trace>
  <inkml:trace contextRef="#ctx0" brushRef="#br0" timeOffset="9567.99">6731 4212 0,'0'0'16,"-21"-21"-16,0 21 16,-1 0-16,1 21 15,0 0-15,21 1 0,-21-1 16,21 0-16,0 0 16,0 21-16,-21-20 0,21 20 0,-21 0 15,-1-21-15,22 22 0,0-22 0,0 21 16,-21-21-16,21 1 0,0-1 15,0 0-15,0 0 0,0 0 16,21-21 0,1 0-16,-1-21 15,0 0-15,0 21 0,0-21 0,-21 0 16,21-1-16,1 1 0,-1 0 16,0 0-16,-21 0 0,21 0 0,0-1 15,0 1-15,1 0 16,-1 21-16,-21 21 15,21-21-15,-21 21 16,0 1-16,21-1 0,-21 0 0,0 0 16,0 0-16,21 0 15,0 1-15,-21-1 0,22 0 0,-1 0 16,0-21-16,0 21 16,0-21-16,22 0 0,-22 0 0,0 0 15,0 0-15,0 0 0,22-21 0,-22 0 16,21 0-16,-21 21 0,0-21 15,22-22-15,-22 22 0,0 0 0,0-21 16,0-1-16,1 1 0,-22 0 16,21-1-16,-21 1 0,0-22 15,0 22-15,0 0 0,-21-22 0,-1 22 16,1 21-16,0-22 0,-21 22 0,21 0 16,-1 0-16,1 21 0,-21 0 15,21 0-15,0 0 0,-1 21 0,1 0 16,0 0-16,21 1 0,0 20 15,-21-21-15,21 21 0,0-20 0,0 20 16,0-21-16,0 0 0,0 0 0,0 1 16,0-1-16,0 0 0,0 0 15,21 0-15,0-21 0,0 21 0,1-21 16</inkml:trace>
  <inkml:trace contextRef="#ctx0" brushRef="#br0" timeOffset="10077.08">8213 4128 0,'0'0'16,"-22"0"-16,-20-22 16,0 22-16,21-21 0,-1 21 0,1-21 15,0 21-15,-21 0 0,21 0 0,-1 0 16,-20 21-16,21 0 0,0 1 15,0-1-15,-1 0 0,1 0 0,0 21 16,0 1-16,0-1 0,21 0 16,0 1-16,0-1 0,-21-21 0,21 22 15,0-22-15,0 21 0,0-21 0,21 0 16,0 1-16,0-22 16,0 0-16,22 0 0,-22 0 15,0 0-15,0-22 0,0 22 0,0-21 16,1 0-16,-1 0 0,21 0 15,-21 0-15,0-1 0,-21 1 0,22-21 16,-1 21-16,0-22 0,-21 22 16,0-21-16,0 21 0,0 0 15,0-1-15,0 1 0,0 0 0,0 42 32,0 0-32,0 1 15,0-1-15,0 0 0,0 0 0,0 0 16,0 0-16,0 22 0,0-22 15,0 0-15,0 21 0,0-20 0,0-1 16,21 0-16,-21 0 0,21 0 0,-21 0 16,0 1-16,21-22 15,1 0-15,-1 0 0,0 0 16</inkml:trace>
  <inkml:trace contextRef="#ctx0" brushRef="#br0" timeOffset="10539.88">8488 4212 0,'0'0'0,"-21"0"0,21-21 16,0 0-16,0 0 16,0 0-16,21 21 15,0-22 1,0 22-16,0 0 0,22 0 15,-22 0-15,21 0 0,-21 22 0,0-1 16,22 0-16,-22 0 0,0 0 0,0 0 16,0 1-16,1-1 0,-22 21 15,0-21-15,0 0 0,0 22 0,0-22 16,0 0-16,-22 0 0,22 0 16,-21 1-16,0-1 0,0 0 0,21 0 15,-21-21-15,0 0 0,21-21 47,0 0-47,0 0 0,0-22 16,21 22-16,0 0 0,0-21 0,0 20 15,-21-20-15,21 0 0,1 21 16,-1-22-16,0 22 0,21-21 0,-21 21 16,1-1-16,-1 1 0,21 0 15,-21 21-15,0 0 0,1-21 0,-1 21 16,0 0-16,0 0 0,0 0 0,0 0 15,-21 21-15,22 0 0,-1 0 16,-21 1-16,21-1 16</inkml:trace>
  <inkml:trace contextRef="#ctx0" brushRef="#br0" timeOffset="11259.64">9864 4339 0,'0'0'0,"21"-21"0,0-21 16,-21 21-1,0-1-15,0 1 0,0 0 0,0 0 16,0 0-16,0 0 0,-21-1 0,0 22 15,-1-21-15,1 21 0,0 0 16,0 0-16,0 0 0,0 0 0,-22 21 16,22-21-16,0 22 0,-21 20 0,20-21 15,1 0-15,0 22 0,-21-1 16,21 0-16,-1-21 0,1 22 0,0-1 16,0 0-16,21-20 0,0 20 0,-21-21 15,21 0-15,0 0 0,0 1 16,0-1-16,21-21 0,0 21 15,0-21-15,0 0 16,1 0-16,20 0 0,-21 0 16,0-21-16,0 0 0,22-1 0,-22 22 15,21-21-15,-21 0 0,22 0 0,-22-21 16,21 20-16,-21-20 0,1 0 16,20-1-16,-21 1 0,0-21 0,22 20 15,-22-20-15,0-1 0,0-20 0,0 20 16,0 1-16,1-22 0,-1 21 15,0-20-15,0 20 0,0 1 0,-21-1 16,0 22-16,0 0 0,0 20 16,0-20-16,0 21 0,-21 21 15,0 0-15,0 21 0,0 0 16,-1 22-16,-20-1 0,21 0 16,-21 22-16,20-1 0,1 1 0,0-1 15,0 1-15,21 20 0,0-20 0,0-1 16,0 1-16,0-1 0,0 1 15,0-22-15,21 22 0,0-43 0,0 21 16,1 1-16,-1-22 0,21 0 0,-21 0 16,22 0-16,-22-21 0,21 0 15,0 21-15,1-21 0,-1 0 0,-21 0 16,22 0-16,-1 0 0,-21 0 0,21-21 16,-20 0-16,20 21 15,-21-21-15,0 21 0,0-21 0,1 0 16,-1-1-16,0 1 0,0 0 0,0 0 15,-21 0-15</inkml:trace>
  <inkml:trace contextRef="#ctx0" brushRef="#br0" timeOffset="12308">1545 6456 0,'-21'0'0,"0"0"16,21-21-16,-21 0 16,21-1-1,-22 1-15,22 0 16,0 0-16,22 0 16,-1 21-16,0 0 15,0-21-15,0 21 0,22 0 0,-22 0 16,0 0-16,21 0 0,-21 0 0,1 0 15,-1 21-15,0 0 0,0 0 16,-21 21-16,0-20 0,0 20 16,0 0-16,0 1 0,-21-1 15,-21 0-15,20 1 0,-20-1 0,21-21 16,-21 21-16,20-20 0,-20 20 16,21-21-16,-21 0 0,20-21 0,1 21 15,0-21-15,21-21 31,21 0-31,0 0 16,1 0-16,-1 0 0,0-1 0,21 1 16,-21 0-16,22 21 0,-22-21 15,0 0-15,21 21 0,-20 0 0,20 0 16,-21 0-16,0 0 16,0 21-16,1 0 0,-1 0 0,0 0 15,0 1-15,-21 20 0,21-21 16,-21 21-16,0 1 0,0-1 0,0 0 15,-21 1-15,0-1 0,0 0 16,-22 1-16,22-1 0,-21-21 0,0 22 16,-1-22-16,1 21 0,-22-21 15,22 0-15,0-21 0,-1 22 0,1-22 16,0 0-16,-1 0 16,22 0-16,-21 0 0,21-22 0,0 1 0,-1 0 15,1 0-15,0 0 0,21 0 16,0-1-16,0 1 15,0 0-15,0 0 0,0 0 16,21 21-16,-21-21 0,21 21 16,22-22-16,-22 22 0,0-21 0,21 21 15,1-21-15,-22 0 0</inkml:trace>
  <inkml:trace contextRef="#ctx0" brushRef="#br0" timeOffset="12460.05">2582 6752 0,'0'0'0,"0"21"16</inkml:trace>
  <inkml:trace contextRef="#ctx0" brushRef="#br0" timeOffset="12617.09">3979 6710 0,'148'0'16</inkml:trace>
  <inkml:trace contextRef="#ctx0" brushRef="#br0" timeOffset="12883.72">4762 7176 0,'0'0'16,"0"21"-16,-21 0 15,21 0-15,-21-21 16</inkml:trace>
  <inkml:trace contextRef="#ctx0" brushRef="#br0" timeOffset="13188.74">5461 7027 0,'0'22'16,"0"-1"-16,0 0 15,-21-21-15</inkml:trace>
  <inkml:trace contextRef="#ctx0" brushRef="#br0" timeOffset="13423.51">6075 6668 0,'0'21'31,"0"0"-31,-21-21 16</inkml:trace>
  <inkml:trace contextRef="#ctx0" brushRef="#br0" timeOffset="17376.96">5313 7218 0,'0'0'0,"-21"0"16,21 21-16,-22-21 16,22 21-1,-21-21-15,21-21 47,0 0-31,21 21-16,1-21 0,-22 0 15,21 21-15,0-22 0,0 1 16,-21 0-16,21 21 0,0-21 16,1-21-16,-1 20 0,0 1 15,0-21-15,0 21 0,0-22 0,1 22 16,-1-21-16,0 0 0,-21-1 0,0 1 16,0 0-16,0-1 0,0 1 15,0 0-15,0 20 0,0-20 0,0 21 16,0 0-16,0 0 0,-21 21 15,0 0-15,-1 0 0,1 0 16,0 21-16,0-21 0,-21 21 16,20 0-16,1 0 0,0 22 0,0-22 15,21 0-15,-21 21 0,21-21 16,-21 22-16,21-22 0,0 21 16,0-21-16,0 1 0,0-1 15,0 0-15,21-21 0,0 21 0,0-21 16,0 0-16,0 0 15,1 0-15,-1 0 0,21 0 0,-21-21 16,0 21-16,1-21 0,20 0 0,-21-1 16,0 1-16,22 0 0,-22 0 15,0 0-15,0 0 0,0-1 0,0 1 16,1 21-16,-22-21 0,21 0 16,0 0-16,-21 0 15,21 42 16,-21 0-31,0 0 0,0 0 0,0 0 16,0 1-16,0 20 0,0-21 16,0 0-16,0 22 0,0-22 0,0 21 15,0-21-15,-21 22 0,21-22 16,0 0-16,0 0 0,0 0 0,0 0 16,21 1-16,0-1 0,0 0 15,1-21-15,-1 0 0,0 0 16,0 0-16,0 0 0,0 0 0,1 0 15,20-21-15,-21 0 16,0 21-16,22-22 0,-22 1 0,21 0 16,-21 0-16,22 0 0,-22-22 0,21 22 15,-21 0-15,0-21 0,22 21 16,-22-22-16,-21 22 0,21 0 0,-21-21 16,0 20-16,0 1 0,0 0 15,0 0-15,0 0 0,-21 21 16,0 0-16,0 0 0,-1 0 15,1 0-15,0 21 0,0 0 0,21 0 16,-21-21-16,0 43 0,-1-22 16,22 0-16,0 0 0,0 21 15,0-20-15,-21-1 0,21 21 0,0-21 16,0 0-16,0 1 0,0-1 16,21 0-16,-21 0 0,22 0 0,-1 0 15,0 1-15,0-22 0,0 21 16,0-21-16,1 0 0,20 0 0,-21 0 15,21 0-15,1 0 0,-1 0 0,0 0 16,1-21-16,-1 21 0,0-22 16,1 1-16,-1 0 0,22 0 0,-22-21 15,0 20-15,1-20 0,-22 21 16,21-21-16,0-1 0,-20 1 0,20 0 16,-21-22-16,0 22 0,0-1 15,1 1-15,-22-21 0,0 20 16,0 22-16,21-21 0,-21 21 0,0-22 15,0 22-15,0 0 0,0 0 16,0 0-16,0-1 0,-21 22 16,-1 0-16,1 0 0,0 0 15,21 22 1,0-1-16,-21 0 0,21 0 0,0 21 16,0 1-16,0-1 0,0 0 15,0 22-15,0-1 0,0 1 0,0-1 16,0 1-16,0-1 0,0 1 0,-21 21 15,21-1-15,-21 1 16,-1 0-16,22-1 0,-21 1 0,0 21 16,21-22-16,-21 1 0,0 21 0,0-21 15,21 20-15,0 1 0,-22 0 16,1 0-16,21 0 0,0 0 0,0-22 16,0 22-16,0 0 0,0-21 0,0-1 15,0 1-15,0-22 0,21 1 16,1-1-16,-1-20 0,21-1 0,-21-21 15,22 0-15,-22 1 0,21-22 0,-21 0 16,22 0-16,-1-22 0,-21 22 0,21-42 16,1 21-16,-1 0 0,-21-22 15,22 1-15,-1 0 0,0-22 16,-21 22-16,22-22 0,-22 1 0,21 21 16,-21-22-16,1 1 0,-22-1 15,0 1-15,0-22 0,0 21 0,0-20 16,-43 20-16,22-20 0,-21-1 0,21 21 15,-43-20-15,22 20 0,-1 1 16,-20 20-16,21-20 0,-1 21 0,-20-1 16,20 22-16,1-21 0,0 21 15,-1 21-15,22-22 0,-21 22 0,21 0 16,0 0-16,-1 0 0,22-21 16,0 0-1,22 21-15,20-21 16,-21 21-16,0-21 0,22 0 15,-1-1-15,-21 1 0,21-21 16,1 21-16,-1-22 0,0 22 0,1-21 16,-1 0-16,0-1 0,1 22 15,-1-21-15,0-1 0,-20 1 16,20 21-16,-21-21 0,0-1 0,0 1 16,1 21-16,-22-22 0,0 22 15,0-21-15,0 21 0,0 0 0,0-1 16,-22 22-16,1 0 15,0 0-15,0 0 0,0 0 0,0 22 16,-1-22-16,22 21 0,-21 0 16,0 0-16,21 0 0,0 0 15,0 1 1,21-22-16,0 21 0,1-21 0,-1 21 16,0-21-16,0 21 0,0-21 0,0 21 15,1 0-15,-1-21 0,0 22 16,0-1-16,0-21 0,-21 21 0,21 0 15,1 0-15,-22 0 0,0 1 16,21-1-16,0 0 0,-21 0 16,21 0-16,0 0 0,0 1 15,1-22-15,-1 0 16,0 0-16,0 0 16,0 0-16,0 0 0,1 0 0,-1-22 15,0 1-15,0 21 0,21-21 16,-20 0-16,-1 0 0,21 0 0,-21-1 15,0-20-15,1 21 0,-1 0 16,0-22-16,0 22 0,-21 0 0,21-21 16,-21 21-16,0-1 0,0 1 0,0 0 15,0 0-15,-21 21 16,0 0-16,0 21 31,0 0-31,-1 0 0,22 1 0,0-1 16,-21 21-16,21-21 0,-21 0 0,21 22 15,0-22-15,0 0 0,0 0 16,0 0-16,0 22 0,0-22 0,21-21 16,0 21-16,1 0 0,-1-21 15,21 21-15,-21-21 0,0 0 16,22 0-16,-22 0 0,21 0 0,1-21 16,-22 21-16,21-21 0,0 0 15,-20 0-15,20 21 0,0-21 0,-21-1 16,22-20-16,-22 21 0,21 0 15,-21-22-15,1 22 0,-1 0 16,0-21-16,0 21 0,-21-1 0,0-20 16,0 21-16,0 0 15,-21 21-15,0 0 16,0 21-16,-1 0 0,1 0 0,0 0 16,21 1-16,0-1 0,0 21 15,0-21-15,0 0 0,0 1 0,0-1 16,0 0-16,0 0 0,21 0 0,0-21 15,1 21-15,-1-21 0,0 22 16,0-22-16,0 21 16,0-21-16,-21-21 31,-21-1-15,0 22-16,0-21 0,0 21 15,0-21-15,-1 21 0,1 0 16,0 0-16,21-21 0,-21 21 0,0 0 15,0 0-15,-1 0 16,22 21-16,0 0 0,0 0 16,0 1-16,0-1 0,22 0 15,-1-21-15,0 21 0,0 0 16,0-21-16,0 0 0,22 21 0,-22-21 16,21 0-16,-21 0 0,22 0 15,-22 0-15,21 0 0,-21-21 16,22 21-16,-1-21 0,-21 0 0,22 21 15,-22-21-15,21 0 0,-21-1 0,0-20 16,22 21-16,-22-21 0,0 20 16,0-20-16,0-21 0,1 20 0,-1-20 15,0 20-15,-21-20 0,21-1 16,-21 1-16,21-1 0,-21 1 0,0 21 16,0-22-16,0 22 0,0-1 0,0 22 15,0-21-15,0 21 0,-21 21 16,21-21-16,-21 21 0,0 0 15,0 0-15,21 21 0,0 0 16,-22 0-16,22 21 0,-21-20 16,21 20-16,0 0 0,0 1 0,0-1 15,0 21-15,-21-20 0,21 20 16,0-20-16,0 20 0,0-21 0,-21 22 16,21-22-16,0 1 0,0-1 0,0-21 15,0 21-15,0-20 0,0-1 16,0 0-16,0 0 0,0 0 0,0 0 15,0-42 32,21 0-47,-21 0 0,0 0 0,21 0 16,0-1-16,-21-20 16,22 21-16,-1-21 0,0 20 0,0-20 15,0 0-15,0-1 0,1 22 0,-1 0 16,0 0-16,21 0 0,-21 21 15,1 0-15,-1 0 0,0 0 0,-21 21 16,21 0-16,-21 0 0,21 0 0,-21 22 16,0-1-16,0-21 0,0 22 15,0-22-15,0 21 0,21-21 0,-21 22 16,22-22-16,-22 0 0,21 0 0,0 0 16,-21 0-16,21 1 0,0-22 15,0 0-15,1 21 0,-1-21 16,21 0-16,-21 0 0,0 0 0,1 0 15,-1 0-15,21-21 0,-21-1 16,0 22-16,1-21 0,-1 0 0,0 0 16,0 0-16,-21 0 0,0-1 0,21 1 15,-21 0-15,21 21 0,-21-21 16,0 0-16,0 0 0,0-1 0,0 1 16,-21 21 15,0 0-31,0 0 0,0 0 15</inkml:trace>
  <inkml:trace contextRef="#ctx0" brushRef="#br0" timeOffset="18567.95">1503 8890 0,'0'0'0,"-21"0"0,-1 0 31,22-21-31,0 0 16,0 0 0,0-1-16,22 1 15,-1 21-15,0-21 16,0 21-16,21-21 0,-20 21 0,-1 0 16,21 0-16,-21 0 0,22 0 15,-22 0-15,21 0 0,-21 21 0,0 0 16,1 0-16,-1 1 0,0-1 15,-21 21-15,0-21 0,0 22 0,0-1 16,0 0-16,0 1 0,0-1 16,-42-21-16,20 21 0,1-20 0,0 20 15,0-21-15,0 0 0,-22 0 16,22 1-16,0-1 0,0-21 0,-21 0 16,20 21-16,1-21 0,0 0 15,0 0-15,0 0 0,0 0 16,21-21-16,0 0 15,21-1-15,21 1 16,-21 0-16,0 0 0,22 21 0,-22-21 16,21 21-16,1 0 0,-22-21 15,21 21-15,0 0 0,-20 0 0,20 0 16,-21 21-16,21 0 0,-20-21 16,-1 21-16,0 21 0,0-20 0,0-1 15,0 0-15,-21 21 0,0-21 16,0 22-16,0-1 0,0-21 0,-21 22 15,0-1-15,0-21 0,0 21 0,0-20 16,-1 20-16,-20-21 0,0 0 16,-1 0-16,1 1 0,-21-1 15,20 0-15,-20 0 0,20-21 16,-20 0-16,21 0 0,-1 0 0,1 0 16,0 0-16,-1-21 0,22 0 15,-21 0-15,21-1 0,-22 1 0,22 0 16,0-21-16,21 21 0,0-1 15,0 1-15,0 0 0,0-21 0,0 21 16,0-1-16,0 1 0,21 0 16,0 21-16,22-21 0,-1 0 0,-21 0 15,21-1-15,22 22 0,-22-21 16</inkml:trace>
  <inkml:trace contextRef="#ctx0" brushRef="#br0" timeOffset="18891.93">2942 9313 0,'0'-21'16,"0"0"0,0 0-16,-21 21 15,21-21 1,-21 21-16,0 0 16,-1 0-1,22 21-15,0 0 31,22-21-31,-1 0 16</inkml:trace>
  <inkml:trace contextRef="#ctx0" brushRef="#br0" timeOffset="19535.72">4530 9165 0,'21'0'0,"0"0"0</inkml:trace>
  <inkml:trace contextRef="#ctx0" brushRef="#br0" timeOffset="19572.9">4847 9229 0,'21'-21'16</inkml:trace>
  <inkml:trace contextRef="#ctx0" brushRef="#br0" timeOffset="19752.8">5228 9271 0,'-21'0'0,"0"21"15</inkml:trace>
  <inkml:trace contextRef="#ctx0" brushRef="#br0" timeOffset="22115.38">1947 8848 0,'0'-21'15,"21"21"-15,-21-22 16,0 1-16,22 21 15,-22-21 1,21 21 0,0 21 15,-21 0-31,21-21 16,-21 22-16,0-1 15</inkml:trace>
  <inkml:trace contextRef="#ctx0" brushRef="#br0" timeOffset="23800.07">2349 8932 0,'-21'0'0,"0"0"31,21-21-15,-21 21-16,21-21 16,0 0-16,-21 0 15,0 21-15,21-21 16,-22 21-1,22 21 17,0 0-32,0 21 0,0-21 0,0 22 15,0-1-15,0 0 0,0 1 16,0 20-16,0-20 0,0 20 16,0 1-16,0-1 0,0 1 0,0-1 15,0 1-15,0-1 0,0 1 16,0-1-16,0-21 0,-21 22 0,21-22 15,0 1-15,0-1 0,0-21 16,0 21-16,0-20 0,0-1 0,0 0 16,0-42 15,0 0-15,0-1-16,0-20 0,21 21 0,-21-21 15,0-1-15,0 1 0,0 0 16,0-1-16,0 1 0,0-22 15,22 22-15,-22-21 0,0 20 16,0-20-16,0 20 0,0 1 0,0 0 16,0-1-16,21 1 0,-21 0 15,0-1-15,0 1 0,0 21 0,0-21 16,0 20-16,0 1 0,0-21 16,0 21-16,0 0 0,0-22 0,0 22 15,-21 0-15,21 0 0,0 0 16,-22 21-16,22-22 0,0 1 15,-21 21 1,0 0-16,0 0 16,21 21-16,-21 1 0,0-1 15,-1 21-15,22 0 0,-21 1 0,0-1 16,0 22-16,0-22 0,0 21 16,-1 1-16,-20-1 0,21-20 0,-21 20 15,20 1-15,1-1 0,-21-20 16,0 20-16,20-21 0,1 1 0,-21-1 15,21-21-15,0 22 0,-1-22 16,22 0-16,-21 0 0,0-21 16,21-21-1,0-21 1,0 20-16,0 1 16,0-21-16,0 21 0,0-22 0,21 22 15,0 0-15,1-21 0,-1 21 16,0-1-16,0 1 0,21 0 0,-20 0 15,20 21-15,0 0 0,-21 0 16,22 0-16,-1 0 0,0 0 0,1 0 16,-1 0-16,0 0 0,1 21 15,-22 0-15,21-21 0,1 21 0,-22-21 16,21 0-16,-21 0 0,22 0 16,-22 22-16,0-22 0,0 0 0,0 0 15,0 0-15,1 0 16,-1-22 31,0 22-32</inkml:trace>
  <inkml:trace contextRef="#ctx0" brushRef="#br0" timeOffset="25888.48">4784 8932 0,'-22'22'15,"22"-1"1,0 0-16,0 0 0,0 0 16,0 0-16,0 1 0,22-22 15,-1 21-15,0-21 0,0 0 16,21 0-16,-20 0 0,-1 0 15,21 0-15,-21-21 0,22-1 16,-1 1-16,0 0 0,-21 0 0,22 0 16,-1-22-16,-21 22 0,22 0 15,-22 0-15,0-21 0,0 20 0,-21 1 16,0 0-16,0 0 0,0 0 16,-21 0-16,-21 21 15,20 0-15,-20 0 0,21 0 0,-21 0 0,20 0 16,-20 0-16,0 21 15,-1 0-15,22 0 0,-21 21 0,0-20 0,20 20 16,-20 0-16,21 1 0,0-1 16,21 0-16,0 1 0,0-1 15,0 0-15,0 1 0,21-22 0,0 0 16,0 0-16,22 0 0,-22 0 0,21 1 16,-21-22-16,22 0 0,-1 0 15,0 0-15,1 0 0,-1 0 0,-21 0 16,21-22-16,1 1 0,-1 21 15,-21-21-15,22 0 0,-22 21 0,-21-21 16,-21 21 0,-22 0-16,22 0 15,-21 0-15,-22 0 0,22 21 16,0 0-16,-1 0 0,-20 22 0,20-22 16,1 21-16,0-21 0,-22 22 15,22-1-15,0 0 0,-1 1 0,1 20 16,0-21-16,20 1 0,1-1 15,21 0-15,0 1 0,0-22 0,0 0 16,21 0-16,1 0 0,-1-21 0,21 0 16,0 0-16,1 0 0,20 0 15,-20 0-15,20-21 0,-21 0 0,22 0 16,-1 0-16,22-22 0,-21 1 0,20 21 16,-20-21-16,20-1 0,1 1 15,-21 0-15,-1-1 0,1 1 16,-1 0-16,-21-1 0,1 1 0,-22 21 15,21-22-15,-21 22 0,1 0 16,-22 0-16,0 0 0,-22 42 31,1 0-31,21 0 0,-21 0 16,0 1-16,0 20 0,0-21 0,-1 0 16,1 22-16,0-1 0,0-21 0,0 21 15,0 1-15,-1-22 0,22 21 16,0-21-16,-21 1 0,21-1 0,0 0 15,0 0-15,0 0 0,21-42 47,1 0-47,-1 0 0,-21 0 0,21-1 16,0 1-16,0-21 0,0 21 16,-21-22-16,22 1 0,-1 21 0,0-21 15,0 20-15,-21 1 0,21-21 0,0 21 16,-21 0-16,22-1 15,-1 22-15,0 0 16,-21 22-16,0-1 0,0 0 16,21 0-16,-21 0 15,0 0-15,0 1 0,0 20 16,21-21-16,-21 0 0,21 0 0,-21 1 16,22-1-16,-1 0 0,-21 0 0,21 0 15,0-21-15,21 21 16,-20-21-16,-1 0 0,21 0 15,-21 0-15,22-21 0,-22 0 0,21 0 16,-21 0-16,22 0 0,-22-1 16,0 1-16,21-21 0,-21 21 0,1-22 15,-1 22-15,0-21 0,0 0 0,0-1 16,-21 1-16,0 0 0,0-1 16,0 1-16,0 0 0,0-1 0,0 1 15,0 21-15,0 0 0,0-1 16,0 1-16,0 0 0,-21 21 15,0 0-15,0 21 0,21 0 16,0 1-16,-21-1 0,-1 21 0,22-21 16,-21 22-16,21-1 0,0 0 15,0 1-15,0-1 0,-21 0 0,21 1 16,0-1-16,0 0 0,0 1 0,0-1 16,0 0-16,0 1 0,21-1 15,0-21-15,1 0 0,-1 22 0,0-43 16,0 21-16,0 0 0,0-21 15,1 0-15,20 0 0,-21 0 16,0 0-16,22 0 0,-22 0 0,0 0 16,21-21-16,-21 0 0,1-1 0,-1 1 15,0 0-15,0 0 0,0 0 0,0 0 16,1-22-16,-22 22 0,0 0 16,0 0-16,21 0 0,-21-1 0,0 1 15,0 0-15,0 0 16,0 42-1,0 0-15,-21 0 16,21 1-16,0-1 0,0 0 0,-22 21 16,22-21-16,0 1 0,-21-1 15,21 21-15,0-21 0,0 0 0,0 1 16,0-1-16,0 0 16,21-21-16,1 0 15,-1 0-15,0 0 0,0-21 16,0 0-16,0 21 0,1-22 15,-1-20-15,0 21 0,0 0 0,0 0 16,0-22-16,1 22 0,-1-21 0,0 21 16,-21-1-16,21-20 0,0 21 15,0 0-15,-21 0 0,22 21 16,-22 21 0,0 0-16,0 0 0,0 0 15,0 0-15,0 1 0,-22 20 0,22-21 16,0 0-16,0 22 0,0-22 15,0 0-15,0 0 0,0 0 0,0 0 16,0 1-16,22-1 0,-1-21 16,0 21-16,0-21 0,21 0 0,-20 0 15,-1 0-15,21 0 0,-21 0 0,0 0 16,22-21-16,-22 0 0,0 21 0,0-22 16,0 1-16,1 0 0,-1-21 15,-21 21-15,0-1 0,21 1 0,-21-21 16,0 21-16,0 0 0,0-1 0,0 1 15,-21-21-15,21 21 0</inkml:trace>
  <inkml:trace contextRef="#ctx0" brushRef="#br0" timeOffset="26020.5">6435 9313 0,'0'0'0,"-43"0"0</inkml:trace>
  <inkml:trace contextRef="#ctx0" brushRef="#br0" timeOffset="26175.47">6456 9313 0,'21'0'0,"-42"0"0,84 0 0,-20-21 15,-1 0-15,0 21 16,22-21-16,-1 0 0,1 21 0,-1-21 16,-20-1-16,20 1 0,-21 0 0,22 21 15,-22-21-15,1 0 0,-1 21 16,-21-21-16,21 21 0,-20 0 0,-1 0 15,0 0-15,0 0 16</inkml:trace>
  <inkml:trace contextRef="#ctx0" brushRef="#br0" timeOffset="26695.53">9102 8996 0,'0'0'0,"0"-21"16,0 0-16,0-22 0,0 22 0,0-21 15,0 21-15,0-22 0,0 22 16,21 0-16,-21-21 0,21 20 0,-21 1 15,0 0-15,21 21 16,-21 21 0,0 22-16,0-22 0,0 42 15,0-20-15,0-1 0,0 21 0,0 1 16,0-1-16,0 1 16,0-22-16,0 22 0,0-1 0,0-20 15,0-1-15,-21 21 0,21-20 0,-21-1 16,21 0-16,0-20 0,0 20 15,0-21-15,-21 0 0,21 0 0,0 1 16,-22-22-16,22 21 0,-21-21 16,0 0-16,0 0 15,0-21-15,0 21 16,-1-22-16</inkml:trace>
  <inkml:trace contextRef="#ctx0" brushRef="#br0" timeOffset="26799.98">8551 9462 0,'-21'0'16</inkml:trace>
  <inkml:trace contextRef="#ctx0" brushRef="#br0" timeOffset="27680.11">12806 9504 0,'42'0'16,"-21"-21"-16,0 0 15,22-1-15,-22 22 0,21-21 0,-21 0 0,22 21 16,-22-21-16,0 0 0,21 0 0,-20-1 15,-1 1-15,0 0 0,21 0 16,-253 0-16,-276-22 0,-42 22 0,42 0 16,85-21-16,84 21 0,85-22 0,22 22 15,62-21-15,44-1 0,20 22 16,0-21-16,43 21 0,-22-22 0,22 22 16,0 0-16,21 0 0,-22 21 0,22 0 15,0 0-15,0 0 0,-22 0 16,22 0-16,0 21 0,21 0 0,-21 22 15,21-1-15,-21-21 0,21 21 0,0 22 16,0-22-16,0 1 0,0-1 16,0 21-16,0-20 0,0-1 0,0 0 15,0 1-15,0 20 0,0-20 0,-21-1 16,21-21-16,0 21 16,0 1-16,0-22 0,0 21 0,0-21 15,0 1-15,0-1 0,0 0 16,0-42-1,0 0 1,0-1-16,21 1 0,-21 0 16,21-21-16,-21 21 0,21-22 0,-21 22 15,21-21-15,0 21 0,-21-1 16,0-20-16,22 21 0,-1 0 0,-21 0 16,21 21-16,-21-22 0,0 1 0,21 21 15,0 0 1,0 0-1,-21 21-15,0 1 0,0-1 16,22 0-16,-22 0 16,0 0-16,21-21 15,-21 21-15,0 1 0,0-1 16,21-21-16,0 21 0,-21 0 16,21-21-1,0 0-15,1 21 0,-1-21 16,0 0-16,0 0 15,0 0-15,0 0 0,1 0 16,-1 0-16,0 0 16,0 0-16,0 0 0,0 0 0,-21-21 15,22 21-15,-1-21 0,0 0 0,0 21 16,0-21-16,-21-1 0,0 1 16,21 0-16,-21 0 0,0 0 0,0 0 15,0-1-15,0 1 0,0 0 0,0 0 16,-21 0-16,0 21 0,0-21 15,0 21-15,0 0 0,-1 0 16,1 21-16,21 0 0,-21 0 16,21 0-16,-21 22 0,21-22 15,0 21-15,0-21 0,0 22 0,0-22 16,0 0-16,0 21 0,21-21 16,0 1-16,0-1 0,-21 0 0,22-21 15,-1 21-15,0 0 0,0-21 16,0 0-16,0 0 0,1 0 0,-1 0 15,0 0-15,0 0 0,0-21 0,0 0 16,1 0-16,-1 0 0,0-1 16,0 1-16,-21 0 0,21 0 0,-21 0 15,21 0-15</inkml:trace>
  <inkml:trace contextRef="#ctx0" brushRef="#br0" timeOffset="28056.43">9038 9102 0,'0'0'0,"-21"0"0,42-21 31,0 21-15,0 0-16,22-22 0,-1 1 0,0 21 16,1-21-16,20 0 0,1 0 0,-22 21 15,22-21-15,20-1 0,-20 1 16,-1 0-16,1 0 0,20 21 0,-20-21 16,-1 0-16,1 21 0,-22-22 0,1 22 15,-1 0-15,0 0 0,-21 0 16,1 0-16,-1 0 0,0 0 15,-21 22 32</inkml:trace>
  <inkml:trace contextRef="#ctx0" brushRef="#br0" timeOffset="28700.13">11663 8721 0,'0'0'0,"-43"-43"16,43 22-16,0 0 16,-21 0-16,0 21 15,21 21 16,0 0-31,0 22 0,0-1 16,0-21-16,0 43 0,0-22 16,0 21-16,0-20 0,0 20 0,0 1 15,0-1-15,0 1 0,0-22 16,0 22-16,0-22 0,0 0 0,0 1 16,0-1-16,0-21 0,21 21 0,0-20 15,1-1-15,-1-21 0,0 0 0,0 0 16,0 0-16,0 0 0,1 0 15,-1 0-15,0 0 0,21-21 0,-21-1 16,1 1-16,-1-21 0,21 21 0,-21 0 16,0-22-16,1 1 0,-1 21 15,0-22-15,0-20 0,0 21 0,0-1 16,1 1-16,-22-22 0,0 22 16,0 0-16,0-1 0,0 1 15,0 0-15,0 21 0,0-1 0,0 1 16,0 0-16,0 0 0,0 42 47,0 0-47,0 0 15,0 1-15,0-1 0,21 0 16,0-21-16,0 21 0</inkml:trace>
  <inkml:trace contextRef="#ctx0" brushRef="#br0" timeOffset="29019.96">12763 8678 0,'0'22'0,"0"-44"0,0 1 16,0 0-16,-21 21 0,0 0 0,0 0 16,0 0-16,0 0 15,-1 21-15,1 22 16,21-22-16,0 0 0,-21 21 15,21 1-15,-21-1 0,21 0 0,0 1 16,0 20-16,-21-21 0,21 1 0,0-1 16,0 22-16,0-22 0,-21 0 15,-1 1-15,22-22 0,0 21 0,0-21 16,0 0-16,0 1 0,0 20 0,0-21 16,0 0-16,0 0 0,22-21 31,-1 0-31,-21-21 15,0 0-15,0 0 0,21 0 16</inkml:trace>
  <inkml:trace contextRef="#ctx0" brushRef="#br0" timeOffset="29560.02">12636 8911 0,'0'0'0,"0"-42"15,0 0-15,0 20 16,0-20-16,0 21 0,22 0 0,-1-22 15,-21 22-15,21 0 0,0 0 0,21 0 16,-20 0-16,20 21 0,0-22 16,1 22-16,-1 0 0,21 0 0,-20 0 15,-1 0-15,0 0 0,1 0 0,-1 22 16,-21 20-16,0-21 0,1 0 16,-1 22-16,-21-1 0,0 0 0,0-21 15,-21 22-15,-1-1 0,-20 0 0,21 1 16,-21-1-16,-1 0 15,1-20-15,-22 20 0,22-21 0,0 0 16,-1 0-16,1 1 0,0-22 0,-1 21 16,22-21-16,-21 0 0,21 0 15,0 0-15,-1 0 0,1 0 0,0 0 16,21-21-16,0-1 0,0 1 16,0 0-16,0 0 0,0 0 15,21 21-15,0 0 16,1 0-16,-1 0 15,0 0-15,0 21 0,0 0 0,0 0 16,1 0-16,-1 1 0,0 20 16,0-21-16,0 0 0,0 0 0,1 1 15,-1-1-15,21 0 0,-21 0 0,0-21 16,1 21-16,20 0 0,-21-21 16,0 22-16,22-22 0,-22 0 0,0 0 15,0 0-15,21 0 0,-20 0 0,-1 0 16,0 0-16,0 0 0,0 0 15,0 0-15,1-22 16,-1 1-16,-21 0 16,21 0-16,0 0 0,-21 0 15,21-1-15</inkml:trace>
  <inkml:trace contextRef="#ctx0" brushRef="#br0" timeOffset="30159.97">13970 8742 0,'0'0'16,"0"-21"-16,0 0 0,0-1 16,-21 22-1,0 0-15,-1 0 16,22 22-16,0-1 0,-21 21 16,21-21-16,-21 22 0,21-1 15,0 0-15,0 1 0,-21-1 0,0 0 16,21 22-16,-21-22 0,21 0 15,-22 1-15,1-1 0,0-21 0,0 22 16,21-22-16,-21 21 0,21-21 0,-21 0 16,21 1-16,-22-22 0,22 21 15,0-42 1,0-1 0,0 1-16,22 0 0,-22-21 15,21 21-15,-21-1 0,21-20 16,-21 21-16,0-21 0,21 20 0,0 1 15,-21 0-15,0 0 0,21 0 16,1 0-16,-1 21 16,0 21-16,0-21 15,-21 21-15,21 0 0,-21 0 0,0 0 16,21 22-16,-21-22 0,22 0 0,-22 0 16,21 0-16,-21 1 0,21-1 15,0 0-15,-21 0 0,21-21 0,0 21 16,1-21-16,-1 0 0,0 0 15,0 0-15,0 0 0,0 0 16,1 0-16,-1 0 0,0-21 0,0 0 16,0 21-16,-21-21 0,21 0 0,1-1 15,-1 1-15,-21 0 0,21 0 0,0 0 16,-21 0-16,21-1 16,0 1-16,-21 0 0,22 21 15,-22-21-15,0 0 63</inkml:trace>
  <inkml:trace contextRef="#ctx0" brushRef="#br0" timeOffset="30908.21">19177 8932 0,'0'0'0,"0"-21"47,0 0-31,21 0-16,0 0 15,0 0-15,1-22 0,-1 22 0,0 0 16,0-21-16,21 20 0,-20-20 0,-1 0 16,21-1-16,-21 1 0,0 0 15,1-1-15,-1 1 0,-21-21 0,21 20 16,-21-20-16,21 20 0,-21-20 15,0 21-15,0-22 0,0 22 16,0-1-16,0 1 0,0 0 0</inkml:trace>
  <inkml:trace contextRef="#ctx0" brushRef="#br0" timeOffset="31327.96">19939 8890 0,'21'21'15,"0"-21"-15,0 0 0,1 21 0,-1-21 16,21 0-16,-21-21 0</inkml:trace>
  <inkml:trace contextRef="#ctx0" brushRef="#br0" timeOffset="31521.07">20362 8530 0</inkml:trace>
  <inkml:trace contextRef="#ctx0" brushRef="#br0" timeOffset="33164.15">19579 8065 0,'0'-22'31,"0"1"-31,0 0 16,0 0-16,0 0 15,0 0-15,0-1 0,0 1 16,0 0-16,0 0 0,0 0 16,0 0-16,0-1 0,0 1 0,0 0 15,0 0-15,21 0 0,-21 0 16,21-1-16,-21 1 0,0 0 16,22 0-16,-22 0 0,21 21 15,-21 21 16,0 0-15,0 0-16,0 22 0,-21-22 0,21 21 16,-22 0-16,22 22 0,-21-22 0,21 1 15,-21 20-15,21 1 0,-21-22 16,0 21-16,21 1 0,-21-22 0,-1 22 16,1-22-16,21 22 0,0-22 15,-21 0-15,0 1 0,21-1 16,0-21-16,0 21 0,0-20 0,0 20 15,0-21-15,0 0 0,0 0 16,0 1-16,0-1 0,21 0 16,0-21-16,0 21 0,1-21 0,-1 0 15,0 0-15,0 0 0,21 0 16,-20 0-16,-1 0 0,0 0 0,0 0 16,0-21-16,22 21 0,-22-21 0,0 21 15,0-21-15,0-1 0,22 1 16,-22 21-16,0-21 0,0 0 0,0-21 15,0 20-15,1 1 0,-1 0 16,0 0-16,-21-21 0,21 20 16,-21 1-16,21-21 0,-21 21 0,21 0 15,-21-22-15,0 22 0,0 0 0,22 0 16,-22 0-16,0 42 31,0 0-15,-22 0-16,22 0 0,-21 0 0,0 22 15,21-22-15,-21 21 0,0-21 0,0 22 16,21-22-16,-22 21 0,22 1 16,-21-1-16,21-21 0,0 21 0,0-20 15,0 20-15,0-21 0,0 0 16,0 0-16,21 1 0,1-22 16,-1 21-16,0-21 0,0 0 0,0 0 15,22 0-15,-22 0 0,21 0 0,0 0 16,-20-21-16,20-1 0,0 1 15,-21 21-15,22-21 0,-22-21 0,21 21 16,-21-1-16,1 1 0,-1-21 0,0 21 16,-21 0-16,0-22 0,0 1 15,0 21-15,0-22 0,0 22 0,0-21 16,-21 21-16,0-22 0,-1 22 16,1 0-16,0 0 0,0 0 0,0 21 15,-22 0-15,22 0 0,0 0 16,-21 0-16,21 0 0,-22 21 15,1 0-15,21 0 0,-22 0 0,22 1 16,-21-1-16,21 21 0,0-21 0,-1 22 16,1-22-16,0 21 0,21 0 15,-21 1-15,21-22 0,0 21 0,0 1 16,0-22-16,0 21 0,0-21 0,21 0 16,0 1-16,0-1 0,1 0 15,-1-21-15,0 0 0,0 21 0,0-21 16,0 0-16,22 0 0,-22 0 0,21-21 15,-21 0-15,22 21 16,-22-21-16,21-1 0,-21 1 0,22 0 16,-22 0-16,21-21 0,-21 20 0,1 1 15,-1-21-15,0 21 0,-21-22 16,0 22-16,0-21 0,0 0 0,0 20 16,0-20-16,0 21 0,-21 0 0,0 0 15,-22-22-15,22 43 0,0-21 16,-21 0-16,20 21 0,-20 0 0,21 0 15,-21 0-15,20 21 0,-20 0 0,21 0 16,0 1-16,0-1 0,-1 0 16,1 21-16,21-21 0,-21 22 0,21-1 15,0-21-15,0 22 0,0-22 16,0 21-16,0-21 0,0 0 16,0 1-16,21-1 0,-21 0 0,21-21 15,-21 21-15,22-21 0,-1 0 16,0 0-16,0 0 15,0 0-15,0 0 0,1-21 16,-22 0-16,0 0 0,21 21 16,-21-22-16</inkml:trace>
  <inkml:trace contextRef="#ctx0" brushRef="#br0" timeOffset="33687.74">19346 8043 0,'0'0'0,"-21"0"0,0 0 16,0 0-16,0 0 0,42 0 31,0 0-31,21 0 0,-21 0 16,22 0-16,20 0 0,-20-21 0,20 21 15,-21-21-15,22 0 0,-1 21 0,1-21 16,-22 21-16,22-21 0,-22 21 16,22 0-16,-22-22 0,21 22 15,-20 0-15,-1 0 0,0-21 16,-20 21-16,20 0 0,-21 0 0,0 0 16,0 0-16,1 0 0,-44 0 62,1 0-46,0 0-16,0 0 0,0 21 15,0 1-15</inkml:trace>
  <inkml:trace contextRef="#ctx0" brushRef="#br0" timeOffset="36428.51">20362 1969 0,'0'0'0,"0"-22"0,0 1 15,0 0-15,0 0 0,0 0 16,21 0-16,-21-1 0,22 1 0,-22 0 16,0 0-16,0 0 0,0 0 15,21 21 1,-21 21-1,0 0 1,0 0-16,0 0 0,0 22 0,0-1 16,0 0-16,-21 1 0,21-1 15,0 0-15,0 1 0,0 20 0,-22-21 16,22 22-16,-21-1 0,21 22 16,-21-21-16,0 20 0,21 1 15,0 0-15,-21-1 0,0 22 16,-1-21-16,22-1 0,0 1 0,-21 0 15,0-1-15,21 1 0,-21-21 16,21 20-16,0-20 0,0-1 0,0 22 16,-21-22-16,21 1 0,0-1 15,0 1-15,-21-1 0,21 1 0,0-22 16,0 1-16,0-1 0,0-21 16,0 0-16,0 22 0,0-22 15,0 0-15,0-42 31,0 0-31,0-1 16,0-20-16,0 21 0,0-21 16,0-1-16,21-20 0,0 20 0,-21-20 15</inkml:trace>
  <inkml:trace contextRef="#ctx0" brushRef="#br0" timeOffset="37575.91">20362 2159 0,'0'0'0,"21"0"16,-21-21-1,22 21 95,-22-21-110,21 21 15,0 0-15,0 0 0,0 0 0,0-21 16,1 21-16,20-22 0,0 22 16,-21 0-16,43 0 0,-22-21 0,1 21 15,20 0-15,1-21 0,-1 21 16,1 0-16,-1-21 0,22 21 0,-1-21 16,22 21-16,-21 0 0,21-21 15,0 21-15,-1 0 0,-20 0 16,21-22-16,0 22 0,0 0 15,-1 0-15,1-21 0,21 21 16,-21 0-16,-21 0 0,21 0 0,-22 0 16,1 0-16,-22 0 0,1 0 15,-1 0-15,-20 0 0,-1 0 0,0 0 16,-20 0-16,20 0 0,-21 0 16,0 0-16,0 0 0,1 0 0,-1 21 15,0 1-15,0-1 16,-21 0-16,0 0 15,0 0-15,0 0 0,0 1 0,0-1 16,0 21-16,0-21 0,0 22 16,0-1-16,0 0 0,0 22 15,0-22-15,0 22 0,0-1 0,0-21 16,0 22-16,-21-1 0,21 1 16,-21-22-16,21 22 0,-21-1 0,21-20 15,0 20-15,0 1 0,0-1 16,0-21-16,0 22 0,-22-1 0,22-20 15,-21 20-15,21-20 0,0-1 16,0 0-16,-21 1 0,21-1 0,-21 0 16,21 1-16,-21-22 0,0 21 15,21-21-15,-22 22 0,1-22 0,21 21 16,-21-21-16,21 0 0,-21 1 16,0 20-16,21-21 0,0 0 15,0 0-15,0 1 0,-21-1 16,21 0-16,-22 0 0,22 0 15,0 0-15,-21-21 0,21 22 0,-21-22 16,21 21-16,-21 0 16,0-21-16,0 0 0,-1 21 15,1-21-15,0 0 0,-21 0 16,21 0-16,-1 0 0,-20 0 0,0 21 16,-1-21-16,1 0 0,-21 0 15,20 0-15,-20 0 0,-1 0 0,-20 21 16,20-21-16,1 0 0,-22 0 0,0 0 15,22 22-15,-22-22 0,-21 0 16,22 0-16,-1 21 0,-21-21 16,21 0-16,-20 0 0,20 21 15,-21-21-15,21 0 0,-20 0 0,-1 0 16,21 0-16,-21 0 0,0 0 16,22 0-16,-1 0 0,0 0 0,22 0 15,-1 0-15,1 0 0,21 0 0,-1 0 16,22 0-16,0-21 0,0 21 15,0 0-15,-1 0 0,22-21 32,0-1-32,0 1 0,22 21 15,-1-21-15,0-21 16,21 21-16,-21-22 0,22 22 0</inkml:trace>
  <inkml:trace contextRef="#ctx0" brushRef="#br0" timeOffset="38885.99">20764 2498 0,'0'0'0,"-21"0"15,0 21-15,0-21 16,0 0 0,0 0-1,21 21 17,-22-21 46,1 0-63,21 21-15,-21-21 16,0 0 0,0 0 15,0 0-31,-1 21 15,1-21 1,0 0-16,21 22 16,-21-22-16,0 0 15,0 0-15,21 21 16,-22-21 0,1 0-16,0 0 15,42 0 63,0 0-78,1 0 16,-1 0-16,0 0 0,21 0 16,-21 0-16,22-21 0,-22 21 15,21 0-15,22 0 0,-22 0 0,0 0 16,22-22-16,-22 22 0,1 0 15,20 0-15,-21 0 0,22 0 16,-1 0-16,1 0 0,21 0 0,-22 0 16,22 0-16,-1 0 0,1 0 15,21 0-15,-21-21 0,-1 21 0,1 0 16,0 0-16,-1-21 0,1 21 16,0 0-16,-22 0 0,1-21 0,-1 21 15,1 0-15,-22 0 0,0-21 16,1 21-16,-22 0 0,21 0 15,-21 0-15,0 0 0,1 0 16,-1-21-16,0 21 16,-42 0 46,0 0-46,-1 0-16,-20 0 0,21 0 15,-21 0-15</inkml:trace>
  <inkml:trace contextRef="#ctx0" brushRef="#br0" timeOffset="39953.01">20553 3090 0,'0'-21'0,"0"0"47,-21 21 63,-1 0-95,1 0-15,0 0 16,21 21-16,-21-21 15,0 0-15,42 0 110,21 0-110,-21 0 15,1 0-15,20 0 0,0 0 16,1 0-16,-1 0 0,21 0 0,-20 0 16,-1 0-16,22 0 0,-22 0 15,21 0-15,-20 0 0,20 0 0,1 0 16,-1 0-16,1-21 0,20 21 16,1 0-16,0 0 0,-1-21 0,22 21 15,0 0-15,-21 0 16,21-21-16,-22 21 0,22 0 0,0 0 15,0 0-15,0 0 0,-22-21 16,22 21-16,-42 0 0,20 0 0,-20 0 16,-22 0-16,22 0 0,-22 0 15,0 0-15,-21 0 0,1 0 0,-1 0 16,0 0-16,0 0 0,0 0 16,-21-22 62,-21 22-63,0 0-15,0 0 16,0 0-16,-22 22 0,1-22 0</inkml:trace>
  <inkml:trace contextRef="#ctx0" brushRef="#br0" timeOffset="40608.78">21124 3535 0,'0'0'16,"-21"0"-16,0 0 0,0 21 0,-22-21 0,22 0 15,-21 0-15,21 21 0,-22-21 16,1 21-16,21-21 0,-21 0 0,20 0 16,1 0-16,0 0 15,0 22-15,0-22 0,0 0 16,42 0 62,0 0-78,0 0 0,21 0 0,1 0 16,-1 0-16,0 0 0,22 0 0,-22 0 15,22 0-15,-1 0 0,22 0 16,0 0-16,-22 0 0,43 0 15,-21 0-15,-1 0 0,1 0 16,21 0-16,-22 0 0,-20-22 0,21 22 16,-1 0-16,1 0 0,-22 0 15,22 0-15,-21 0 0,-1 0 0,1-21 16,-1 21-16,1 0 0,-22 0 16,21 0-16,-20 0 0,-1 0 0,-21 0 15,22 0-15,-22 0 0,0 0 16,0 0-16,0 0 0,0 0 0,-21-21 15,22 21 17,-44 0-1,1 0-15,0 0-16,0 0 0,0 0 15,-22 0-15,1 0 0,0 21 0</inkml:trace>
  <inkml:trace contextRef="#ctx0" brushRef="#br0" timeOffset="41085.18">20637 4212 0,'0'0'0,"0"21"16,43-21 15,-22 0-31,0 0 15,21 0-15,1 0 0,20 0 16,-20 0-16,20 0 0,22 0 16,-22-21-16,22 21 0,0 0 0,-1-21 15,22 21-15,-21 0 0,21 0 16,-22-21-16,1 21 0,0 0 0,-1 0 16,-20-21-16,-1 21 0,1 0 15,-1 0-15,-20-21 0,20 21 0,-21 0 16,1 0-16,-1 0 0,0-22 15,1 22-15,-22 0 0,21 0 0,-21 0 16,1 0-16,-1 0 0,0 0 16,0 0-16,0 0 15,0 0-15,-21-21 16,22 21-16,-1-21 16,0 21-16</inkml:trace>
  <inkml:trace contextRef="#ctx0" brushRef="#br0" timeOffset="42288.37">23050 2011 0,'0'0'0,"0"21"16,-21-21 15,21 21-15,0-42 78,0 0-79,0 0-15,0 0 16,0-1-16,0 1 0,21 0 16,-21 0-16,22 0 0,-22-22 15,21 1-15,0 21 0,0-21 0,0-1 16,0-20-16,1 20 0,20 1 15,21 0-15,-20-1 0,41 1 0,1 0 16,21-1-16,0 22 0,0-21 16,-1 0-16,22 20 0,-21 1 15,21 0-15,0 0 0,0 21 16,-21 0-16,21 0 0,-21 0 16,0 21-16,0 0 0,-22 22 0,1-22 15,0 21-15,-22 0 0,1 1 16,-1-1-16,-21 0 0,22 22 0,-22-1 15,-21-20-15,22 20 0,-22-20 16,0 20-16,0-21 0,0 1 0,-21-1 16,0 0-16,22-20 0,-22 20 15,0-21-15,0 0 0,0 0 16,0 1-16,0-1 16,-22-21-1,1 0 1,0 0-16,0 0 0,0 0 15,0 0-15,-1 0 0,1-21 16,0 21-16,0-22 0,0 22 0,0 0 16,-1-21-16</inkml:trace>
  <inkml:trace contextRef="#ctx0" brushRef="#br0" timeOffset="42887.56">25061 1947 0,'0'0'0,"-42"0"15,63 0 1,0 0 0,22 0-16,-22 22 0,21-1 15,0 0-15,1 0 0,-1 0 0,0 0 16,1 1-16,-1-1 0,22 0 15,-22-21-15,0 21 0,-21 0 0,22 0 16,-1-21-16,-21 22 0,0-22 16,22 0-16,-22 21 0,0-21 0,0 21 15,0-21-15,1 0 0,-1 0 16,0 0 0,-21-21-1,0 0-15,0-1 16,0 1-16,0 0 15,0-21-15,21 21 0,-21-1 0,21-20 16,0 0-16,-21-1 0,22 1 16,-1 21-16,0-21 0,0-1 0,0 22 15,0-21-15,-21 21 0,22-1 16,-1 1-16,-21 42 31,0 1-31,0-1 0,-21 0 16,-1 21-16,1-21 15,0 22-15,21-1 0,-42 0 0,21-20 16,-1 20-16,1-21 0,0 21 16,-21-20-16,21 20 0,-1-21 0,-20 0 15,21 0-15,0 1 0,0-1 16,-1 0-16,1 0 0,21 0 0,-21 0 16,0-21-1,21 22-15</inkml:trace>
  <inkml:trace contextRef="#ctx0" brushRef="#br0" timeOffset="43403.85">25844 2942 0,'0'0'0,"-21"-21"0,21-64 16,-21 43-16,21 21 0,0 0 15,0 0-15,0-1 0,0 1 16,-21 21 0,21 21-16,0 1 15,0-1-15,0 21 0,0 0 0,0 1 16,0-1-16,0 22 0,0-1 15,0 1-15,-21-1 0,21 1 0,0-1 16,-21 1-16,21-1 0,0 1 16,0-22-16,0 0 0,0 1 0,0-1 15,0-21-15,0 0 0,0 0 16,0 1-16,-22-1 0,22-42 47,22-1-47,-22 1 0,0 0 15,21-21-15,-21 21 16,21-22-16,0 1 0,-21 0 0</inkml:trace>
  <inkml:trace contextRef="#ctx0" brushRef="#br0" timeOffset="44388.12">25887 2858 0,'0'0'0,"0"-43"0,0-63 15,0 85-15,0 0 16,0 0-16,21 0 15,0 21-15,0 0 0,0 0 16,22 0-16,-1 0 0,22 0 0,-1 0 16,1 0-16,-1 0 15,22-21-15,-1 21 0,22 0 0,0 0 16,0 0-16,21 0 0,-21 0 16,21 0-16,0-22 0,21 22 0,0 0 15,0 0-15,0 0 0,1 0 16,-22 0-16,0 0 0,0 0 0,-22 0 15,1 0-15,0 0 0,-21 0 16,-22 0-16,1 0 0,-1 0 0,-20 0 16,-1 0-16,-21 0 0,0 0 15,0 0-15,1 0 0,-22 22 16,0-1-16,0 0 0,0 0 16,0 21-16,0-20 0,0-1 15,0 21-15,0-21 0,0 22 0,0-1 16,0-21-16,0 21 15,0 1-15,0 20 0,0-20 0,-22 20 16,1 1-16,0-1 0,21 1 16,-21 20-16,0-20 0,0-1 0,-1 22 15,1-22-15,21 1 0,-21-1 0,21 1 16,-21-1-16,21 1 0,0-22 16,0 22-16,0-22 0,-21 0 0,21 1 15,0-1-15,0-21 0,-21 22 16,21-22-16,0 0 0,0 0 0,0 0 15,-22-21-15,22 21 16,-21-21-16,0 22 16,0-22-16,0 0 0,0 0 0,-22 0 15,22 0-15,0 0 0,-21 0 16,-1 21-16,1-21 0,0 0 0,-1 0 16,-20 21-16,-1-21 0,-20 0 15,20 0-15,-21 21 0,1-21 0,-22 0 16,0 0-16,0 0 0,0 0 15,-21 21-15,0-21 0,-21 0 0,21 0 16,-21 0-16,21 0 0,-21 0 0,21 0 16,21 0-16,0 0 15,0 0-15,22 0 0,-1 0 0,22 0 16,-1 0-16,1 0 0,-1 0 0,22 0 16,-1 0-16,1 0 0,21 0 15,-21 0-15,20-21 0,1 21 0,0 0 16,0-21-1,21 0 32,0 0-31,0-1-16,0 1 16,0 0-16,0 0 0,0-21 15,0 20-15,0-20 0,0 21 0,0-43 16,0 22-16,21-21 15,0-1-15,0 22 0,1-22 0,-1-20 16,0 20-16,0 1 0,0-22 16,0 21-16,1-20 0,-1-1 0,-21 0 15,21 22-15,-21-1 0,21 1 16,-21 21-16,0-1 0,0 1 0,0 21 16,0 0-16,0-22 0,0 22 15,0 0-15</inkml:trace>
  <inkml:trace contextRef="#ctx0" brushRef="#br0" timeOffset="45080.19">26310 3175 0,'0'0'0,"-21"0"15,21-21-15,-21 21 0,0 0 16,42 0 15,21 0-15,-21 0-16,0 21 0,22-21 16,-22 0-16,21 0 0,1 0 0,-1 0 15,0 0-15,1 0 0,-1 0 16,0 0-16,-21 0 0,22 0 15,-1 0-15,-21 0 0,0 0 16,1 0-16,-1 0 0,0 0 16,-21-21-1,-21 21-15,0 0 16,-1-21-16,1 21 0,0 0 16,0-21-16,0 21 0,0-22 0,-1 22 15,1 0-15,21-21 16,21 21 15,1 0-31,-1 0 16,0 0-16,0 0 0,0 0 0,0 0 15,1 0-15,-1 0 0,0 0 16,0 0-16,-21 21 16,0 1-16,0-1 15,0 0-15,0 0 0,0 21 0,0-20 16,-21-1-16,0 21 0,0-21 15,-1 22-15,22-22 0,-21 0 0,0 21 16,0-21-16,0 1 0,21-1 16,-21 0-16,42-21 31,0 0-15</inkml:trace>
  <inkml:trace contextRef="#ctx0" brushRef="#br0" timeOffset="45356.01">27622 3048 0,'-21'0'16,"0"0"-16,0 21 16,0 0-16,0 1 0,21-1 15,-22 21-15,1 0 0,0 1 0,0-1 16,21 0-16,0 1 15,-21-1-15,21 0 0,-21 1 0,21-22 16,0 21-16,0-21 0,0 1 16,0-1-16,0 0 0,0 0 15,21-21 1,0 0 0,-21-21-16,21 0 0,-21 0 15,0-1-15</inkml:trace>
  <inkml:trace contextRef="#ctx0" brushRef="#br0" timeOffset="45564.05">27495 3260 0,'0'0'0,"0"-43"0,0-20 16,0 42-16,0 0 15,0-1-15,0 1 0,0 0 16,22 21-16,-22-21 16,21 0-16,0 21 0,0 0 15,0 0-15,0-21 0,1 21 16,-1 0-16,0 0 0,21 0 0,-21 0 15,22 0-15,-22 0 0,0 0 16,21 0-16,-20 0 0,-1 0 0,0 0 16,-21 21-1,0 0-15,-21 0 16</inkml:trace>
  <inkml:trace contextRef="#ctx0" brushRef="#br0" timeOffset="45743.95">27432 3344 0,'0'0'0,"21"0"31,0 0-15,0 0-16,1 0 0,-1 0 16,0 0-16,0 0 0,0 0 0,0 0 15,1 0-15,-1-21 0,0 21 16,0 0-16</inkml:trace>
  <inkml:trace contextRef="#ctx0" brushRef="#br0" timeOffset="46239.72">28067 3387 0,'21'0'0,"-21"-21"15,0-1-15,0 1 16,0 0-16,-21 21 16,0 0-16,0 0 0,-1 0 15,1 0-15,0 0 0,-21 21 16,21 0-16,-22 1 0,22-1 0,0-21 16,-21 21-16,20 0 0,1 0 15,0 0-15,21 1 0,0-1 0,-21 0 16,21 0-1,21-21 1,0 0-16,0 0 0,1 0 16,-1 0-16,0 0 15,0 0-15,0-21 0,0 21 0,1-21 16,-22 0-16,21 21 0,0-22 16,0 1-16,0 0 0,0 0 15,-21 0-15,22 21 0,-1-21 16,-21 42-1,0 0 1,0 0-16,0 0 16,0 0-16,0 1 0,0-1 15,0 0-15,0 0 16,21-21 15,0 0-15,0 0-16</inkml:trace>
  <inkml:trace contextRef="#ctx0" brushRef="#br0" timeOffset="46852.12">28427 3281 0,'-21'0'31,"-1"0"-31,1 0 16,21 21-16,-21 0 0,0 0 15,21 1-15,0-1 16,0 0-16,0 0 0,0 0 16,0 0-16,0 1 0,0-1 0,0 0 15,21 0-15,0-21 16,0 0-16,1 0 0,-1 0 0,0 0 16,0 0-16,0 0 0,0 0 15,1 0-15,20-21 0,-21 21 0,0-21 16,-21 0-16,21-1 0,1 1 0,-1 0 15,-21 0-15,21-21 0,-21-1 16,0 22-16,0-21 0,0-1 0,0 22 16,0-21-16,0 21 0,0 0 15,0-1-15,0 1 0,-21 21 32,21 21-32,-21 1 15,21-1-15,0 0 0,0 21 16,0-21-16,0 1 0,0 20 0,0-21 15,0 21-15,0-20 0,0-1 16,0 0-16,0 0 0,0 0 0,0 0 16,0 1-16,0-1 15,21-21 1,0 0-16,0 0 16,0 0-16,0 0 0,1-21 15,-1-1 1,-21 1-16,21 0 0,0 21 15,-21-21-15,0 0 0,21 21 16,-21-21-16,0 42 16,0 0-1,0 0 1,-21-21-16,21 21 0,0 0 16,-21-21-16,0 0 15</inkml:trace>
  <inkml:trace contextRef="#ctx0" brushRef="#br0" timeOffset="52319.89">22352 5398 0,'0'0'16,"-21"-22"-16,21 1 0,0 0 0,-21 0 0,-1 0 16,1 0-1,21-1-15,21 22 32,1 0-32,20 0 0,0 0 15,1 22-15,-1-1 0,0 0 16,22 21-16,-1 1 0,1-1 0,-1 0 15,1 1-15,20 20 0,-20-21 16,-1 22-16,1-22 0,-1 22 0,1-22 16,-22 22-16,22-22 0,-1 0 0,-20 1 15,-1-1-15,21-21 0,-20 21 16,20-20-16,-20-1 0,-1 21 16,43-21-16,-43 0 0,0 1 0,-21-22 15,22 0-15,-22 0 16,21 0-16,-21 0 0,1 0 15,-22-22-15,0 1 16,0 0-16,0 0 16,0 0-16,0 0 0,0-1 0,0 1 15,0 0-15,-22 0 0,22 0 16,-21 0-16</inkml:trace>
  <inkml:trace contextRef="#ctx0" brushRef="#br0" timeOffset="52579.74">24003 5927 0,'0'-21'0,"-21"-1"16,42 22 15,0 0-15,0 22-16,0-22 0,1 21 0,20 0 15,-21 0-15,0-21 0,0 21 16,22 0-16,-22 1 0,-21-1 0,21-21 16,-21 21-16,21 0 0,-21 21 15,0-20-15,0-1 16,-21 0-16,0 0 0,-21 0 0,20 0 15,1 1-15,-21-22 0,21 21 16,-22 0-16,1 0 0,0-21 0,21 21 16,-22 0-16,1-21 15,0 0-15,-22 22 0,43-22 16,0 0-16,0 0 0</inkml:trace>
  <inkml:trace contextRef="#ctx0" brushRef="#br0" timeOffset="53112.43">25315 6392 0,'0'0'0,"0"-21"0,0 0 0,-21 0 15,21 0-15,-21 0 16,21-1-16,-21 22 31,21 22-31,0-1 0,0 21 16,0 0-16,0 22 0,0 21 0,0 63 16,0-42-16,-21-22 0,21 22 15,-22 0-15,1 0 0,21 21 16,-21-21-16,0-1 0,0 1 0,0-21 15,-22 105-15,22-105 0,21-21 16,-21 20-16,21-20 0,-21-22 16,21 43-16,0-43 0,0-21 15,0 0-15,0 1 0,0-1 16,21-21 0,-21-21-16,21-1 0,-21 1 15,21-21-15,-21 0 0,0-1 0,0-20 16</inkml:trace>
  <inkml:trace contextRef="#ctx0" brushRef="#br0" timeOffset="54007.48">25209 6668 0,'0'0'0,"22"-43"0,-22 22 0,21 0 0,-21 0 15,21 0-15,-21-1 0,21 1 16,0 21-16,0 0 15,1 0-15,-1-21 0,21 21 16,0 0-16,1 0 0,20 0 16,1-21-16,20 21 0,22 0 0,0-21 15,0 21-15,21 0 0,0-21 16,21 21-16,0-22 0,22 22 0,-22 0 16,21-21-16,-21 21 0,22 0 15,-22 0-15,0-21 0,21 21 0,-42 0 16,21 0-16,-42-21 0,21 21 15,-42 0-15,21 0 0,-22 0 0,-20 0 16,-1 0-16,1 0 16,-22 0-16,-21 21 0,22 0 0,-22-21 15,0 21-15,-21 22 0,0-22 16,0 0-16,0 21 0,0-20 0,0 20 16,0-21-16,0 21 0,-21 1 0,21-22 15,-21 21-15,21 1 0,-21-22 16,21 21-16,0 0 0,0 1 0,-22-1 15,22-21-15,-21 22 0,21-1 16,-21 0-16,21 22 0,0-22 0,0 0 16,-21 1-16,21-1 15,-21 0-15,21 1 0,0-1 0,0 0 16,0 1-16,0-22 0,0 21 0,0-21 16,0 22-16,0-22 0,0 0 15,-21 0-15,21 0 0,-22 1 0,1-1 16,21 0-16,-21 0 0,0-21 0,21 21 15,-21 0-15,0-21 0,21 22 16,-22-1-16,1-21 0,21 21 0,-21-21 16,0 21-16,0-21 0,0 0 15,-22 0-15,22 21 0,-42 0 16,20-21-16,-20 22 0,20-22 0,-20 0 16,-22 0-16,1 21 15,-1-21-15,0 0 0,-21 0 0,1 0 16,-1 0-16,0 0 0,-21 0 0,0 0 15,0 0-15,21 0 0,-21 0 16,0-21-16,0 21 0,21 0 0,-21-22 16,0 22-16,21 0 0,-21 0 0,22-21 15,-1 21-15,21 0 0,0 0 16,-20 0-16,41-21 0,-21 21 0,22-21 16,-1 21-16,22 0 0,-21 0 15,20 0-15,22 0 0,-21-21 0,21 21 16,-1 0-16,22-21 15,0-1 17,22 22-32,-22-21 15,21 21-15,0 0 0,0 0 16,0-21-16,0 21 16,1 0-16,-1 0 15,0 0-15,0-21 16,0 21-1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3T04:42:41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5778 635 0,'0'0'0,"0"-21"32,0 0-1,0 0-31,0-1 31,0 1-31,0 0 31,0 0-15,0 42 47,0 0-63,0 0 15,0 1-15,0 20 16,0-21-16,0 0 0,0 22 0,0-1 15,0 0-15,0 1 0,0-1 16,0 21-16,0-20 0,0-1 0,0 22 16,0-22-16,0 0 0,0 1 15,0-1-15,0-21 0,0 21 0,0 1 16,-21-22-16,21 0 0,0 0 16,0 0-16,0 1 0,0-1 15,0 0-15,0-42 63,0 0-63,21-1 0,-21 1 15,22 0-15,-1-21 0,0 21 0,0-22 16</inkml:trace>
  <inkml:trace contextRef="#ctx0" brushRef="#br0" timeOffset="471.77">6350 508 0,'0'-42'16,"-21"63"31,21 0-31,0 0-16,0 0 15,0 22-15,0-22 0,0 21 0,0 1 16,0-1-16,0 0 0,0 1 15,0-1-15,0 0 0,0 1 0,0-1 16,0 21-16,0-20 0,0-22 16,0 21-16,0 1 0,-21-1 0,21-21 15,0 21-15,0-20 16,0-1-16,0 21 0,0-21 0,-22 0 16,22 1-16,0-1 15,0 0-15,0-42 47,0 0-31,0-1-16</inkml:trace>
  <inkml:trace contextRef="#ctx0" brushRef="#br0" timeOffset="940.58">5757 1037 0,'0'0'0,"-42"0"16,21 0-16,0 0 0,-1 0 15,1 0-15,42 0 47,1 0-47,-1 0 16,0 0-16,21 0 0,-21-21 16,22 21-16,-1 0 0,0 0 15,1-21-15,-1 21 0,0-21 0,1 21 16,-1 0-16,0 0 0,-20 0 15,20 0-15,-21-21 0,0 21 0,0 0 16,1 0-16,-1 0 0,0 0 16,0-22 77</inkml:trace>
  <inkml:trace contextRef="#ctx0" brushRef="#br0" timeOffset="1419.88">6921 762 0,'0'0'0,"-21"0"0,-21 0 16,42-21-16,-21 21 15,0 0 1,21-21 15,21 21-31,0 0 16,0 0-16,0 0 0,0 0 0,22 0 15,-1-21-15,0 21 0,-20 0 16,20 0-16,0 0 0,1 0 16,-1 0-16,0 0 0,1-22 0,-1 22 15,0 0-15,1 0 0,-22 0 16,0 0-16,21 0 0,-21 0 0,1 0 15,-1 0-15,0 0 16,-42 0 31,0 0-47,-1 0 16,1 0-16,0 0 0,0 0 15,21 22-15,-21-22 0</inkml:trace>
  <inkml:trace contextRef="#ctx0" brushRef="#br0" timeOffset="1819.97">7260 741 0,'0'0'0,"-21"0"31,21 21-15,0 0 0,0 0-16,0 1 0,0-1 15,0 0-15,0 0 0,0 0 0,0 0 16,0 22-16,0-22 0,0 0 16,0 21-16,0-20 0,0 20 0,-21-21 15,21 0-15,0 22 0,0-22 16,-21 0-16,21 0 0,-22 0 15,22 0-15,0 1 0,0-1 0,0 0 16,0 0-16,-21 0 16,21 0-16,0 1 15,0-1 1,0-42 46,0-1-62</inkml:trace>
  <inkml:trace contextRef="#ctx0" brushRef="#br0" timeOffset="2563.8">7895 677 0,'0'-21'15,"21"21"1,-21-21-16,0 42 31,0 0-15,0 1-16,0 20 0,0-21 0,-21 21 16,21 1-16,-21-1 0,21 22 15,0-22-15,-21 0 0,0 1 16,-1-1-16,1 21 0,21-20 0,-21-22 15,21 21-15,-21-21 0,21 22 16,0-22-16,-21 0 0,21 0 0,0 0 16,-21 1-16,21-44 62,0 1-62,0 0 16,0 0-16,0 0 0,21-22 15,0 22-15</inkml:trace>
  <inkml:trace contextRef="#ctx0" brushRef="#br0" timeOffset="2929.49">7853 635 0,'0'0'15,"21"0"1,0 0 0,0 21-16,0-21 0,1 21 15,-1 1-15,0-1 0,0 21 16,0-21-16,0 22 0,1-22 16,-1 21-16,0-21 0,0 22 0,0-22 15,0 21-15,-21-21 0,0 22 16,0-22-16,22 0 0,-22 0 0,0 0 15,0 0-15,0 1 16,0-44 47,0 1-63,0 0 0,0 0 15,0 0-15,21 0 0,-21-1 16,21 1-16,0 0 0</inkml:trace>
  <inkml:trace contextRef="#ctx0" brushRef="#br0" timeOffset="3632.58">8721 614 0,'0'0'0,"-22"0"47,22 21-47,-21-21 16,0 21-16,0 0 0,0 1 15,-22-1-15,22 0 0,0 21 0,-21 1 16,21-22-16,-1 21 0,-20 0 16,21 1-16,0-22 0,0 21 0,-1 1 15,1-22-15,0 0 0,0 0 16,0 0-16,21 0 0,0 1 0,0-1 15,0-42 32,21-1-47,0 1 16,0 0-16,0 0 0,1 0 16,-1-22-16,0 1 0,0 0 15,21-1-15,1 1 0,-22 0 0,21-1 16,1 1-16,-1 21 0,-21-21 15,21 20-15,-20 1 0,-1 0 0,0 0 16,0 0-16,0 21 0,-21-21 16,21 21-16,-21 21 31,0 0-31,0 0 0,0 0 16,0 0-16,0 1 15,0 20-15,0-21 0,-21 21 0,0 1 16,21-1-16,-21 0 0,0 1 15,21-1-15,0 0 0,-21 1 0,-1-1 16,22 0-16,-21 1 0,0-22 16,21 0-16,0 21 0,0-20 0,0-1 15,0 0-15,-21 0 0,21 0 16,0 0-16,0 1 0,0-1 16,0 0-1,0-42 48,0 0-63,21-1 0,-21 1 15,21 0-15,0 0 0,1-21 16,-1 20-16,0-20 0</inkml:trace>
  <inkml:trace contextRef="#ctx0" brushRef="#br0" timeOffset="4508.34">9694 677 0,'0'0'0,"0"-21"16,0 0-16,0 0 15,0 0 1,-21 21 31,21 21-47,0 0 0,-21 0 16,0 0-16,21 1 0,-21-1 15,21 0-15,-22 21 0,1 1 16,0-22-16,21 21 0,-21 0 0,0 1 15,0-1-15,21 0 0,-22 1 16,1-1-16,0-21 0,0 22 0,0-1 16,21-21-16,-21 21 0,-1-20 15,22-1-15,-21 21 0,0-21 0,21 0 16,-21 1-16,21-1 0,0 0 16,-21-21-16,21 21 0,-21 0 0,21 0 31,0-42 0,0 0-31,0 0 0,0 0 16,0 0-16,0-1 0,0 1 15,0 0-15,21 0 0,0 0 16,0 0-16,0-1 0,-21 1 16,21 21-16,-21-21 0,22 21 15,-1-21-15,0 21 0,0 0 16,-21-21-16,21 21 15,0 0-15,1 0 16,-1 21-16,0-21 16,-21 21-16,21 0 0,-21 0 15,21 1-15,-21-1 0,21 0 16,-21 0-16,0 0 0,22-21 0,-1 21 16,-21 1-16,21-1 0,0 0 15,0 0-15,0-21 0,1 0 16,-22 21-16,21-21 0,0 0 15,0 0-15,0 0 0,0 0 0,1 0 16,-1 0-16,0-21 0,0 21 0,0-21 16,0 0-16,1 21 0,-1-21 15,-21-1-15,21 1 0,0-21 16,-21 21-16,21 0 0,-21-1 16,0 1-16,21 0 0,-21 0 15,22 21-15,-22-21 16,0 0 15,21 21 0,-21 21-15,-21 0-16</inkml:trace>
  <inkml:trace contextRef="#ctx0" brushRef="#br0" timeOffset="6511.19">6032 2053 0,'0'0'0,"-21"0"0,0 0 16,0 0-16,0 0 15,0 0-15,-1 0 0,1 0 16,0 0-16,0 0 0,0 0 16,0 0-1,42 21 17,0-21-17,0 0-15,0 0 0,0 0 16,1 0-16,20 0 0,-21 0 0,21 0 15,-20 0-15,20 0 16,0 0-16,1 0 0,-1 0 0,0 0 16,22 0-16,-22 0 0,22 0 15,-1 0-15,1 0 0,-1 0 0,1 0 16,-1 0-16,1 0 0,-1 22 16,1-22-16,-1 0 0,1 0 0,20 0 15,-20 0-15,-1 0 0,22 0 16,0 0-16,-1 0 0,1 0 0,0 0 15,-1 0-15,1 0 0,0 0 16,-1 0-16,1 0 0,0 0 0,-22-22 16,22 22-16,21 0 0,-22-21 15,1 21-15,0-21 0,-1 21 0,-20 0 16,20-21-16,-20 0 0,21 21 16,-22 0-16,-21 0 0,22-21 15,-22 21-15,1 0 0,-1 0 0,-21 0 16,0 0-16,0 0 0,1 0 15,-1 0-15,-42 0 32,-1 0-17,1 0-15,0 0 0,0 0 16,0 21-16,-22-21 0,22 0 0</inkml:trace>
  <inkml:trace contextRef="#ctx0" brushRef="#br0" timeOffset="7263.81">5927 2223 0,'0'0'0,"-22"0"0,1 0 16,0 0-16,21-22 0,-21 22 0,0 0 15,0 0 1,-1 0-16,22-21 16,22 21 30,-1 0-46,0 0 0,21 0 0,-21 0 16,22 0-16,-1 0 0,0 0 0,1 0 16,-1 0-16,22 0 0,-1 0 15,1 0-15,20 0 0,1 0 0,0 0 16,-1 0-16,22 0 0,0 0 16,-21 0-16,20 0 0,1 0 0,0 0 15,0 0-15,0 0 0,21 0 16,0 0-16,-21 0 0,21 0 15,-22-21-15,22 21 0,-21 0 16,0 0-16,21-21 0,-21 21 0,0 0 16,0-21-16,-1 0 0,1 21 15,-21 0-15,-22-22 0,22 22 0,-21 0 16,-22-21-16,21 21 0,-41-21 16,20 21-16,0 0 0,-21 0 0,1 0 15,-1-21-15,0 21 16,0 0-1,-42 0 64</inkml:trace>
  <inkml:trace contextRef="#ctx0" brushRef="#br0" timeOffset="27359.68">12721 762 0,'21'-21'0,"0"0"16,1 21 0,-1-21-16,0-1 0,0 1 15,0 0-15,22 0 0,-22 0 16,0 21-16,0-21 0,0-1 0,0 1 15,1 0-15,-22-21 16,0 21-16,21-1 0,-21 1 0,0 0 16,0 0-16,0 0 15,-21 21-15,-1-21 0,1 21 16,0 0-16,-21 0 0,21 21 16,-22-21-16,1 21 0,0 21 15,-1-21-15,1 22 0,0-22 0,-1 21 16,1 22-16,0-22 0,-1 22 15,1-1-15,0 22 0,-1-22 16,22 1-16,0-1 0,0 1 0,0-22 16,21 22-16,-22-22 0,22 21 15,0-20-15,0-1 0,0 0 16,0-20-16,22 20 0,-1 0 0,0-21 16,0 1-16,0-1 0,0 0 15,1-21-15,20 0 0,-21 0 0,0 0 16,22 0-16,-22 0 0,0 0 15,21 0-15,-21 0 0,22-21 0,-22 0 16,21 21-16,1-22 0,-22 1 0,21 0 16,0 0-16,-20 0 15,20-22-15</inkml:trace>
  <inkml:trace contextRef="#ctx0" brushRef="#br0" timeOffset="27675.49">13674 699 0,'0'0'0,"0"-22"16,0 1-16,0 0 0,0 0 0,0 0 15,-22 21 1,1 0-16,0 21 16,21 0-16,0 0 0,-21 0 15,21 22-15,-21-1 0,21 22 16,0-22-16,0 21 0,-21 1 0,-1-22 15,1 22-15,21-22 0,0 0 16,-21 22-16,0-22 0,21-21 0,-21 22 16,21-22-16,0 21 0,0-21 15,0 1-15,-21-1 0,42-21 47,-21-21-47,21-1 0,0 1 16,0-21-16</inkml:trace>
  <inkml:trace contextRef="#ctx0" brushRef="#br0" timeOffset="27935.89">13843 762 0,'0'0'0,"0"-21"0,21-43 16,-21 43-16,21 21 16,-21 21-1,0 1-15,0-1 0,0 21 16,0 0-16,0 1 0,0 20 15,-21-20-15,0 20 0,21-21 0,-21 1 16,21-1-16,-21 0 0,21 1 16,-22-22-16,22 21 0,-21-21 0,21 1 15,0-1-15,0 0 0,0 0 16,0 0-16,-21-21 16,21 21-16,-21-21 15,0 0 1,21-21-16,-21 0 15</inkml:trace>
  <inkml:trace contextRef="#ctx0" brushRef="#br0" timeOffset="28742.04">13335 1291 0,'0'0'0,"-21"0"0,-43 21 16,85-21 15,1 0-31,-1 0 0,21 0 15,0 0-15,1 0 0,-1 0 16,0-21-16,1 0 0,-1 21 0,0-21 16,1 21-16,-1-21 0,0 21 15,1 0-15,-1 0 0,-21-21 0,22-1 16,-1 22-16,-21 0 0,0-21 16,0 21-16,1 0 0,-1 0 15,-21 21 16,0 1-15,-21-1-16,-1 0 0,22 0 16,-21 0-16,0 0 0,21 1 15,0-1-15,0 0 0,0 0 16,0 0-16,0 0 0,21 1 16,0-22-16,1 21 15,20-21-15,-21 0 0,21 0 0,-20 0 16,20 0-16,0 0 0,-21-21 15,22 21-15,-1-22 0,-21 1 0,0 21 16,22-21-16,-22 0 0,0 0 16,-21 0-16,0-1 0,21 1 0,-21 0 15,0 0-15,0 0 16,0 0-16,0-1 16,0 44 15,0-1-31,0 0 15,-21 0-15,21 21 0,0-20 16,0-1-16,0 21 0,0-21 0,-21 22 16,21 20-16,0-21 0,0 22 15,-21-1-15,21 170 16,0-169-16,-21-1 0,21 22 16,-22-22-16,22 1 0,0 21 0,0-22 15,-21 1-15,21-22 0,-21 21 0,0-20 16,21-1-16,-21-21 15,0 22-15,-1-22 0,1-21 0,21 21 16,-21-21-16,0 0 0,0 0 0,0 0 16,-22-21-16,22 0 0,0-1 15,0-20-15,-22 21 0,22-21 0,0-22 16,0 22-16,0-1 0,0 1 16,-1-21-16,22 20 0,0 1 0,0 0 15,0-22-15,0 22 0,0-1 0,22 1 16,-1 0-16,21-1 0,-21 1 15,22 0-15,-1-1 0,0 1 0,1 21 16,-1-21-16,0-1 16,1 22-16,-1-21 0,0 21 0,1-1 15,-1-20-15,0 21 0</inkml:trace>
  <inkml:trace contextRef="#ctx0" brushRef="#br0" timeOffset="29111.9">14922 1207 0,'0'0'0,"0"-22"0,0 1 16,0 0-16,0 0 15,0 42 17,0 0-32,0 0 0,0 1 15,-21-1-15,21 21 0,0 0 0,0 1 16,0-1-16,0 22 0,0-22 15,-21 21-15,21 1 0,0-1 0,0 1 16,0 21-16,0-22 0,-21-21 0,0 22 16,0-1-16,21 1 0,-22-22 15,22 22-15,-21-22 0,21 0 0,0 1 16,-21-22-16,21 21 0,-21 1 16,21-22-16,-21 0 0,21 21 0,0-21 15,0 1-15,0-1 0,0-42 47,0-22-47,0 22 0,0 0 16,21-21-16,-21-22 0,0 22 15,21-1-15</inkml:trace>
  <inkml:trace contextRef="#ctx0" brushRef="#br0" timeOffset="29425.71">14774 1566 0,'0'0'0,"0"-42"0,-21 0 0,21 21 15,0-22-15,0 22 0,0 0 16,0-21-16,21 20 0,0 1 0,1 0 16,-1 0-16,21 21 0,-21-21 15,22 21-15,-1 0 0,0-21 0,1 21 16,-1 0-16,0 0 0,-21 0 16,22 21-16,-22-21 0,0 21 0,0 0 15,-21 0-15,21 0 0,-21 1 16,0 20-16,-21-21 0,0 0 0,0 22 15,-21-22-15,-1 0 0,1 21 16,0-21-16,-1 1 0,1 20 0,0-21 16,-1 0-16,1 0 15,21-21-15,0 22 0,-1-22 0,1 0 0,21 21 16,21-21 15,1-21-31,-1-1 0,21 1 0,-21 0 16,0 0-16</inkml:trace>
  <inkml:trace contextRef="#ctx0" brushRef="#br0" timeOffset="29868.14">15388 1482 0,'21'0'15,"0"0"1,1 0-16,-1-21 0,0 21 0,0-22 16,0 22-16,0-21 0,1 0 0,-1 21 15,21-21-15,-42 0 0,21 0 16,0 21-16,1-22 0,-22 1 0,0 0 16,-22 21-1,1 0 1,0 0-16,0 21 0,0-21 15,0 21-15,-1 1 0,1-1 0,0-21 16,21 21-16,-21 0 16,21 0-16,-21 22 0,21-22 0,0 0 15,0 0-15,0 0 0,0 0 0,0 1 16,0-1-16,0 0 16,0 0-16,21-21 15,0 21-15,0-21 16,0 0-16,1 0 0,-1 0 15,0 0-15,0 0 16,0 0-16,0-21 0,1 21 16,-1-21-16,-21 0 0,21 21 15,0-21-15,0-1 0</inkml:trace>
  <inkml:trace contextRef="#ctx0" brushRef="#br0" timeOffset="30479.93">15748 1376 0,'-21'0'16,"21"-21"-1,0 0-15,0-1 16,21 1-16,0 21 15,0-21-15,0 21 16,1 0-16,-1 0 0,0 0 16,0 0-16,0 0 15,0 21-15,1 0 0,-22 1 0,21-1 16,0 0-16,-21 21 0,0-21 0,0 1 16,0 20-16,0-21 0,0 0 15,0 22-15,0-22 0,0 0 0,0 0 16,0 0-16,-21 0 0,21 1 15,-21-22-15,21-22 32,0 1-32,0 0 0,0 0 15,0 0-15,21 0 0,0-1 16,-21 1-16,0-21 0,21 21 16,-21-22-16,21 22 0,-21 0 15,21 0-15,1-21 0,-22 20 0,21 1 16,0 0-16,0 21 15,-21-21 1,21 21-16,0 0 16,1-21-16</inkml:trace>
  <inkml:trace contextRef="#ctx0" brushRef="#br0" timeOffset="31100.41">16849 741 0,'0'0'0,"-22"-21"16,1 21-16,21-21 16,0-1-1,21 22 1,22-21-16,-1 21 15,0 0-15,22 0 0,-1-21 16,1 21-16,21 0 0,-1 0 0,1-21 16,0 21-16,-1-21 0,1 21 15,-22 0-15,22 0 0,-43-21 0,22 21 16,-22 0-16,1 0 0,-22 0 16,0 0-16,0 0 0,-42 0 31,-21 0-31,20 0 15,1 21-15,0-21 0,-21 0 16,21 21-16,-22-21 0,22 0 0,0 21 16,0-21-16</inkml:trace>
  <inkml:trace contextRef="#ctx0" brushRef="#br0" timeOffset="31372.31">17611 656 0,'-22'0'15,"1"0"1,21 21-1,0 1-15,0-1 0,0 0 16,-21 0-16,21 21 0,-21 1 16,21-1-16,0 22 0,0-22 15,0 21-15,0 1 0,-21-22 0,21 22 16,-21-22-16,-1 0 0,22 1 16,0-1-16,-21 0 0,0 1 0,21-22 15,-21 21-15,21-21 0,0 1 16,0-1-16,0 0 0,0-42 47,0 0-47,21-1 15,0 1-15,0 0 0,-21 0 16</inkml:trace>
  <inkml:trace contextRef="#ctx0" brushRef="#br0" timeOffset="31780.17">17801 1376 0,'0'21'16,"21"-21"15,0 0-31,1 0 16,-1-21-16,0 21 0,-21-21 15,21 0-15,0 21 0,0-22 16,1 1-16,-1 0 0,-21 0 15,21 0-15,-21 0 0,21-1 16,-21 1-16,0 0 16,-21 21-16,0 0 0,0 0 15,-22 0-15,22 21 0,0-21 16,0 21-16,0 1 0,-1-1 0,1 21 16,0-21-16,0 22 0,21-22 15,-21 0-15,21 21 0,0-21 0,0 1 16,0 20-16,0-21 0,0 0 15,0 0-15,0 22 0,21-22 0,0-21 16,0 21-16,0 0 16,1-21-16,-1 0 0,0 21 0,0-21 15,0 0-15,22 0 0,-22 0 16,0 0-16,0-21 0,0 21 0,22-21 16,-22 0-16,0 0 0,0 21 15</inkml:trace>
  <inkml:trace contextRef="#ctx0" brushRef="#br0" timeOffset="32052.14">18542 1143 0,'0'0'16,"21"0"0,-21 21-1,0 0-15,21 1 0,0-1 16,1 0-16,-1 0 0,-21 0 15,21 0-15,0 1 0,0-1 0,-21 0 16,21 0-16,1 0 0,-22 0 16,0 1-16,21-1 0,-21 0 0,21-21 15,-21 21-15,0 0 16,21-21 15,-21-21-31,0 0 16,21 0-16</inkml:trace>
  <inkml:trace contextRef="#ctx0" brushRef="#br0" timeOffset="32303.99">18902 1185 0,'0'0'0,"0"-21"0,-21 21 32,-1 0-32,1 21 0,0 1 15,0-1-15,-21 0 0,20 0 16,-20 0-16,21 0 0,-21 22 0,-1-22 15,1 21-15,0-21 0,20 22 16,-20-22-16,0 0 0,21 21 16,-1-20-16,1-1 0,0 0 15,21 0-15,0 0 0,21-21 32,0 0-32,1-21 0,20 0 15,-21 21-15,0-21 0,22 0 16,-22-1-16,0 1 0</inkml:trace>
  <inkml:trace contextRef="#ctx0" brushRef="#br0" timeOffset="32635.92">19219 720 0,'0'0'0,"0"-21"15,0-1-15,0 1 16,0 42-1,0 1 1,0 20-16,0-21 0,0 21 16,0 1-16,-21-1 0,0 22 0,21-22 15,0 21-15,-21-20 0,0 20 16,-1-20-16,1-1 0,21 0 0,-21 1 16,21-1-16,-21 0 0,21 1 0,0-22 15,0 21-15,0-21 0,0 0 16,0 1-16,0-1 15,21-21-15,0 0 0,0 0 16,1 0-16,-1 0 0,0 0 16,21-21-16,-21-1 15,1 22-15,-1-21 0,0 0 0,0 0 16,0 0-16,0 0 0</inkml:trace>
  <inkml:trace contextRef="#ctx0" brushRef="#br0" timeOffset="32891.32">19113 1164 0,'0'0'0,"-42"0"15,63 0 17,0 0-32,1 0 0,-1 0 15,0 0-15,21 0 0,1 0 16,-22 0-16,21 0 0,0 0 0,-20 0 15,20 0-15,-21-21 0,0 21 16,22 0-16,-22 0 0,0-21 16,0 21-16,0 0 15,-21-21 1,0 0 0</inkml:trace>
  <inkml:trace contextRef="#ctx0" brushRef="#br0" timeOffset="34379.97">20807 1312 0,'0'0'0,"0"-21"16,-21 0-16,-1 0 15,1 0-15,21 0 16,0-1 0,-21 22-16,21 22 31,0-1-15,0 0-16,21 21 0,-21-21 15,0 22-15,0-1 0,21-21 16,-21 22-16,0-1 0,0 0 0,0 1 15,0-22-15,0 21 0,0-21 16,0 0-16,0 1 0,0-1 0,0 0 16,0 0-16,0-42 31,0 0-31,0 0 16,0-1-16,0 1 0,0 0 0,0 0 15,0-21-15,0 20 0,0-20 16,0 0-16,22-1 0,-22 1 0,0 21 15,21-21-15,0-1 0,0 1 16,0 21-16,0 0 0,1-1 0,-1 1 16,0 0-16,0 21 0,0 0 15,0 0-15,1 0 0,-1 21 16,0 0-16,0 1 0,0 20 0,0-21 16,1 21-16,-1-20 0,-21 20 15,21-21-15,0 21 0,-21-20 0,0-1 16,21 21-16,-21-21 0,0 0 15,0 1-15,0 20 0,0-21 16,0 0-16,-21 0 0,0-21 31,21-21-15,0 0-16,0 0 0,0 0 16,0 0-16,0-1 0,0-20 15,0 21-15,0-21 0,21-1 0,0 1 16,0 0-16,22 20 0,-22-20 15,21 21-15,1-21 0,-1 42 0,0-22 16,22 22-16,-22 0 0,0 0 16,1 0-16,-1 22 0,0-1 15,-20 0-15,-1 21 0,21-21 16,-42 1-16,0 20 0,21-42 0,-21 42 16,0-21-16,0 1 0,0-1 0,-21 21 15,0-21-15,0 0 0,0 22 16,-1-22-16,22 0 0,-21-21 15,0 21-15,0 0 0,42-42 47,-21 0-47,21 0 16,0 0-16</inkml:trace>
  <inkml:trace contextRef="#ctx0" brushRef="#br0" timeOffset="34899.72">22415 1355 0,'0'0'0,"22"-21"0,-22-1 15,0 1-15,0 0 16,0 0-16,0 0 0,-22 0 16,1-1-16,0 1 0,0 21 0,0-21 15,0 21-15,-1 0 0,-20 0 16,21 0-16,0 0 0,0 21 15,-1-21-15,1 21 0,-21 1 16,0-1-16,42 21 0,0-21 0,-43 22 16,22-22-16,21 21 0,0-21 0,0 22 15,0-22-15,0 0 0,0 0 16,0 0-16,0 0 0,21 1 16,0-22-16,1 21 0,-1-21 15,0 0-15,0 0 0,0 0 0,0 0 16,1-21-16,-1-1 0,21 22 15,-21-21-15,0 0 0,1 0 0,-1 0 16,-21 0-16,21-22 16,-21 22-16,0 0 0,0-21 0,21 20 15,-21 1-15,0 0 16,0 42 0,0 0-1,0 1-15,0-1 0,0 0 0,0 0 16,0 21-16,0-20 0,0-1 15,0 0-15,0 0 0,21 0 0,0 0 16,-21 1-16,22-1 0,-1 0 16,0-21-16,-21 21 0,21-21 15,21 0-15,-20 0 0,-1 0 16,0 0-16,0 0 0,0 0 16,0-21-16,1 21 0</inkml:trace>
  <inkml:trace contextRef="#ctx0" brushRef="#br0" timeOffset="35095.66">22775 1334 0,'0'0'0,"-21"-22"16,21 1-16,21 0 16,0 21-16,1-21 15,-1 21-15,21 0 16,-21 0-16,22-21 0,-22 21 0,0 0 15,0 0-15,21 21 0,1 0 16,-43 0-16,21-21 0,21 21 0,-21 1 16</inkml:trace>
  <inkml:trace contextRef="#ctx0" brushRef="#br0" timeOffset="35331.53">23241 1228 0,'0'-21'0,"0"-1"0,0 1 0,0 0 16,0 0-16,21 21 0,0-42 15,-21 20-15,21 22 0,1 0 16,-1 0-16,0 0 0,0 0 15,0 0 1,0 0-16</inkml:trace>
  <inkml:trace contextRef="#ctx0" brushRef="#br0" timeOffset="36275.37">23834 741 0,'0'0'0,"0"-42"15,0 20-15,-22 22 32,1 22-17,21-1-15,0 0 16,0 21-16,0 1 0,0-1 0,0 0 16,-21 1-16,0-1 0,21 21 15,-21-20-15,0 20 0,-1-20 16,22-1-16,-21 21 0,0-20 15,0-1-15,0 0 0,0-20 0,21 20 16,-22 0-16,22-21 0,-21 1 16,21-1-16,-21 0 0,21 0 0,0 0 15,-21-21 17,0 0-17,21-21 16,0 0-15,0 0 0,0 0 46,0-1-31,0 1-31,21 0 16,-21 0-16,21 0 16,0 0-16,-21-1 0,21 1 15,1 0-15,-22 0 0,21 0 16,0-22-16,21 22 0,-21 0 16,1 0-16,-1 21 0,21-21 15,-21 0-15,0 21 0,1 0 0,-1 0 16,0 0-16,0 0 0,0 0 15,0 21-15,-21 0 0,22 0 16,-22 0-16,0 0 0,0 1 16,0-1-16,0 0 0,-22 0 15,1 0-15,0-21 16,0 21-16,0-21 0,-22 0 0,22 0 16,0 0-16,0 0 15,0 0-15,-22 0 0,22 0 0,0 0 16,0 0-16,0 0 15,0 0-15,21-21 0,0 0 16,0 42 15,0 0-15,21-21-16,0 22 0,-21-1 0,21 0 16,0 0-16,0 0 0,1 0 15,-1 1-15,0-1 0,0 0 16,0 0-16,0-21 0,-21 21 15,22-21-15,-1 0 0,0 21 16,0-21 0,0 0-16,-21-21 31,-21 0-31,0 0 16,0 0-16</inkml:trace>
  <inkml:trace contextRef="#ctx0" brushRef="#br0" timeOffset="36719.98">23135 1312 0,'0'-21'0,"0"42"0,0-21 63,0 22-48,21-22-15,0 21 0,-21 0 16,22 0-16,-1-21 0,0 21 16,0 0-16,0 1 0,-21-1 0,21-21 15,-21 21-15,22 0 0,-22 0 16,0 0-16,0 1 0,0-1 16,-22 0-1,1-21-15,0 0 16,42 0 31</inkml:trace>
  <inkml:trace contextRef="#ctx0" brushRef="#br0" timeOffset="37299.66">24045 1355 0,'0'-21'0,"0"-1"16,0 1 0,43 21-16,-43 21 47,0 1-47,0-1 0,0 21 15,0-21-15,0 0 16,0 1-16,0 20 0,0-21 0,0 21 15,0-20-15,0 20 0,0-21 16,0 0-16,0 0 0,0 1 0,0-1 16,0 0-16,21-21 0,0 0 15,0 0-15,0 0 0,0 0 16,1 0-16,-1-21 0,0 21 16,0-21-16,0-1 0,0 1 0,1 0 15,-22 0-15,0-21 0,21 20 16,-21 1-16,21-21 0,-21 21 0,0 0 15,0-22-15,0 22 0,0 0 16,0 0-16,0 0 31,21 42 1,-21 0-32,21-21 0,-21 21 15,21-21 1,1 0-16</inkml:trace>
  <inkml:trace contextRef="#ctx0" brushRef="#br0" timeOffset="37691.6">24934 1376 0,'-42'-21'15,"21"21"-15,21-21 0,-21 21 16,-1 0-16,1 0 31,21 21-31,0 0 0,0 21 16,-21-21-16,21 1 0,0 20 15,0 0-15,0 1 0,-21 20 0,21-21 16,-21 22-16,0-1 0,-1 1 16,22-22-16,-21 22 0,0-1 15,0 1-15,0-1 0,0 1 16,-1-1-16,1 1 0,21-1 0,-21 1 0,0-1 15,0 22-15,0-43 16,-1 22-16,1-1 0,0-20 0,21-22 16,0 21-16,-21-21 0,21 22 0,0-22 15,21-21 17,0-21-32,0-1 15,1 1-15,-1 0 0,0-21 0,-21 21 16,21-22-16,0 1 0,-21 0 15,21-1-15</inkml:trace>
  <inkml:trace contextRef="#ctx0" brushRef="#br0" timeOffset="38012.46">24786 1672 0,'0'0'15,"0"-42"-15,-21-43 0,21 64 16,-21 0-16,21 0 0,0 0 15,0-1-15,0 1 0,0 0 16,0 0-16,21 21 0,0-21 16,0 21-16,22 0 0,-1 0 0,0 0 15,1 0-15,20 0 16,-21 0-16,-20 0 0,20 0 0,0 21 16,-21-21-16,22 21 0,-22 0 15,-21 0-15,0 1 0,42-1 0,-42 0 16,0 0-16,-21 21 0,0-20 15,0-1-15,-22 0 0,22 0 0,-21 0 16,0-21-16,-1 21 0,1 1 16,-22-22-16,22 21 0,0-21 0,-1 0 15,1 0-15,0 0 0,-1 0 16,-20 0-16,-1 0 0,1 0 0</inkml:trace>
  <inkml:trace contextRef="#ctx0" brushRef="#br0" timeOffset="38592.01">23241 1397 0,'0'-21'15,"-21"21"32,0 0-47,21 21 0,-22-21 0,22 21 16,-21 0-16,21 1 0,-21-1 16,21 0-16,-21 0 0,21 0 0,0 0 15,0 1-15,0-1 0,0 0 16,0 0-16,0 0 15,0 0-15,21-21 16,0 0 0</inkml:trace>
  <inkml:trace contextRef="#ctx0" brushRef="#br0" timeOffset="41141.75">26543 889 0,'0'0'0,"0"-42"15,0 21-15,-21-1 0,21 1 16,0 0-16,0 0 16,0 0-16,0 0 0,0-1 15,0 1-15,0 0 0,0 0 16,21 21-1,-21 42 17,0-21-32,0 22 0,0-1 15,0 22-15,0-1 0,0 1 16,-21-1-16,21 1 0,-21-1 0,21 1 16,-22 20-16,1-20 0,0-1 15,0 1-15,0-22 0,-22 22 0,22-22 16,0 21-16,0-20 0,0-22 15,0 21-15,-1-21 0,1 1 16,0-22-16,0 0 31,21-22-31,0-20 0,0 21 16,0-21-16,0 20 0,0-20 0,0 0 16,0-1-16,0 22 0,0-21 15,0 0-15,0-1 0,0 22 16,21 0-16,-21-21 0,0 20 0,21 22 15,-21-21-15,21 21 0,-21 21 16,0 1-16,22-1 16,-1 0-16,0 0 0,0 0 15,-21 22-15,0-22 0,21 21 16,0-21-16,-21 22 0,22-1 0,-1-21 16,0 21-16,0-20 0,0-1 15,0 0-15,1-21 0,-1 21 0,0-21 16,21 0-16,-21 0 15,22 0-15,-22 0 0,21 0 0,1-21 16,-22 0-16,21 0 0,-21-1 16,22 1-16,-22-21 0,0 21 0,0-22 15,-21 22-15,0 0 0,0-21 16,0 21-16,0-22 0,0 22 0,0 0 16,-21 0-16,0 0 0,0-1 15,-1 1-15,1 21 0,0 0 16,0 0-16,-21 0 0,20 0 0,1 0 15,-21 0-15,21 21 0,21 1 16,-21-1-16,21 0 0,-22 21 0,22-21 16,0 1-16,0 20 15,0-21-15,0 0 0,0 22 0,0-22 16,0 0-16,0 0 0,0 0 16,0 0-16,22-21 0,-1 22 0,0-22 15,0 0-15,0 0 16,0 0-16,1 0 0,-1-22 15,0 1-15,21 0 0,-21 0 16,1 0-16,-1 0 0,0-22 16,0 22-16,0 0 0,0 0 0,1 0 15,-22-1-15,0 1 16,21 0-16,-21 42 31,0 0-31,0 1 16,0-1-16,0 0 0,0 21 15,0-21-15,0 1 0,21-1 0,-21 0 16,21 0-16,0 0 0,-21 0 16,21-21-16,1 22 0,-1-22 15,0 0-15,21 0 0,-21 0 16,1 0-16,-1-22 0,0 22 16,21-21-16,-21 0 0,1 0 15,-1 0-15,-21 0 0,21-1 16,0 1-16,-21-21 0,21 21 0,-21 0 15,0-1-15,0 1 0,0 0 16,0 42 15,0 0-15,0 1-16,-21-1 0,21 21 16,0-21-16,0 0 0,-21 1 15,21-1-15,0 0 0,0 0 0,-21 0 16,21 0-16,0 1 0,0-1 15,0-42 17,21-1-17,0 1-15,-21 0 0,21 0 0,-21 0 16,21 0-16,1-1 0,-22 1 16,21-21-16,0 21 0,-21 0 0,21 21 15,0-22-15,-21 1 0,21 21 16,1 0-1,-22 21 1,0 1-16,0-1 16,0 0-16,0 0 0,0 0 0,0 0 15,0 1-15,0-1 16,0 0-16,21 0 0,0 0 0,0 22 16,0-43-16,0 21 0,22 0 15,-22 0-15,21-21 0,1 0 0,-1 0 16,0 0-16,1 0 0,20 0 15,-21 0-15,1 0 0,20-21 0,-20 0 16,-1 0-16,0-1 0,1 1 16,-22-21-16,21 21 0,-21 0 15,0-22-15,1 22 0,-22 0 0,0 0 16,0 0-16,0-1 0,0 1 16,-22 21-16,1-21 0,-21 21 15,21 0-15,-22 0 0,22 0 16,-21 0-16,21 0 0,-22 21 15,1-21-15,21 21 0,0 1 16,-22-1-16,22 0 0,21 0 16,-21 0-16,21 0 0,0 22 0,0-22 15,0 0-15,0 0 0,0 0 16,21 1-16,0-1 16,1-21-16,-1 0 0,21 0 15,-21 0-15,0-21 0,1-1 16,20 22-16,-21-21 0,0 0 0,0 0 15,1 0-15,-22 0 16,21-1-16,-21 1 0,0 0 16,0 0-16,0 0 15,0 42 32,0 0-47,0 0 0,-21 0 0,21 22 16,-22-1-16,22 0 0,0 1 15,0-1-15,0 22 0,-21-22 0,21 21 16,0-20-16,0 20 0,-21 1 16,21-22-16,0 22 0,0-1 0,0-21 15,0 22-15,0-1 0,0 1 16,-21-1-16,21 22 0,-21-21 0,0-1 16,21 1-16,-22-22 15,1 21-15,0-20 0,0 20 0,0-20 16,0-1-16,-22 0 0,22-21 15,0 22-15,-21-43 0,20 21 0,1-21 16,0 0-16,0 0 0,0-21 16,0 0-16,-1-1 0,-20 1 0,21-21 15,0 21-15,0-22 0,-1 1 16,22 0-16,0-1 0,0 1 0,0-21 16,0-1-16,0 1 15,22 20-15,-1-20 0,21-1 0,0 1 16,1-1-16,-1 22 0,22-22 15,-1 22-15,1 0 0,-1-1 0,1 22 16,-22-21-16,21 21 0,1-22 16,-22 22-16,1 0 0,-1-21 0,0 21 15,-21-1-15,1 1 0,20 0 16,-21 0-16,0-21 0,0 20 0,-21 1 16</inkml:trace>
  <inkml:trace contextRef="#ctx0" brushRef="#br0" timeOffset="42911.8">28935 1376 0,'0'0'0,"0"-21"0,21 0 16,0 21-16,-21-22 0,0 44 31,0-1-16,-21-21-15,21 21 0,-21 0 16,21 21-16,0-20 0,-21-1 16,21 21-16,-22-21 0,22 0 0,0 22 15,0-22-15,0 0 0,0 21 16,0-20-16,0-1 16,0 0-16,22-21 0,-1 0 15,0 0-15,0 0 0,0 0 16,0 0-16,1 0 0,-1-21 15,0 0-15,0-1 0,0 1 16,-21 0-16,21 0 0,1 0 0,-1-22 16,-21 22-16,0 0 0,21 0 15,-21 0-15,21 0 0,-21-1 0,0 1 16,21 21 15,-21 21-15,0 1-16,0-1 15,21 0-15,-21 0 0,22 0 0,-22 22 16,21-22-16,-21 0 0,21 0 16,0 0-16,-21 0 0,21 1 0,0-1 15,1-21-15,-1 21 0,0-21 16,0 0-16,21 0 16,-20 0-16,-1 0 0,0 0 0,21 0 15,-21-21-15,1 0 0,20-1 16,-21 1-16,0 0 0,0 0 0,1-21 15,-1 20-15,0 1 0,0-21 16,0 21-16,-21 0 0,0-1 16,0 1-16,0 0 0,0 0 15,0 0-15,-21 21 16,0-21-16,0 21 0,0 0 0,-22 0 16,22 0-16,-21 21 0,21-21 15,-1 21-15,-20 0 0,21 0 0,0 0 16,0 1-16,21 20 0,0-21 15,-22 0-15,22 22 0,0-22 16,0 0-16,0 21 0,0-21 0,0 1 16,0-1-16,0 0 15,22-21-15,-1 0 0,0 0 16,0 0-16,0 0 16,0 0-16,1 0 0,-1-21 15,0 0-15,0-1 0,0 22 0,0-42 16,1 21-16,-1 0 0,0 0 15,-21-1-15,21 1 0,0 0 0,0 0 16,1 0-16,-22 0 0,0-1 16,21 22-1,-21 22 1,0-1 0,0 0-16,0 0 0,0 0 0,0 22 0,0-22 15,0 0-15,0 0 0,0 0 16,0 0-16,21 1 0,-21-1 15,21 0-15,-21 0 0,21-21 16,0 21-16,22-21 0,-22 0 16,21 0-16,1 21 0,-22-21 0,21 0 15,22 0-15,-22 0 0,0-21 16,1 0-16,-1 0 0,0 0 0,1 0 16,-1-1-16,0-20 0,-21 21 15,22 0-15,-22-22 0,0 22 16,0 0-16,-21-21 0,0 21 0,0-1 15,0 1-15,0 0 16,0 0-16,-21 21 0,0 0 0,0 0 16,0 0-16,-22 0 15,22 0-15,-21 0 0,-1 0 0,1 21 16,0 0-16,21 0 0,-22 1 16,22-1-16,0 0 0,21 0 15,0 21-15,0-20 0,0-1 0,0 21 16,0-21-16,0 0 0,0 1 15,21-1-15,0 0 0,0-21 16,1 21-16,-1-21 0,0 0 0,0 0 16,0 0-16,0 0 0,1 0 15,-1-21-15,0 21 0,0-21 0,0 0 16,0-1-16,1 1 0,-22 0 16,0 0-16,0-21 0,21 20 15,-21 1-15,21 0 0,-21 0 16,0 0-16,0 0 15,0 42 17,0 0-32,0 0 15,0 0-15,0 22 16,0-22-16,0 21 0,0 0 16,0 1-16,-21 20 0,0-20 15,21 20-15,-22-21 0,1 22 16,21-1-16,-21-20 0,0 20 0,21 1 15,-21-22-15,0 22 0,-1-1 16,22 1-16,0-1 0,-21 1 0,0-1 16,0-21-16,0 22 0,0-22 15,-1 22-15,1-22 0,21 0 0,-42 1 16,21-1-16,-22-21 0,1 43 16,21-43-16,0 0 0,21 0 15,-21 0-15,-1 1 0,1-22 16,0 0-1,0 0-15,21-22 0,-21 22 0,0-21 16,21 0-16,-22-21 0,1 21 16,0-1-16,21-20 0,-21 0 15,0-1-15,21 1 0,-21 0 0,21-1 16,0-20-16,0-1 0,0 1 16,21-1-16,0 1 0,0-1 0,0 22 15,22-21-15,-1-1 0,0 1 16,22 20-16,-22-20 0,22-1 0,-22 1 15,21 20-15,1 1 0,-1 21 16,-20-21-16,-1 20 0,-21 1 0,22 0 16,-1 21-16,0 0 0,-21-21 15,1 21-15,-1 0 16,0 0-16,0 0 31</inkml:trace>
  <inkml:trace contextRef="#ctx0" brushRef="#br0" timeOffset="43373.71">31115 1609 0,'0'-21'31,"21"21"0,0 0-31,0 0 16,1-22-16,-1 22 0,0 0 0,0 0 16,21-21-16,-20 0 0,-1 21 15,0 0-15,0-21 0,0 0 16,0 0-16,-21-1 16,-21 1-1,0 21-15,0 0 16,0 0-16,0 0 0,-1 0 15,1 0-15,-21 0 0,21 0 16,0 21-16,-1 1 0,-20-1 16,21 0-16,21 0 0,0 0 15,-21 0-15,21 22 0,0-22 0,0 0 16,0 0-16,0 0 0,0 1 16,21-1-16,0 0 0,0-21 15,0 21-15,1-21 0,-1 0 16,21 0-16,-21 0 0,0 0 15,1 0-15,-1 0 0,21-21 0,-21 0 16,0 21-16,1-21 0,-1 21 16,0-22-16,0 1 0,0 0 15,0 0-15,1 0 0,-22 0 16</inkml:trace>
  <inkml:trace contextRef="#ctx0" brushRef="#br0" timeOffset="43864.08">31708 614 0,'0'0'0,"-22"-42"0,1 42 16,21-22-16,0 1 0,0 0 16,21 21-1,1 0 1,-1 0-16,-21 21 0,21 0 16,21 1-16,22 20 0,-22-21 15,22 21-15,-1 1 0,1 20 0,-1 1 16,-21-1-16,22 1 0,-22-1 15,-21 1-15,1-1 0,-22-20 16,0 20-16,0-21 0,-22 22 16,-20-1-16,0-20 0,-1 20 15,1 1-15,0-1 0,-1-20 0,1 20 16,0-21-16,-1 1 0,1-1 16,0-21-16,21 22 0,-22-22 15,22 0-15,0 0 0,-21 0 0,20-21 16,1 21-16,0-21 0,0 0 15,0 0-15,21 22 16,-21-22-16,-1 0 0,1 0 16,0 0-16,0 0 0,-21 0 15,-1 21-15</inkml:trace>
  <inkml:trace contextRef="#ctx0" brushRef="#br0" timeOffset="59112.02">2074 3429 0,'0'-21'0,"0"0"16,0 0-1,0-1 1,0 1-16,0 0 16,0 0-16,0 0 15,0 0-15,0-1 0,0 1 0,0 0 16,0 0-16,0 0 16,0 0-16,0-1 0,0 1 15,0 0-15,0 0 16,0 42-1,0 0 1,0 22-16,0-1 0,0 0 16,0 1-16,0 20 0,0 1 15,0-1-15,-21 1 0,0-1 0,0 1 16,0-1-16,-1 1 0,1-1 16,0 1-16,0-1 0,21 1 0,-21-22 15,0 21-15,-1-20 0,22-1 16,0-21-16,-21 0 0,21 1 0,0-1 15,-21-21-15,0 0 16,21-21-16,-21-1 16,0 1-16,21 0 0,-22-21 0,22-1 15,-21 1-15,21 0 0,-21-22 16,21 22-16,-21 21 0,21-22 16,0 22-16,0-21 0,0 21 15,21 42 16,0 0-31,0 0 0,-21 0 16,22 22-16,-1-1 0,-21-21 0,21 22 16,0-1-16,0 0 0,0 1 15,1-22-15,-1 21 0,0-21 0,0 22 16,21-22-16,-20 0 0,20-21 16,0 21-16,1-21 0,-1 0 15,0 0-15,1 0 0,20 0 0,-21-21 16,22 0-16,-22 0 15,1-1-15,20-20 0,-21 21 0,1-21 16,-22-1-16,21 1 0,-21 0 16,1-1-16,-1 1 0,-21 0 0,0-1 15,0 22-15,0-21 0,0 21 16,0-1-16,0 1 0,-21 0 0,-1 21 16,1 0-16,0 0 0,-21 0 15,21 0-15,-1 21 0,-20 0 0,21 1 16,0-1-16,0 0 0,-1 21 15,1 1-15,0-1 0,0 0 0,21-21 16,0 22-16,0-1 16,0 0-16,0-20 0,0 20 0,0-21 15,21-21-15,0 21 0,0-21 16,1 0-16,-1 0 0,0 0 0,21 0 16,-21-21-16,22 0 0,-22 0 15,0 0-15,21-1 0,-20-20 16,-1 21-16,0-21 0,-21 20 0,0-20 15,21 21-15,-21 0 0,0 0 16,0-1-16,0 1 0,0 0 0,0 42 31,0 0-15,-21 1-16,21-1 16,0 21-16,0-21 0,-21 22 0,21-1 15,0 0-15,0-21 0,0 22 16,0-22-16,21 0 0,0 21 0,0-20 15,0-22-15,22 21 0,-22-21 16,21 0-16,1 0 0,-1 0 0,0 0 16,1-21-16,-1-1 0,21 1 15,-20 0-15,-1 0 0,-21-21 0,22 20 16,-22-20-16,0 0 0,0 21 16,0-22-16,-21 22 0,0 0 0,0-21 15,0 20-15,0 1 16,0 42 15,0 1-31,0-1 0,-21 0 16,0 21-16,21-21 0,-21 22 15,21-22-15,0 21 0,-21-21 0,-1 22 16,22-22-16,0 0 0,0 21 16,0-20-16,0-1 0,0-42 31,0-1-16,0 1-15,0 0 0,22 0 16,-1-21-16,-21 20 0,21 1 16,-21-21-16,0 21 0,21-22 15,-21 22-15,21 0 0,-21 0 0,21 0 16,-21 0-16,0-1 0,22 22 16,-1 0-16,0 22 31,-21-1-31,21 0 0,-21 0 0,21 0 15,-21 22-15,0-22 0,0 21 16,21-21-16,1 0 0,-1 22 0,0-22 16,-21 21-16,21-21 0,21 1 15,-20-1-15,-1 0 0,21-21 0,0 21 16,1-21-16,-1 0 0,0 0 16,1 0-16,-1 0 0,0 0 15,1 0-15,-1 0 0,22-21 0,-22 0 16,0 0-16,1-1 0,-22 1 15,21-21-15,-21 21 0,0-22 0,1 22 16,-22-21-16,0 0 0,0 20 16,0-20-16,0 21 0,-22 0 0,1 0 15,0-1-15,0 22 0,0 0 16,-22 0-16,22 0 0,0 0 0,0 0 16,0 0-16,0 22 15,-1-1-15,1 0 0,0 0 0,0 21 16,21-20-16,-21 20 0,21-21 15,0 21-15,0-20 0,0-1 0,0 0 16,0 0-16,0 0 0,21-21 16,0 0-16,0 0 15,0 0-15,1 0 0,-1 0 16,0-21-16,0 0 0,0 0 0,0 0 16,1-1-16,-1 1 0,-21 0 15,0 0-15,0 0 0,21 0 0,-21-1 16,0 1-16,0 0 0,21 0 15,-21 0 1,0 42 15,0 0-15,0 0-16,0 0 16,0 22-16,0-22 0,0 21 15,0-21-15,0 22 0,0-1 0,0 0 16,0 1-16,21-1 0,-21 0 0,0 22 15,0-22-15,0 22 0,0-1 0,0 22 16,0-22-16,-21 22 0,21 0 16,0-22-16,0 22 0,0 0 0,0-1 15,0 1-15,0 0 0,0-1 16,0 1-16,0 0 0,0-1 0,-21-20 16,21-1-16,-21 1 0,21-1 15,-21-20-15,-1-1 0,1-21 16,0 21-16,0-20 0,0-1 0,0 0 15,-1-21-15,1 0 0,0 0 0,-21 0 16,21-21-16,-22 0 0,22-1 16,0-20-16,0 0 0,0-1 0,-1-20 15,1-1-15,21-20 0,0-1 0,0 0 16,-21 1-16,21-22 0,0 0 16,0 21-16,0-20 0,0-1 0,0 0 15,0 21-15,21 1 16,0 20-16,1 1 0,-1-1 0,0 22 15,0-1-15,0 1 0,22 0 16,-22-1-16,0 22 0,21 0 0,-21 0 16,22 0-16,-22 0 0,21-1 15,-21 22-15</inkml:trace>
  <inkml:trace contextRef="#ctx0" brushRef="#br0" timeOffset="60676.11">4784 4064 0,'0'0'0,"0"-21"16,0-21-16,0 20 16,0 1-16,0 0 0,0 0 15,-22 21 1,22 21 0,-21 0-16,21 0 0,0 22 15,0-1-15,0 0 0,0 1 16,0-1-16,0 0 0,0 1 0,0-1 15,0-21-15,21 22 0,1-22 0,-1 0 16,0 0-16,0 0 0,-21 0 16,21-21-16,22 0 0,-22 0 0,0 0 15,0 0-15,0 0 16,0-21-16,1 0 0,-1 0 0,0 0 16,0-22-16,-21 22 0,21-21 15,0 0-15,-21-1 0,0 1 0,22 21 16,-22-22-16,21 22 0,-21-21 0,0 21 15,0 0-15,0 42 32,0 0-32,0 0 0,0 21 15,0-20-15,0 20 0,0-21 0,0 21 16,0-20-16,0 20 0,0-21 16,0 21-16,0-20 0,21-1 0,0 0 15,0 0-15,0 0 0,1 0 16,20-21-16,0 0 0,-21 0 15,22 0-15,-1 0 0,0 0 0,1 0 16,-1 0-16,0-21 0,1 0 16,-1 0-16,-21 0 0,0 0 0,22-1 15,-22 1-15,-21-21 0,0 21 16,21-22-16,-21 22 0,0-21 0,0 21 16,0 0-16,0-22 0,-21 22 0,0 0 15,0 21-15,-1-21 0,-20 21 16,21 0-16,0 0 0,-22 0 0,22 0 15,0 21-15,-21-21 0,21 21 16,-1 0-16,22 22 0,-21-22 16,21 0-16,-21 0 0,21 21 15,0-20-15,0-1 0,0 0 0,0 21 16,21-21-16,0 1 0,-21-1 16,22-21-16,-1 0 0,0 0 15,0 0-15,0 0 0,0 0 0,1 0 16,20 0-16,-21-21 0,0-1 15,-21 1-15,21 21 0,1-21 0,-1-21 16,-21 21-16,0-1 0,0 1 16,0 0-16,21 0 0,-21 0 0,0 0 15,0-1-15,0 1 16,-21 42 0,21 1-1,-21-1-15,21 0 0,0 0 16,0 0-16,0 22 0,0-22 0,0 0 15,0 21-15,0-21 0,0 1 16,0-1-16,21 0 0,-21 0 0,42 0 16,-21 0-16,0 1 0,22-1 0,-22-21 15,21 0-15,-21 21 0,22-21 16,-1 0-16,0 0 0,-20 0 16,20 0-16,0-21 0,1 0 0,-1-1 0,-21 1 15,21 0-15,-20 0 0,-1-21 16,0-1-16,0 22 0,0-21 15,-21-1-15,0 1 0,0 0 16,0 21-16,0-22 0,0 22 0,0 0 16,0 0-16,-21 0 0,0 21 15,0 0-15,0 0 0,-1 0 0,1 21 16,-21 0-16,21 0 0,0 0 0,-1 22 16,1-22-16,0 21 0,21 0 15,-21-20-15,21 20 0,0-21 0,0 21 16,0-20-16,0-1 0,21 0 15,0-21-15,0 21 0,1-21 0,-1 0 16,0 0-16,21 0 0,-21 0 16,1-21-16,-1 0 0,0 21 15,0-21-15,0-1 0,0-20 0,1 21 16,-22 0-16,0-22 0,0 22 16,0 0-16,0 0 0,0-21 0,0 20 15,0 1-15,0 0 0,-22 21 31,22 21-15,0 0-16,0 1 0,0-1 16,0 21-16,-21 0 0,21-20 0,-21 20 15,21 0-15,0 1 0,0 20 0,-21-21 16,21 22-16,0-1 16,0 22-16,0-21 0,0 20 0,0 1 15,21 0-15,0-22 0,0 22 0,1-1 16,-1 22-16,0-21 0,0 0 15,0-1-15,0 1 0,-21 21 0,22-22 16,-1-20-16,0 21 0,-21-1 0,0-20 16,0-1-16,0 1 0,0-1 15,0-20-15,0-1 0,-42 0 0,20-21 16,1 22-16,0-43 0,-21 21 0,21-21 16,-1 0-16,-20 0 0,21 0 0,0-21 15,0 0-15,21-22 16,0 1-16,0 0 0,-22-1 0,22-20 15,0-1-15,0-20 0,0-1 0,0 0 16,0-21-16,0 1 0,22-1 16,-22 0-16,21-21 0,0 21 0,21 0 15,-21 0-15,22 1 0,-1 20 16,0 0-16,1 22 0,-1-1 0,-21 1 16,22-1-16,-1 22 0,0-22 0,-21 22 15,22 0-15,-22-1 0,0 1 16,21 0-16</inkml:trace>
  <inkml:trace contextRef="#ctx0" brushRef="#br0" timeOffset="61044.05">7048 4318 0,'0'0'0,"-21"21"0,42-42 47,1 21-47,-1-21 0,0 0 15,0 0-15,0-1 0,22 1 0,-22 0 16,0-21-16,0 21 0,0-1 16,0 1-16,-21 0 0,0 0 0,0 0 15,0 0-15,0-1 0,-21 22 16,0 0 0,-21 0-16,21 22 0,-1-1 15,1 21-15,-21-21 0,21 22 16,0-1-16,21-21 0,0 21 0,0 1 15,0-22-15,0 21 0,0-21 0,21 1 16,0-1-16,0 0 0,0 0 16,22-21-16,-22 0 0,21 0 0,0 0 15,1 0-15,-22 0 0,21 0 16,1 0-16,-22 0 0,21-21 0,-21 0 16,0 0-16,1-1 0,-1 1 15,21 0-15,-21 0 0,0-21 16</inkml:trace>
  <inkml:trace contextRef="#ctx0" brushRef="#br0" timeOffset="62971.99">9567 4170 0,'0'0'0,"-21"21"0,-42 43 16,41-43-16,44-21 31,-1-21-31,0-1 16,0 1-16,0 0 0,0 0 15,1 0-15,-1-22 0,0 22 0,0-21 16,0 0-16,0-1 0,1 1 16,-1 0-16,0-22 0,0 22 15,0-22-15,-21 1 0,21-1 0,-21 1 16,22-22-16,-22 43 0,0-22 15,0 22-15,0 0 0,0-1 0,0 22 16,0 0-16,-22 21 16,1 21-16,0 0 15,0 22-15,21-1 0,-21 21 16,0 1-16,-1-1 0,22 1 0,-21-1 16,0 22-16,21-21 0,0-1 0,0 22 15,0-22-15,0 1 16,0-1-16,21-20 0,0-1 0,1 0 15,20-21-15,0 1 0,1-1 16,-1-21-16,21 0 0,-20 0 0,-1-21 16,22-1-16,-22 1 0,0 0 0,1-21 15,-1 21-15,0-22 0,1 1 16,-22-22-16,21 22 0,-21 0 0,0-22 16,1 22-16,-1-22 0,0 1 15,0-1-15,-21 1 0,0 21 0,0-22 16,0 22-16,21-1 0,-21 22 15,0-21-15,0 21 0,0 42 32,0 0-32,0 21 0,0-20 15,-21 20-15,21 0 0,-21 22 0,21-22 16,0 0-16,-21 22 0,0-22 16,21 1-16,-22-1 0,22 21 0,0-20 15,0-1-15,0 0 0,0 1 0,0-22 16,0 21-16,22-21 0,-1 1 15,0-1-15,0 0 0,0-21 0,0 0 16,22 0-16,-22 0 0,21 0 16,-21-21-16,22 0 0,-1-1 0,-21 1 15,22-21-15,-1 21 0,-21-22 0,21 22 16,-20-21-16,-1 0 0,0 20 16,0-20-16,0 21 0,-21-21 15,0 20-15,0 1 0,0 0 16,-21 21-1,0 0-15,0 21 0,21 0 0,-21-21 16,21 22-16,-22-1 0,22 21 16,0-21-16,0 0 0,0 1 0,0-1 15,0 0-15,0 21 0,22-21 16,-1 1-16,-21-1 0,21 0 0,0 0 16,-21 0-16,0 0 0,21 1 0,-21-1 15,0 0 1,-21-21-1,0 0 1,0 0-16,-22-42 16,22 42-16,0-22 0,0 1 15,0 21-15,0-21 0,-1 21 16,22 21 15,0 0-31,0 1 16,22-22-16,-1 21 0,0-21 15,0 21-15,43-21 0,-22 0 16,-21 21-16,21-21 0,1 0 0,-22 0 16,21 0-16,1 0 0,-1-21 15,0 21-15,1-21 0,-1 0 16,0-1-16,1 1 0,-22 0 0,0 0 16,21 0-16,-21-22 0,1 22 0,-1 0 15,0-21-15,-21 21 0,0-1 16,0 1-16,0-21 0,0 21 0,0 0 15,0-1-15,-21 22 16,0 0-16,-1 22 16,22-1-16,-21 0 0,21 21 15,-21-21-15,21 1 0,0 20 16,0-21-16,0 0 0,0 22 0,0-22 16,0 21-16,0-21 0,0 0 15,21 1-15,0 20 0,1-21 16,-1-21-16,0 21 0,21 0 0,-21-21 15,22 0-15,-1 0 0,22 0 16,-22 0-16,21 0 0,-20 0 0,20-21 16,1 0-16,-1 21 0,-20-21 0,-1 0 15,21 0-15,-41-22 0,20 22 16,-21 0-16,21-21 0,-20 20 0,-22 1 16,21-21-16,-21 21 0,0 0 15,0-1-15,0 1 0,0 0 16,0 0-16,-21 0 0,-1 0 0,1 21 15,0 0-15,0 0 0,0 0 16,-22 0-16,22 21 0,-21 0 0,21 0 16,-22 0-16,22 0 0,-21 1 0,21 20 15,0-21-15,-1 0 0,22 22 16,0-22-16,0 21 0,0-21 0,0 0 16,0 1-16,0-1 0,22 0 15,-1-21-15,0 0 0,21 0 0,-21 0 16,1 0-16,20 0 0,-21 0 0,21 0 15,-20-21-15,20 0 0,-21-1 16,21 1-16,-20-21 0,-1 21 0,21-22 16,-21 1-16,0 0 0,1-1 15,-1-20-15,0 21 0,0-22 16,0 1-16,-21-1 0,21-21 0,1 22 16,-1-1-16,-21 1 0,0 21 15,0-1-15,0 1 0,0 0 0,0 20 16,-21 22-16,-1 22 15,1-1-15,0 21 16,0 0-16,0 22 0,0-1 0,21 1 16,0 21-16,0-22 0,-22 22 15,22-22-15,0 1 0,0-1 0,0 22 16,0-43-16,0 22 0,0-1 16,22-20-16,-1-1 0,0-21 15,0 21-15,21-20 0,1-22 0,-22 21 16,21-21-16,1 0 0,-1 0 15,21 0-15,-20-21 0,-1-1 0,22 1 16,-22-21-16,21 21 0,-20-22 0,20 1 16,-20 0-16</inkml:trace>
  <inkml:trace contextRef="#ctx0" brushRef="#br0" timeOffset="64539.24">15092 3493 0,'0'0'0,"0"-43"0,0-41 16,0 20-16,0 22 15,0-1-15,0-20 0,0 21 0,0-1 0,0 1 16,0 0-16,0-1 0,0 1 16,-21 21-16,21 0 0,0-1 0,-22 1 15,22 42 1,0 1-16,0-1 0,0 21 16,0 0-16,0 1 0,0 20 0,0 22 15,22-22-15,-22 22 0,0 0 16,0-22-16,0 22 0,0-22 0,0 1 15,0-1-15,0-20 0,0-1 16,0 0-16,0 1 0,0-1 0,0-21 16,0 0-16,0 1 0,0-44 31,0 1-31,0 0 16,0 0-16,21-21 0,-21 20 15,0-20-15,21 0 0,0 21 0,0-22 16,0 1-16,1 21 15,20-22-15,-21 22 0,21 0 0,1 0 16,-1 0-16,0 21 0,1 0 0,-22 0 16,21 0-16,1 0 0,-22 21 15,21-21-15,-21 21 0,0 0 0,1 0 16,-22 22-16,0-22 0,0 0 16,0 0-16,-22 0 0,-20 1 0,21-1 15,-21 0-15,20 0 0,-20 0 16,0 0-16,-1-21 0,22 22 0,-21-22 15,21 0-15,-22 0 0,22 0 0,0 0 16,0 0-16,0 0 16,21 21 15,21 0-15,0 0-16,0-21 0,0 21 15,1-21-15,-1 21 0,0-21 16,0 0-16,21 22 0,-20-22 0,-1 0 15,21 0-15,0 0 0,1 0 16,-1 0-16,0 0 0,1-22 0,-1 1 16,-21 21-16,22-21 0,-1 0 0,0 0 15,-21-22-15,22 22 0,-22 0 16,0-21-16,0 21 0,22-22 16,-43 1-16,21 21 0,0-22 15,-21 22-15,0 0 0,0 0 0,0 0 16,-21 21-1,0 21 1,-1 0-16,1 21 0,21-20 16,0-1-16,0 0 0,0 21 15,0-21-15,0 1 0,0 20 0,0-21 16,21 0-16,1 0 0,-1-21 0,0 22 16,0-22-16,21 0 0,-20 0 15,20 0-15,0 0 0,1 0 0,-1 0 16,0 0-16,1-22 0,-1 1 15,-21 21-15,21-21 0,-20 0 16,20 0-16,-21-22 0,0 22 0,0 0 16,-21 0-16,22-21 0,-22 20 15,21 1-15,-21 0 0,0 0 0,0 0 16,0 0-16,0-1 16,0 44-1,0-1-15,0 0 16,0 21-16,0-21 0,-21 22 15,21-22-15,0 21 0,0 1 0,0-1 16,0 0-16,0 22 0,0-1 0,0-20 16,0 41-16,0-20 15,0-1-15,0 1 0,0 20 0,0-20 16,0 21-16,-22-1 0,22 1 0,0 0 16,0 20-16,0-20 0,-21 21 15,0-21-15,21 20 0,-21-20 0,0 0 16,0-1-16,-1 1 0,22-21 0,-21-1 15,0 1-15,0-22 0,0 0 16,21-21-16,-21 1 0,-1-1 0,1-21 16,0 0-16,0 0 0,21-21 15,-21-1-15,0-20 0,-1 0 16,1-1-16,0-20 0,0-1 0,0 1 16,-22-22-16,22 1 0,0-22 15,0 0-15,0 0 0,0 0 16,21-21-16,0 21 0,0 1 0,0-1 15,0 0-15,21 0 0,0 21 0,21 1 16,1 20-16,-1 1 0,0-1 16,1 22-16,-1 0 0,21-1 0,-20 22 15,20-21-15,-20 21 0,-1-1 16,0 22-16,1 0 0,-1-21 0,0 21 16,-21 0-16,22 0 0,-1 0 0,-21 0 15,22 0-15</inkml:trace>
  <inkml:trace contextRef="#ctx0" brushRef="#br0" timeOffset="66863.55">19346 3831 0,'21'0'15,"1"0"-15,-1 0 0,0-21 0,21 21 16,-21-21-16,22 21 0,-1-21 16,-21 21-16,0-21 0,1-1 0,-1 22 15,0-21-15,0 0 0,-21 0 16,0 0-16,0 0 0,0-1 16,-21 1-16,0-21 0,0 21 15,-22 0-15,1-1 0,-22 1 0,22 0 16,-21 21-16,20 0 0,-20 0 15,-1 0-15,22 0 0,-22 0 0,22 21 16,-21 22-16,20-22 0,1 21 16,0 0-16,-1 1 0,22-1 0,-21 0 15,21 1-15,-1 20 0,22-20 16,0-1-16,0 0 0,22 1 0,-1-22 16,0 21-16,0-21 0,21-21 0,1 21 15,-1-21-15,0 0 16,1 0-16,-1-21 0,22 0 0,-22 0 15,21 0-15,-20-22 0,20 1 16,1 21-16,-1-21 0,1-1 0,-1 1 16,-20-22-16,20 1 0,-21-1 15,-20 1-15,20-1 0,-21 1 0,0-22 16,0 22-16,-21-22 0,0 22 16,0-1-16,0 22 0,0-22 0,0 22 15,0 0-15,-21 20 0,0 1 16,0 0-16,0 21 0,0 0 0,-1 21 15,1 0-15,0 1 0,0 20 16,0 0-16,-22 22 0,22-1 16,0 1-16,0-1 0,0 22 15,0 0-15,-1-22 0,22 22 0,0-22 16,0 1-16,0-1 0,0-20 0,22 20 16,20-21-16,0 1 0,1-1 15,-1 0-15,0 1 0,1-22 0,20 0 16,-21-21-16,1 0 0,-1 0 15,0 0-15,1 0 0,-1 0 0,-21-21 16,22 0-16,-1 0 0,-21-22 16,0 22-16,22 0 0,-43-21 0,21 20 15,-21-20-15,21 21 0,-21-21 16,0 20-16,0-20 0,0 21 16,0 0-16,0 0 0,0-1 0,-21 22 15,0 0-15,-1 0 0,1 0 16,0 22-16,0-1 0,0 0 15,21 0-15,0 21 0,-21-20 16,21-1-16,0 21 0,0-21 0,0 0 16,0 22-16,0-22 0,0 0 15,0 21-15,21-20 0,0-1 0,0 0 16,0-21-16,0 0 16,1 0-16,-1 0 0,0 0 0,0 0 15,0 0-15,22-21 0,-22 0 16,21-1-16,-21 1 0,22 0 15,-22 0-15,0 0 0,0-22 0,21 22 16,-20 0-16,-1 0 0,-21 0 16,21 0-16,0-1 0,0 1 15,-21 42 1,0 1 0,0-1-16,0 0 0,0 0 0,0 0 15,0 0-15,0 1 0,0-1 16,0 21-16,0-21 0,0 22 0,0-22 15,0 0-15,0 0 0,21 0 16,1 0-16,-1-21 0,0 0 16,0 22-16,0-22 0,0 0 15,22 0-15,-22 0 0,21-22 0,-21 1 16,22 0-16,-22 0 0,0 0 0,0 0 16,22-1-16,-22 1 0,0-21 15,-21 21-15,21 0 0,0-1 0,-21-20 16,21 21-16,-21 0 0,0 0 15,0-1-15,0 1 0,22 21 0,-22-21 16,0 42 0,0 0-1,-22 1-15,22-1 16,-21 0-16,21 0 0,0 21 16,0-20-16,-21-1 0,21 21 0,0-21 15,0 0-15,0 22 0,0-22 16,0 0-16,0 0 0,21 0 0,0 1 15,1-1-15,20-21 0,-21 0 16,0 0-16,22 0 0,-1 0 0,0 0 16,1 0-16,-22 0 0,21-21 15,0-1-15,1 1 0,-1 0 0,-21 0 16,0 0-16,22 0 0,-22-1 16,-21 1-16,0 0 0,21 0 0,-21-21 15,0 20-15,0 1 0,0 0 0,0 0 16,-21 0-1,0 21-15,0 0 0,-1 0 16,1 0-16,0 21 0,0-21 16,0 21-16,0 0 0,-1 0 0,1 1 15,0 20-15,0-21 0,21 21 0,-21-20 16,21 20-16,0-21 0,0 21 16,0-20-16,0 20 0,0-21 0,21 0 15,0 0-15,0-21 0,0 22 16,1-1-16,-1-21 0,21 0 0,-21 0 15,22 0-15,-22 0 0,21 0 16,0 0-16,-20-21 0,20-1 0,-21 1 16,21 0-16,-20-21 0,20 21 15,-21-22-15,64-84 16,-64 85-16,0 0 16,0-22-16,0 22 0,1-1 0,-1-20 15,0-1-15,0 22 0,0-21 16,0 20-16,-21-20 0,0 20 0,22 1 15,-22 21-15,0 0 0,0 0 0,0-1 16,-22 44 0,1-1-16,21 21 0,-21 0 15,0 1-15,0-1 0,0 0 16,21 22-16,-22-22 0,1 22 0,21-22 16,-21 0-16,21 22 0,0-22 15,0 22-15,-21-22 0,21 22 16,0-22-16,0 0 0,0 1 0,0-1 15,0-21-15,0 0 0,0 0 16,0 1-16,0-1 0,21-21 16,0 0-16,0 0 0,1 0 15,-1 0-15,0 0 0,0-21 0,21-1 16,-20 22-16,20-42 0,-21 21 16,21-21-16,1 20 0,-22-20 0,21 0 15,-21 21-15,22-22 0,-22 22 16,0 0-16,0 21 0,-21-21 15,0 42 1,-21 0-16,0 0 0,0 0 16,0 1-16,-1 20 0,1-21 0,21 21 15,-21-20-15,0 20 0,21-21 16,-21 21-16,21-20 0,0-1 0,0 0 16,21-21-16,0 0 0,0 0 15,0 0-15,1 0 0,-1 0 16,21 0-16,-21 0 0,22-21 0,-1 0 15,-21-1-15,21 22 0,-20-42 16,-1 21-16,21 0 0,-21 0 16,-21-22-16,0 1 0,0 21 0,0-22 15,0 22-15,0-21 0,0 21 16,-21 0-16,0-1 0,0 1 0,-22 21 16,22 0-16,0 0 0,0 0 15,-21 0-15,20 0 0,1 0 0,0 0 16,0 0-16,0 21 0,0-21 15,-1 22-15,22-1 0,-21-21 0,21 21 16,0 0-16,21 0 31</inkml:trace>
  <inkml:trace contextRef="#ctx0" brushRef="#br0" timeOffset="67399.95">23220 3874 0,'0'0'0,"0"-22"0,21-20 16,-21 21-16,0 0 15,0-22-15,21 22 0,-21 0 0,21 0 16,-21 0-16,0 0 0,0-1 16,0 1-16,0 42 31,0 1-31,0 20 0,0 0 0,0 1 15,-21 20-15,21 1 0,0-1 16,0 1-16,-21 20 0,21 1 16,0 0-16,0-1 0,-21 1 0,0 0 15,21 20-15,-22-20 0,1 21 16,0-21-16,0 20 0,0-20 0,21 0 16,-43-1-16,22 1 0,0-21 0,0 20 15,0-20-15,0-22 0,-1 22 16,1-22-16,0-21 0,21 0 0,0 0 15,0 1-15,0-44 16,0 1-16,0 0 0,21 0 16,0-21-16,1 20 0,-22-20 0,21-21 15,0 20-15,-21-20 0,21 20 16,0-20-16,0-22 0,-21 1 16,22-1-16,-1 0 0,0 1 0</inkml:trace>
  <inkml:trace contextRef="#ctx0" brushRef="#br0" timeOffset="67731.86">23283 4064 0,'0'0'0,"0"-63"0,0-43 16,0 85-16,0-22 0,21 22 15,-21 0-15,22 0 0,-22 0 0,21-1 16,0 1-16,21 0 0,-21 21 16,22-21-16,-22 0 0,21 21 0,1 0 15,20 0-15,-21 0 0,1 0 16,-1 21-16,0-21 0,1 21 15,-22 21-15,0-20 0,0-1 0,-21 21 16,0-21-16,0 22 0,-21-22 16,0 21-16,-21-21 0,-1 22 0,1-22 15,0 0-15,-1 21 0,1-21 16,0 1-16,-1-1 0,1-21 0,0 21 16,20 0-16,1-21 0,0 0 15,42 0 16,0 0-31,1-21 16,-1 21-16,0-21 0,0 0 0,0 21 16,22-22-16,-22 22 15</inkml:trace>
  <inkml:trace contextRef="#ctx0" brushRef="#br0" timeOffset="68411.84">23897 4043 0,'0'0'0,"21"0"0,22-21 16,-22 0-16,0 21 0,0-22 0,0 1 15,0 0-15,22 0 0,-22 0 16,-21 0-16,21-1 0,0 1 0,0 0 16,-21 0-16,0 0 15,0 0-15,-21 21 16,0 0-16,0 0 16,0 21-16,0 0 15,-1 0-15,1 0 0,0 0 0,0 1 16,0 20-16,21-21 0,0 21 15,0-20-15,0 20 0,0-21 0,0 0 16,0 0-16,0 1 0,0-1 16,0 0-16,21 0 0,0-21 0,0 21 15,0-21-15,1 0 0,-1 0 0,0 0 16,0 0-16,21 0 0,-20 0 16,-1 0-16,0-21 0,0 21 15,0-21-15,0 0 0,-21 0 0,22-1 16,-1 1-16,0 0 0,0 0 15,-21-21-15,21 20 0,-21 1 16,0-21-16,21 21 0,1 0 0,-1-1 16,-21 1-16,21 0 0,0 21 15,0 0-15,0 0 16,1 0-16,-1 0 16,-21 21-16,21 0 0,-21 1 15,0-1-15,21 0 0,-21 21 0,21-21 16,-21 1-16,0 20 0,0 0 15,0-21-15,0 1 0,0 20 0,0-21 16,0 0-16,0 0 0,0 1 16,-21-1-16,0-21 15,0 0 1,0 0 0,21-21-16,0-1 0,0 1 15,0 0-15,0 0 0,0-21 16,0 20-16,0-20 0,21 0 0,0 21 15,-21-22-15,21 1 0,0 21 0,0-22 16,1 22-16,-1-21 0,21 21 16,-21 0-16,0 21 0,1-22 0,-1 22 15,0 0-15,0 0 0,0 0 16,0 0-16,1 0 0,-1 0 0,0 0 16,0 0-16,0 0 15,22 0-15,-22 0 0</inkml:trace>
  <inkml:trace contextRef="#ctx0" brushRef="#br0" timeOffset="69409.13">26225 3958 0,'0'0'15,"0"21"-15,0 1 0,0-1 16,0 0-1,22-42 17,-22 0-32,21-1 0,0 1 15,-21 0-15,21 0 0,0 0 16,-21-22-16,21 22 0,-21 0 0,22-21 16,-1-1-16,-21 1 0,21 0 15,-21-22-15,0 22 0,21-22 0,0 1 16,-21-1-16,0 22 0,21-21 15,1 20-15,-1 1 0,-21 21 0,0-22 16,21 22-16,-21 42 31,0 22-31,0-1 0,0 0 16,0 22-16,0-1 0,-21 1 0,0-1 16,21 1-16,-22-1 15,1-20-15,21 20 0,0 1 0,0-22 16,-21 0-16,21 22 0,0-22 15,0-21-15,0 22 0,0-1 0,21-21 16,-21 0-16,21 1 0,1-22 16,-1 0-16,0 0 0,0 0 0,21 0 15,-20-22-15,-1 22 0,21-21 0,-21 0 16,22 0-16,-22 0 0,21-22 16,-21 22-16,0 0 0,1-21 15,20 21-15,-42-22 0,21 22 16,0-21-16,-21 21 0,21-1 0,-21 1 15,0 0-15,0 0 0,0 42 32,0 0-32,0 0 0,0 22 15,0-22-15,-21 0 0,21 21 0,0-20 16,0 20-16,0-21 0,0 21 16,0-20-16,0-1 0,21 0 0,-21 0 15,43 0-15,-22 0 0,0 1 16,21-22-16,-20 0 0,20 0 0,0 0 15,-21 0-15,22 0 0,-22 0 16,21-22-16,-21 1 0,1 0 16,-1 0-16,-21 0 0,0-22 0,0 22 15,0 0-15,0-21 0,0 21 16,0-22-16,-21 22 0,-1-21 0,1 21 16,0-1-16,0 1 0,-21 0 15,-1 21-15,22 0 0,-21 0 0,21 0 16,-22 0-16,22 0 0,-21 0 15,21 21-15,-1-21 0,1 21 0,21 1 16,-21-1-16,21 0 16,0 0-16,0 0 15,21-21 1</inkml:trace>
  <inkml:trace contextRef="#ctx0" brushRef="#br0" timeOffset="69584.02">26479 3577 0,'0'0'15,"-63"-21"-15,42 21 0,42 0 32,21 0-32,-21 0 0,22 0 15,-1 0-15,22 0 0,-1-21 0,1 21 16,-1-21-16,22 21 15,-1-21-15,-20 21 0,21-22 0,-1 22 16</inkml:trace>
  <inkml:trace contextRef="#ctx0" brushRef="#br0" timeOffset="69667.98">27580 3429 0,'-21'0'16,"0"0"-16,0 21 0,-1-21 16,1 21-16,-21 1 0,0-1 0,-1-21 15,-20 21-15,-22 0 0,0 0 0</inkml:trace>
  <inkml:trace contextRef="#ctx0" brushRef="#br0" timeOffset="70692.25">2180 6752 0,'21'0'15,"0"0"-15</inkml:trace>
  <inkml:trace contextRef="#ctx0" brushRef="#br0" timeOffset="70820.17">2836 9102 0,'0'0'15,"21"-1228"-15</inkml:trace>
  <inkml:trace contextRef="#ctx0" brushRef="#br0" timeOffset="73995.95">2455 6138 0,'21'22'16,"-21"-44"31,0 1-31,0 0-16,-21 0 0,0 21 15,0-21-15,0 0 0,-22 21 16,22-22-16,-21 22 0,21 0 0,-22-21 15,1 21-15,0 0 0,21 0 16,-22 0-16,22 21 0,-21 1 16,-1-1-16,22 0 0,0 0 15,-21 21-15,42 1 0,-21-1 0,21 0 16,0 1-16,0-1 0,0 22 16,0-22-16,21 0 0,0 1 0,0-1 15,0-21-15,0 0 0,22 0 16,-22 1-16,21-22 0,1 0 0,-1 0 15,0-22-15,1 1 0,-1 0 16,21 0-16,-20-21 0,-1 20 0,0-20 16,22-21-16,-22 20 0,1 1 15,-1-22-15,-21 22 0,21-21 0,-20-1 16,20 1-16,-21-1 0,-21 1 16,21-1-16,-21 1 0,21-1 15,-21 1-15,0-1 0,0 22 0,0-1 16,0 1-16,-21 0 0,0 21 15,0-22-15,0 43 0,0 0 0,-1 0 16,1 0-16,0 0 0,-21 21 16,21 22-16,-1-1 0,1 0 0,-21 1 15,21 20-15,21 22 0,-21-22 16,21 1-16,0 21 0,0-22 0,0 1 16,0-1-16,0-21 0,21 22 15,-21-22-15,21 22 0,0-22 16,0-21-16,22 22 0,-22-22 15,21 0-15,-21 0 0,22-21 0,-1 0 16,0 0-16,-21 0 0,22 0 16,-1-21-16,0 0 0,1 0 0,-1-1 15,-21-20-15,22 21 0,-1 0 16,-21-22-16,0 22 0,0 0 0,1-21 16,-22 21-16,0-1 0,0 1 15,0 0-15,0 0 0,0 0 0,-22 21 16,1 0-16,0 0 0,0 0 15,0 0-15,21 21 0,-21 0 0,-1 0 16,1 0-16,0 22 0,0-22 0,21 21 16,-21 1-16,0-1 15,21 0-15,-22 1 0,22-22 0,0 21 16,0 0-16,0-20 0,0-1 16,0 0-16,22 0 0,-1 0 0,0-21 15,0 0-15,0 0 0,0 0 16,22 0-16,-22-21 0,21 21 0,1-21 15,-1 0-15,-21-22 0,21 22 0,1 0 16,-22 0-16,21-21 0,1 20 16,-22 1-16,0 0 0,0 0 0,0 0 15,0 0-15,-21-1 0,22 22 16,-22 22 15,0-1-31,0 0 16,0 0-16,0 0 0,0 0 0,0 1 15,0-1-15,0 0 0,0 21 16,0-21-16,0 1 0,0-1 0,0 0 16,21 0-16,0-21 0,0 0 15,0 0-15,22 0 16,-22 0-16,0-21 0,21 0 0,-21 0 16,22-1-16,-22 1 0,0 0 15,21 0-15,-20-21 0,-1 20 0,0 1 16,0 0-16,0 0 0,0 0 15,1 0-15,-22-1 0,0 1 16,0 42 15,0 1-15,0-1-16,0 0 0,0 0 0,-22 0 16,22 22-16,-21-22 0,21 21 15,0-21-15,0 22 0,0-22 0,0 0 16,0 0-16,0 0 0,21 0 0,1 1 15,-1-1-15,0-21 0,0 0 16,0 0-16,85 0 16,-64-21-16,1-1 0,-1 1 15,0 0-15,1 0 0,-22 0 16,21-22-16,1 22 0,-22 0 0,0-21 16,0 21-16,0-22 0,-21 22 0,0 0 15,0 0-15,0 0 0,0-1 16,0 1-16,0 0 0,-21 0 0,0 21 15,0 0-15,0 0 0,-1 0 16,1 0-16,0 0 0,0 21 0,-21 0 16,20 0-16,1 1 0,21-1 0,-21 21 15,21-21-15,-21 22 0,21-22 16,0 21-16,0-21 0,0 22 16,0-22-16,21 21 0,0-21 0,-21 0 15,21 1-15,1-1 0,-1 0 16,0-21-16,0 0 0,21 0 0,-20 0 15,-1 0-15,21 0 0,-21 0 0,22 0 16,-1-21-16,-21 0 0,21-1 16,-20 1-16,20-21 0,-21 21 0,21-22 15,-20 1-15,-1 0 0,21-1 16,-21 1-16,0-21 0,1 20 0,-1 1 16,-21-22-16,21 1 0,-21 21 0,21-22 15,-21 22-15,0-22 16,0 22-16,0 0 0,0-1 0,0 22 15,0 0-15,0 0 0,0 0 0,0 42 32,0 0-32,0 0 0,0 21 0,-21 1 15,21-1-15,-21 0 0,21 1 16,-21-1-16,21 22 0,0-22 0,0 21 16,0-20-16,0 20 0,0-20 0,0 20 15,0-21-15,0 22 0,0-22 16,0-21-16,0 22 0,0-1 0,21-21 15,0 0-15,0 1 0,21-1 0,-20-21 16,20 0-16,0 0 16,1 0-16,-1 0 0,0 0 0,1-21 15,-1-1-15,0 1 0,1 0 0,-1 0 16,0-21-16,1 20 0,-22 1 16,0-21-16,0 0 0,0 20 15,0 1-15,-21-21 0,22 21 0,-22 0 16,0-1-16,0 1 0,-22 21 31,1 21-31,0 1 0,21-1 0,-21 0 16,21 0-16,-21 21 0,21-20 15,-21 20-15,21-21 0,-22 21 0,22-20 16,0-1-16,0 0 0,0 0 16,0 0-16,0 0 0,22 1 0,-1-22 15,0 0-15,0 0 16,0 0-16,0 0 0,22 0 0,-22 0 15,0-22-15,0 1 0,0 0 0,1 0 16,20-21-16,-21 20 0,0-20 16,-21 21-16,21-21 0,-21 20 0,22-20 15,-22 0-15,0 21 0,0-22 0,0 22 16,0 0-16,-22 0 0,1 0 16,0-1-16,0 22 0,0 0 0,0 0 15,-22 0-15,22 0 0,-21 22 0,21-1 16,-22 0-16,22 0 15,0 21-15,0-20 0,0 20 0,-1-21 16,22 21-16,0 1 0,0-22 0,0 21 16,0-21-16,0 1 0,22 20 15,-1-21-15,0-21 0,0 21 0,21 0 16,1-21-16,-1 0 0,0 0 0,1 0 16,-1 0-16,0 0 0,1 0 15,20-21-15,-20 21 0,20-21 0,-21 0 16,1-21-16,-1 20 0,0 1 0,-20-21 15,20 21-15,-21-22 16,0 22-16,0-21 0,1 21 0,-22-22 16,0 22-16,0 0 0,21 0 0,-21 0 15,0 0-15,-21 21 32,-1 0-32,22 21 0,-21 21 15,0-21-15,0 0 0,0 22 16,21-1-16,-21 0 0,-1 22 0,1-22 15,0 22-15,21-1 0,0 1 0,0-1 16,-21 1-16,21-1 0,0 22 0,-21 0 16,21-1-16,0 1 0,0 0 15,0-1-15,0 1 0,0 0 0,0-1 16,0 1-16,21 0 0,0-1 16,-21 1-16,21-22 0,0 22 0,-21-21 15,22-22-15,-1 21 0,-21-20 16,21-1-16,0-21 0,-21 0 0,0 1 15,0-1-15,21-21 16,-21-21-16,0-1 0,0 1 16,0 0-16,0-21 0,0-1 15,0 1-15,0-21 0,0 20 0</inkml:trace>
  <inkml:trace contextRef="#ctx0" brushRef="#br0" timeOffset="74339.75">6731 6604 0,'0'0'0,"-21"-42"16,0-22-16,21 43 15,0 0-15,0 0 0,0 0 16,0-1-16,21 22 0,0-21 16,21 21-16,-21 0 0,1 0 0,20 0 15,0 0-15,1 0 0,-22 0 16,21 0-16,0 0 0,1 21 0,-22 1 15,0-1-15,0 0 0,0 21 0,-21-21 16,0 1-16,0 20 0,0-21 16,0 0-16,-21 22 0,-21-22 15,21 0-15,0 0 0,-22 0 0,22 0 16,-21 1-16,-1-1 0,1 0 0,21-21 16,-21 21-16,-1-21 0,22 0 15,0 21-15,0-21 0,21-21 47,21 21-47,0-21 0,0 21 0</inkml:trace>
  <inkml:trace contextRef="#ctx0" brushRef="#br0" timeOffset="76327.87">8509 6011 0,'0'0'0,"0"-42"15,0 21-15,0 0 0,0-22 0,0 22 16,0-21-16,0 0 0,0 20 16,0-20-16,0 21 0,0 0 0,0 0 15,0-1-15,0 65 32,0-1-32,0 0 0,0 1 0,0 20 15,0 1-15,0-1 0,0-20 16,0 20-16,0 1 0,0-1 15,0-21-15,0 1 0,0 20 0,0-20 16,0-22-16,0 21 0,0-21 16,21 0-16,-21 1 0,21-1 0,0-21 15,1 0 1,-22-21-16,0-1 16,21 1-16,0-21 0,-21 21 0,21-22 15,-21 22-15,0-21 0,21 0 16,-21-1-16,21 22 0,-21-21 0,0-1 15,0 22-15,22 0 0,-22 0 0,0 0 16,21 21-16,0 21 16,0 0-1,0 0-15,-21 0 0,21 1 0,-21-1 16,22 21-16,-1-21 0,-21 0 16,21 22-16,-21-22 0,21 21 0,0-21 15,-21 1-15,21-1 0,1 0 0,-1 0 16,0-21-16,21 0 0,-21 0 15,1 0-15,20 0 0,-21 0 0,21 0 16,-20-21-16,-1 0 0,21 0 0,-21-1 16,0-20-16,22 21 0,-22-21 15,0-1-15,0 1 0,0 0 0,1-22 16,-22 22-16,0-1 0,0-20 0,0-1 16,0 22-16,0-21 15,0 20-15,0-20 0,0 20 0,0 22 16,0-21-16,0 21 0,0 0 0,-22 21 31,22 21-31,-21 21 0,21-21 16,0 22-16,0-1 0,0 21 0,0-20 15,0 20-15,0-20 0,0-1 16,0 21-16,0-20 0,0-1 0,0 22 16,0-22-16,21 0 0,-21-21 0,22 22 15,20-1-15,-21-21 0,0 0 16,0 1-16,22-1 0,-22 0 0,0-21 15,21 0-15,1 0 0,-22 0 16,21 0-16,1 0 0,-22-21 16,21 0-16,0-1 0,-20 1 0,20-21 15,-21 21-15,21 0 0,-20-22 0,-1 22 16,0-21-16,0-1 0,0 22 16,-21-21-16,0 21 0,0-22 0,0 1 15,0 21-15,0 0 0,0 0 0,0-1 16,0 1-16,-21 21 0,0 0 15,0 0-15,0 0 0,-1 0 0,1 21 16,21 1-16,-21-1 0,0 0 16,0 21-16,0-21 0,21 22 15,0-22-15,0 21 0,0-21 0,0 22 16,0-22-16,0 21 0,0-21 0,21 1 16,0-1-16,0 21 0,0-42 15,22 21-15,-22 0 0,0 1 0,21-22 16,-21 0-16,22 0 0,-22 0 0,21 0 15,-21 0-15,22-22 0,-22 1 0,21 0 16,-21 0-16,22 0 0,-22-22 16,21 22-16,-21 0 0,1-21 0,-1-1 15,0 1-15,0 0 0,-21-1 0,0-20 16,0 21-16,0-22 16,0 1-16,0 20 0,0-20 0,0 20 15,0 1-15,0 0 0,0-1 0,0 22 16,0 0-16,0 0 0,0 42 15,0 0 1,0 22-16,0-1 0,0 0 16,0 1-16,0-1 0,0 21 0,0 1 15,0-22-15,0 22 0,-21-1 0,21-20 16,0 20-16,-21-21 0,21 1 16,0-1-16,0-21 0,0 22 0,0-22 15,0 0-15,0 0 0,0 0 0,0-42 47,0 0-47,0 0 0,0 0 16,0-1-16,21 1 0,-21-21 0,21 21 15,0-22-15,0 22 0,1 0 16,-1-21-16,21 21 0,-21-1 0,22 1 16,-22 21-16,21 0 0,0 0 0,1 0 15,-1 0-15,-21 0 0,22 0 16,-22 0-16,0 21 0,0 1 0,0-1 15,0 0-15,-21 0 0,0 0 0,0 0 16,0 1-16,0-1 0,-21 0 16,-21 0-16,21 0 0,-22 22 15,1-22-15,0 0 0,-1 0 0,1 0 16,0 0-16,-1-21 0,1 22 16,0-1-16,-1-21 0,1 0 0,21 0 15,0 0-15,0 0 0,-1 0 0,1 0 16,21-21-16,0-1 15,0 1-15,21 0 0,1 0 16</inkml:trace>
  <inkml:trace contextRef="#ctx0" brushRef="#br0" timeOffset="77092.21">12150 5525 0,'0'0'0,"21"-43"15,-21 22-15,0 0 0,0 0 16,0 0-16,0 42 31,-21 0-15,21 42-16,-22-20 0,22 20 0,0 22 15,0-22-15,-21 22 0,0 0 16,0-22-16,21 22 0,-21 0 0,0-22 16,-1 22-16,22-1 0,-21-20 0,0-1 15,21 1-15,0-22 0,0 1 16,0-1-16,0 0 0,0-21 0,0 1 16,0-1-16,21-21 31,-21-21-31,21-1 0,1 1 15,-22-21-15,0 21 0,21-22 0,-21 1 16,21 0-16,-21-1 0,0 1 16</inkml:trace>
  <inkml:trace contextRef="#ctx0" brushRef="#br0" timeOffset="77395.96">11917 5884 0,'0'0'0,"-21"-42"0,-64-85 15,85 85-15,0 21 0,0-22 16,0 22-16,0 0 0,0-21 15,42 20-15,1 1 0,-1 0 0,21 0 16,1 0-16,-1 21 0,22 0 16,-21 0-16,20 0 0,-20 0 15,20 0-15,-20 21 0,-22 0 0,1 0 16,-1 22-16,-21-1 0,0-21 16,-21 21-16,0 1 0,0-1 0,-21 0 15,0-20-15,-21 20 0,20 0 0,-20-21 16,0 22-16,21-22 0,-22 0 15,1 21-15,0-20 0,-1-1 0,1-21 16,21 21-16,-22 0 0,22-21 0,0 0 16,0 21-16,42-21 31,0 0-31,0 0 16,1 0-16,-1 0 0</inkml:trace>
  <inkml:trace contextRef="#ctx0" brushRef="#br0" timeOffset="79316.27">13102 6202 0,'0'0'16,"21"0"-16,64 0 16,-85-21-16,21 0 0,21-1 15,-42 1-15,0 0 0,0 0 0,0 0 16,0 0-16,0-1 0,0 1 15,-21-21-15,0 21 0,0 21 0,0-21 16,0-1-16,-22 22 0,22 0 16,0 0-16,-21 0 0,20 22 0,-20-1 15,0 0-15,21 0 0,-22 0 0,22 22 16,0-22-16,-21 21 0,20 0 16,1-20-16,0 20 0,0-21 0,21 21 15,0 1-15,0-22 0,0 0 0,0 0 16,0 0-16,0 1 0,0-1 15,21-21-15,0 0 0,0 0 0,1 0 16,-1 0-16,21-21 0,-21-1 0,22 1 16,-1 0-16,-21 0 15,21 0-15,1 0 0,-22-22 0,21 22 16,1 0-16,-22-21 0,21 20 0,-21 1 16,0 0-16,1-21 0,-1 42 15,-21-21-15,0-1 0,0 1 0,0 42 31,-21 1-15,-1-22-16,22 21 0,-21 0 0,21 0 16,0 0-16,0 0 0,0 1 0,0-1 15,0 0-15,0 0 0,0 0 16,21 0-16,1-21 0,-1 22 16,0-1-16,0-21 0,21 21 0,-20-21 15,20 0-15,-21 0 0,21 0 16,1 0-16,-1 0 0,0 0 0,1-21 15,20 0-15,-20 21 0,-1-22 0,0 1 16,1 0-16,-1 0 0,0 0 16,-21 0-16,22-1 0,-22 1 0,-21 0 15,21 0-15,-21-21 0,0 20 0,0 1 16,0-21-16,0 21 0,0 0 16,-21-1-16,0 1 15,0 21-15,-22 0 0,22 0 0,0 0 16,-21 21-16,-1 1 0,22-1 15,0 0-15,-21 0 0,20 0 0,1 22 16,0-22-16,0 0 0,21 0 0,0 21 16,0-20-16,0-1 15,0 0-15,21-21 0,0 0 16,0 0-16,1 0 0,20 0 0,-21 0 16,21 0-16,1-21 0,-1 0 15,-21 21-15,22-22 0,-1 1 0,-21 0 16,0 21-16,0-21 0,1 0 0,-1 0 15,0-1-15,0 22 0,-21-21 16,0 0-16,21 0 16,-21 42 15,0 0-15,0 0-16,0 1 0,0-1 0,0 0 15,0 21-15,0-21 0,0 22 0,0-1 16,0 22-16,0-22 0,0 21 15,0 1-15,0-1 0,-21 1 0,0 21 16,21-22-16,0 22 0,-21-22 0,0 22 16,-1 0-16,1-1 0,21 1 15,-21 0-15,0-1 0,0 1 0,0 0 16,21-22-16,-22 22 0,22-22 16,-21 1-16,21-1 0,0 1 0,0-22 15,0 0-15,-21 1 0,0-1 0,21 0 16,-21-20-16,21-1 0,-21-21 15,-1 0-15,1 0 0,0-21 16,0-1-16,0 1 16,0 0-16,-1-21 0,1-1 0,0 1 15,0 0-15,0-22 0,0 22 16,-1-43-16,1 22 0,21-22 0,0 0 16,-21 1-16,21-22 0,0 21 0,0 1 15,0-22-15,21 21 0,0 0 16,1 1-16,-1-1 0,21 22 15,-21-1-15,22 1 0,-1-1 0,0 1 16,1 20-16,-1 1 0,0 0 0,22-1 16,-22 1-16,0 0 0,1-1 15,-1 22-15,0 0 0,-20 0 0,20 0 16,-21-1-16,0 1 0,0 0 16,1 21-16,-1 0 15,-21-21-15,21 21 47,0 0 0,0 0-31,0 0-16,1-21 15,-1 21-15,-21-21 0,21-1 16,0 22-16,-21-21 0,0 0 15,21 0-15,-21 0 16,0 0 0,-21 21-1,0 0 1,0 0-16,0 21 0,21 0 16,-22 0-16,1 0 0,0 0 0,0 1 15,0-1-15,0 21 0,21-21 16,0 0-16,-22 22 0,22-22 0,0 0 15,0 0-15,0 0 0,0 1 0,0-1 16,22 0-16,-1-21 16,0 0-16,0 0 0,0 0 0,0 0 15,1 0-15,-1 0 0,21 0 0,-21 0 16,0-21-16,22 0 0,-22 21 16,21-22-16,-21 1 0,22 0 0,-22 0 15,21 0-15,-21-22 0,22 22 16,-22 0-16,0 0 0,0 0 15,-21 0-15,0-1 0,21 1 0,-21 0 16,-21 21 0,0 0-16,0 0 0,0 21 15,0 0-15,-1-21 0,1 22 0,21-1 16,0 0-16,0 0 0,0 0 16,0 0-16,0 1 0,43-1 15,-22-21-15,0 21 0,0 0 0,0-21 16,0 21-16,1 0 0,20-21 15,-21 22-15,0-22 0,-21 21 0,0 0 16,0 0 0,-21-21-1,0 0-15,0 0 0,0 0 16,-1 0-16,1 0 0,0 0 16,0 0-16,0 0 0,0 0 15,-1-21-15,22 0 16,0 0-16,0-1 15,0 1-15</inkml:trace>
  <inkml:trace contextRef="#ctx0" brushRef="#br0" timeOffset="88712.15">17187 4911 0,'0'0'0,"0"-21"31,-21 21 47,21 21-78,0 0 16,0 0-16,-21 0 16,0 0-1,21 1-15,0-1 16</inkml:trace>
  <inkml:trace contextRef="#ctx0" brushRef="#br0" timeOffset="88940.57">17378 4890 0,'0'0'0,"0"-22"0,21 22 16,-21 22 31,0-1-31,-21 0-16,0 0 15,-1 0-15,1 0 16,0 1-16,0-22 0,0 0 0,21 21 15,-21-21-15</inkml:trace>
  <inkml:trace contextRef="#ctx0" brushRef="#br0" timeOffset="90271.13">593 3112 0,'0'0'0,"21"0"0,-21-22 15,0 1-15,0 0 0,0 0 16,-21 0 0,-1 0-1,1 21 1,21 21 15,0 0-15,0 0-1,0 0 1,21-21 0,-21 21-16,22-21 15,-1 0 17</inkml:trace>
  <inkml:trace contextRef="#ctx0" brushRef="#br0" timeOffset="90488.05">741 2963 0,'-21'0'62,"21"22"-62,-22-22 0,22 21 16,0 0-16,0 0 15,0 0-15,0 0 0,0 1 16,22-22 0,-22 21-16,21-21 15,0 21-15</inkml:trace>
  <inkml:trace contextRef="#ctx0" brushRef="#br0" timeOffset="151771.89">2413 8065 0,'0'0'0,"-21"0"15,0 0 32,-1 0-31,1 0-1,0 0 1,0 0 15,21-22-15,0 1-1,21 0-15,0 0 0,0 21 16,1-21-16,-1 0 0,0 21 16,0-22-16,0 1 0,22 21 0,-22-21 15,0 21-15,21 0 0,-21 0 16,1-21-16,-1 21 0,0 0 0,0 0 16,0 0-16,0 0 0,1 0 15,-1 21-15,0-21 0,0 21 0,0 0 16,-21 1-16,0-1 0,21 0 15,-21 21-15,22-21 0,-22 1 0,0 20 16,0-21-16,0 0 16,0 22-16,0-22 0,0 0 0,-22 21 15,1-21-15,0 1 0,0 20 16,0-21-16,-22 0 0,22 0 0,0 22 16,0-22-16,0 0 0,-22-21 15,22 21-15,0 0 0,0-21 0,21 22 16,-21-22-16,0 0 15,21 21-15,0-42 32,0-1-17,21 22-15,-21-21 16,21 21-16,0 0 0,0-21 16,0 21-16,1-21 0,-1 0 15,0 21-15,21 0 0,-21 0 16,1 0-16,-1 0 0,0 0 0,0 0 15,0 0-15,0 0 0,1 0 16,-1 0-16,0 21 0,0-21 16,-21 21-16,21 0 0,-21 0 15,21 1-15,-21-1 0,0 0 16,0 0-16,0 21 16,0-20-16,0-1 0,-21 0 0,0 0 15,21 21-15,-21-20 0,0-1 0,0 21 16,-22-21-16,22 0 15,0 1-15,-21 20 0,20-21 0,-20-21 16,21 21-16,-21 0 0,20 1 16,-20-22-16,21 0 0,-21 21 0,20-21 15,1 0-15,-21 0 0,21 0 16,0 0-16,-1 0 0,1-21 0,0-1 16,0 22-16,0-21 0,0 21 15,-1-21-15,1 0 0,21 0 16,-21 21-16,0-21 15,42 21 48,0 0-63,-21-22 16,21 22-16,22-21 0</inkml:trace>
  <inkml:trace contextRef="#ctx0" brushRef="#br0" timeOffset="152983.12">3937 8149 0,'-21'0'15,"0"0"32,21 21-31,0 1 0,21-22-16,0 0 15,0 0-15,0 0 16,0 0-16,1 0 0,-1 0 15,0 0-15,0 0 0,0 0 0,0-22 16,1 22-16,-1-21 0,0 0 16,0 21-16,0-21 0,22 0 0,-22 0 15,0-1-15,0 1 0,0 0 16,0 0-16,1 0 0,-1 0 16,-21-1-16,0 1 0,21 0 0,-21 0 15,0 0-15,0 0 0,0-1 16,0 1-16,0 0 0,-21 21 15,0 0-15,-1 0 0,1 0 16,-21 0-16,21 0 0,-22 0 0,22 21 16,-21 0-16,21 1 0,-22-1 0,22 0 15,-21 21-15,21-21 0,0 22 16,-1-1-16,1-21 0,0 22 0,0-1 16,0 21-16,21-20 0,-21-1 15,21-21-15,0 22 0,0-1 16,0 0-16,0-21 0,0 1 0,0-1 15,21 0-15,0 0 0,0 0 16,0 0-16,0-21 0,1 0 0,-1 22 16,21-22-16,-21 0 0,0 0 15,1 0-15,20 0 0,-21 0 0,0 0 16,0 0-16,1 0 0,-1 0 16,0-22-16,-21 1 15,-21 21 16,0 0-31,-1 0 16,1 0-16,0 0 16,0 21-16,0 1 0,0-1 15,-1 0-15,1 0 0,0 0 0,0 0 16,0 22-16,0-1 0,21-21 16,0 22-16,-22-22 0,22 21 0,0 0 15,-21 1-15,21-22 0,0 21 0,0-21 16,0 22-16,0-22 0,0 0 15,21 0-15,1 0 0,-1 1 16,0-1-16,0-21 0,0 0 0,0 0 16,1 0-16,20 0 0,-21 0 15,0 0-15,22-21 0,-22-1 16,0 22-16,21-21 0,-21 0 0,1 21 16,-1-21-16,0 0 0,0 0 15,0-1-15,0 22 0,-21-21 0,0 0 16,22 0-16,-22 0 15,0 0-15,21-1 16,-21 1 0,0 0-16,21 21 15</inkml:trace>
  <inkml:trace contextRef="#ctx0" brushRef="#br0" timeOffset="155564.35">4805 9038 0,'21'0'32,"0"0"-17,0 0 1,0-21-16,1 21 16,-1-21-16,0 0 0,0 0 0,0-1 15,0-20-15,1 21 0,-1-21 0,0-1 16,0 1-16,21 0 0,-20-1 15,-1 1-15,0-22 0,0 22 0,0-21 16,-21-1-16,21 1 0,1-1 16,-22 1-16,0-1 0,0 1 0,0 20 15,0-20-15,0 20 0,0 1 0,0 21 16,0 0-16,0-22 0,0 22 16,-22 0-16,1 21 0,0 0 15,0 0-15,0 0 16,0 21-16,-22-21 0,22 21 0,-21 22 15,-1-22-15,22 21 0,-21 1 0,21-1 16,-22 0-16,22 22 0,0-1 16,21 1-16,0-1 0,0-20 0,0 20 15,0 1-15,0-1 0,21 1 16,0-1-16,1-21 0,-22 22 0,21-1 16,0-20-16,0 20 0,0-20 0,0-1 15,1 0-15,-1 1 0,21-22 16,-21 21-16,0-21 0,1 0 0,-1 1 15,21-1-15,-21-21 0,22 0 16,-22 21-16,21-21 0,-21 0 16,22 0-16,-1 0 0,0 0 0,-21-21 15,22 0-15,-1 21 0,0-22 16,-20 1-16,20 0 0,-21-21 0,21 21 16,-20-22-16,-1 22 0,0-21 0,0-1 15,0 1-15,-21 21 0,0-21 16,0-1-16,0 22 0,0-21 0,0 21 15,0-1-15,0 1 0,-21 21 16,0-21-16,0 21 16,0 0-16,-1 0 0,1 21 0,0 0 15,0 1-15,0-1 0,0 0 16,21 0-16,-22 21 0,22-20 16,-21 20-16,21 0 0,0-21 0,0 22 15,0-22-15,0 21 0,0-21 16,0 22-16,21-22 0,1 0 0,-1-21 15,0 21-15,0 0 0,0-21 0,0 0 16,1 0-16,20 0 0,-21 0 16,21 0-16,1 0 0,-22 0 0,21 0 15,-21-21-15,22 0 0,-22 0 0,21 0 16,-21 0-16,22-1 0,-22 1 16,0-21-16,0 21 0,0-22 0,1 1 15,-1 21-15,0-21 0,-21 20 0,0-20 16,0 21-16,0 0 15,21 21-15,-21-21 0,0-1 16,0 44 0,0-1-1,-21 0-15,21 0 0,0 0 0,0 0 16,0 22-16,0-22 0,0 0 16,0 0-16,-21 22 0,21-22 0,0 0 15,0 21-15,-21-21 0,21 1 0,0-1 16,0 0-16,0 0 0,0 0 15,0 0-15,0-42 47,0 0-47,0 0 16,21 0-16,0 0 0,-21-1 0,21-20 16,-21 21-16,21-21 0,-21 20 15,21-20-15,1 0 0,-1-1 0,-21 22 16,21 0-16,21-21 0,-21 21 0,1-1 15,-1 22-15,0 0 0,0-21 16,0 21-16,0 0 0,1 0 16,-1 21-16,0 1 0,-21-1 15,21 0-15,-21 21 0,21-21 16,-21 1-16,0 20 0,0-21 16,0 0-16,0 22 0,21-22 0,-21 0 15,0 21-15,0-21 0,0 1 16,0-1-16,22 0 0,-22 0 0,0 0 15,21-21-15,-21 21 16,21-21-16,0 0 16,0 0-16,0 0 0,1-21 15,-1 0-15,0 0 0,0 0 16,0 0-16,0-22 0,1 22 16,-1-21-16,0 21 0,0-22 0,0 1 15,0 21-15,1 0 0,-1-22 0,0 22 16,-21 0-16,21 21 15,-21-21-15,21 0 0,0 21 16,-21 21 0,0 0-1,0 0-15,0 0 0,0 0 16,0 1-16,0-1 0,0 21 16,0-21-16,0 0 0,0 1 0,0 20 15,0-21-15,0 0 0,0 0 0,0 1 16,0-1-16,22 0 15,-1 0-15,0-21 0,-21 21 16,21-21-16,0 0 0,0 0 0,22 0 16,-1 0-16,-21 0 0,0 0 15,1 0-15,20 0 0,-21-21 16,0 0-16,0 21 0,1-21 0,-1 0 16,0-22-16,21 22 0,-42 0 0,21-21 15,1 20-15,-1-20 0,0 21 16,-21-21-16,0 20 0,21-20 0,-21 21 15,0 0-15,0 0 0,0-1 0,0 1 16,0 0-16,-21 21 16,0 0-16,0 0 15,-1 0-15,1 21 0,0-21 0,0 21 16,0 22-16,0-22 16,21 0-16,-22 21 0,22-20 0,-21 20 15,21-21-15,0 21 0,0-20 16,0 20-16,0-21 0,0 0 0,0 0 15,0 1-15,0-1 0,21 0 0,1 0 16,-1 0-16,21-21 0,-21 21 0,22-21 16,-22 0-16,21 0 0,0 0 15,-20 0-15,20 0 0,0 0 0,1 0 16,-1 0-16,0-21 0,1 0 0,-22 21 16,21-21-16,-21 0 0,22 0 15,-22-1-15,0-20 0,0 21 0,0 0 16,0-22-16,-21 1 0,0 21 15,22-21-15,-22 20 0,21-20 16,-21 21-16,0 0 0,0 0 0,0-1 16,0 1-16,0 0 15,-21 21 1,21 21-16,0 0 16,0 1-16,0-1 0,0 0 15,0 0-15,0 0 0,0 22 16,0-22-16,0 0 0,-22 0 0,22 0 15,0 0-15,0 1 0,0-1 0,0 0 16,-21 0-16,21 0 0,0 0 16,0 1-16,0-1 15,-21-21-15,21 21 0,-21-21 16,21-21 15,0 0-31,0-1 16,0 1-16,0 0 0,0 0 0,0 0 15,21-22-15,0 22 0,0-21 16,-21 21-16,43-22 0,-22 1 0,0 21 16,0 0-16,22-22 0,-22 22 0,21 0 15,-21 21-15,22-21 0,-22 21 16,21 0-16,-21 0 0,0 0 16,1 0-16,-1 0 0,0 0 0,-21 21 15,0 0-15,0 0 16,0 1-16,0-1 0,0 0 0,0 0 15,0 0-15,0 22 0,0-22 0,-21 0 16,21 0-16,-21 0 0,-1 0 16,22 1-16,0-1 0,-21 0 0,0 0 15,0 0-15,21 0 32,0-42-1,0 0-31,21 0 15,0 0-15</inkml:trace>
  <inkml:trace contextRef="#ctx0" brushRef="#br0" timeOffset="156143.54">9271 7789 0,'0'0'0,"0"-63"16,0 42-16,21 0 16,-21-1-16,0 1 15,0 42 1,0 1-1,0-1-15,0 0 0,0 21 16,0 1-16,0-1 0,0 0 0,0 22 16,0-1-16,0 1 0,0-1 0,0 1 15,0-22-15,0 22 0,0-1 16,0 1-16,0-22 0,0 21 0,0-20 16,0-1-16,0 0 0,0 1 15,0-1-15,0 0 0,0-20 16,0 20-16,0-21 0,0 0 0,0 0 0,0 1 15,0-1-15,0 0 16,21-42 15,-21 0-15,0-1-16,21 1 0,1 0 16,-1 0-16</inkml:trace>
  <inkml:trace contextRef="#ctx0" brushRef="#br0" timeOffset="156693.07">10096 8467 0,'0'-43'16,"0"22"-16,-21 21 15,21-21-15,-21 21 16,0 0-16,0 0 0,0 0 0,-1 0 15,1 0-15,0 0 0,0 21 0,-21 0 16,20-21-16,1 22 0,-21-1 16,21 0-16,0 0 0,-1 0 0,1 0 15,0 1-15,21-1 0,0 0 0,0 0 16,0 0-16,0 0 16,0 1-16,21-1 0,0-21 15,22 0-15,-22 21 0,21-21 0,-21 0 16,22 0-16,-1 21 0,0-21 15,1 0-15,-1 0 0,-21 0 0,22 21 16,-22-21-16,0 0 0,0 21 0,0-21 16,0 0-16,-21 22 0,0-1 15,0 0-15,0 0 16,-21 0-16,0 0 0,0 1 16,0-22-16,0 21 0,-1 0 15,-20 0-15,21-21 0,-21 21 0,-1 0 16,22-21-16,-21 22 0,21-1 15,-22-21-15,22 21 0,0-21 0,0 0 16,0 0-16,-1 21 0,1-21 16,0 0-1,0 0-15,21-21 32,0 0-32,0 0 0,0-1 15,0 1-15,0 0 16,0 0-16,21 21 0,0-21 15,-21 0-15</inkml:trace>
  <inkml:trace contextRef="#ctx0" brushRef="#br0" timeOffset="157132">9292 8001 0,'0'0'0,"-21"0"15,-43-21-15,43 21 16,21-21 0,21 21-1,1 0-15,-1 0 0,21 0 16,-21-21-16,22 21 0,20 0 15,-21 0-15,1 0 0,20-22 0,1 22 16,-1 0-16,-20 0 0,20 0 0,1-21 16,-22 21-16,0 0 0,1 0 15,20 0-15,-42 0 0,22 0 0,-22 0 16,0 0-16,0 0 0,0 0 0,0 0 16,1 0-16,-22 21 31,0 1 0,-22-22-15,1 0-16,0 0 15,0 0-15,21 21 0,-21-21 16,0 21-16,-1-21 0</inkml:trace>
  <inkml:trace contextRef="#ctx0" brushRef="#br0" timeOffset="158083.51">2857 9483 0,'-42'0'0,"21"0"16,0 0-16,0 0 16,-1 0-16,1 0 0,0 0 0,0 0 15,0 0-15,0 0 0,-1 0 16,-20 0-16,21 0 0,0 0 0,-22 0 16,22 0-16,0 0 0,-21 0 15,21 0-15,-1 0 0,1 0 0,0 0 16,0 0-16,0 0 31,42 0 0,0 0-31,0 0 0,22 0 0,-1 0 16,0 0-16,1 0 0,-1 0 16,21 0-16,1 0 0,-1 0 0,1 0 15,21 0-15,-1 0 0,1 0 0,0 21 16,20-21-16,1 0 0,0 21 15,0-21-15,21 0 0,-21 0 0,21 21 16,0-21-16,0 0 0,21 21 16,0-21-16,0 0 0,22 22 0,-22-22 15,21 0-15,22 21 0,-22-21 16,0 0-16,22 21 0,-22 0 16,22-21-16,-1 0 0,1 0 0,-22 21 15,21 0-15,1-21 0,-22 0 0,22 22 16,-22-22-16,0 0 0,1 0 15,-22 21-15,21-21 0,-21 0 0,1 0 16,-22 0-16,0 0 0,0 0 0,-22 0 16,1 0-16,-21 0 0,-22 0 15,1 0-15,-22 0 0,1 0 0,-1 0 16,-21 0-16,0-21 0,0 21 0,-21-22 31,-21 1-31,0 21 16,-21 0-16,21 0 0,-1-21 0,-20 21 15,0 0-15,-1 0 0,-20 0 16,-1 0-16,1 0 0</inkml:trace>
  <inkml:trace contextRef="#ctx0" brushRef="#br0" timeOffset="158925.68">3238 9673 0,'0'0'0,"-21"0"47,0 0-47,0 0 0,0 0 15,0 0-15,-1-21 0,1 21 16,0 0-16,0 0 0,0 0 16,0 0-16,-1 0 0,1 0 0,0 0 15,0 0 1,0 0-16,42 0 47,0 0-47,0 0 15,22 0-15,-22 0 0,21 0 0,0 0 16,22 0-16,-22 0 0,22 0 0,-1 0 16,22 0-16,-22 0 0,22 0 15,21 0-15,-21 21 0,20-21 0,-20 0 16,42 21-16,-21-21 0,21 0 0,-21 22 16,42-22-16,-21 0 0,21 21 15,-21-21-15,21 0 0,22 0 0,-22 21 16,21-21-16,-21 0 0,22 0 15,-1 0-15,-21 0 0,21 21 0,1-21 16,-22 0-16,21 0 0,-21 0 16,1 0-16,-1 0 0,0 0 0,0 0 15,-21 0-15,0 0 0,0 0 16,0 0-16,-21 0 0,0 0 0,-22 0 16,1 0-16,0-21 0,-1 21 0,-20 0 15,-22 0-15,1-21 0,-1 21 16,-21 0-16,0 0 0,-42 0 31,0 0-31,0 0 0,0 0 16,-1 0-16,1 0 0,0 0 15,0 0-15,0 0 0,0 0 16,-1 0-16,1 0 16,0 0-1,0 0 1</inkml:trace>
  <inkml:trace contextRef="#ctx0" brushRef="#br0" timeOffset="160936.06">3662 10689 0,'0'-21'0,"0"0"16,0 0-16,0 0 15,-21 21 1,21 21 15,-22 0-31,22 0 0,0 0 0,0 0 16,-21 1-16,21 20 0,0-21 0,0 21 16,0 1-16,0-1 0,0 0 15,0 22-15,0-22 0,0 22 0,0-22 16,0 22-16,-21-1 0,21-21 15,-21 1-15,21 20 0,0-20 0,0-1 16,-21-21-16,21 21 0,0-20 0,-21-1 16,21 0-16,0 0 0,0 0 15,0 0-15,0-42 47,0 0-47,0 0 0,21 0 16,0 0-16,-21-1 0,21 1 15</inkml:trace>
  <inkml:trace contextRef="#ctx0" brushRef="#br0" timeOffset="161583.93">4043 11282 0,'0'0'0,"-21"0"0,21 42 16,0-21 0,0 1-16,21-22 46,0 0-46,-21-22 16,21 22-16,-21-21 16,21 21-16,-21-21 0,0 0 15,0 0-15,0 0 16,0-1-16,-21 22 16,0 0-1,21 22 1,-21-1-16,21 0 15,0 0-15,0 0 0,0 0 16,0 1-16,0-1 0,0 0 16,0 0-16,21-21 0,0 0 31,0 0-31,0 0 16,-21-21-16,0 0 15,22 0-15,-22-1 16,0 1-16,0 0 0,0 0 15,0 0-15,0 0 16,-22-1-16,22 1 0,-21 21 16,0 0-16,0 0 0,0 21 31,21 1-31,0-1 0,0 0 16,0 0-16,0 0 0,0 0 15,0 1-15,0-1 0,0 0 16,21-21-1,0 0-15,0 0 16,0-21-16,-21 0 0</inkml:trace>
  <inkml:trace contextRef="#ctx0" brushRef="#br0" timeOffset="163863.81">6159 11240 0,'0'0'0,"0"21"32,0-42-1,22-1-31,-1 22 0,-21-21 15,21 0-15,0-21 0,0 21 0,0-1 16,22-20-16,-22 21 0,0-21 0,21-1 16,-20 1-16,-1 0 0,0-1 15,0-20-15,0 20 0,0-20 0,1 21 16,-1-22-16,-21 22 0,0-1 16,0 1-16,0 0 0,0-1 0,0 22 15,0 0-15,0 0 0,-21 21 16,-1 0-1,1 21-15,21 21 0,-21-20 16,0 20-16,21 0 0,-21 22 16,21-22-16,-21 22 0,-1-1 0,22 1 15,0-1-15,0-21 0,0 22 0,0-1 16,0 1-16,0-22 0,0 22 16,0-22-16,0 0 0,0 1 0,0-22 15,22 0-15,-1 0 0,0 0 0,0 1 16,0-22-16,0 0 0,1 0 15,-1 0-15,0 0 0,0 0 0,0 0 16,22-22-16,-22 1 0,0 0 16,0 0-16,0 0 0,0 0 0,1-22 15,-1 22-15</inkml:trace>
  <inkml:trace contextRef="#ctx0" brushRef="#br0" timeOffset="164127.18">6350 10901 0,'0'0'15,"0"21"-15,-21-21 16,42 0-16,0 0 16,0 0-16,0 0 0,22 0 0,-1-21 15,0 0-15,1 21 0,20-21 0,-20-1 16,-1 1-16,21 0 15,-20 21-15,-1-21 0,0 0 0,-20 21 16,20 0-16,-21-21 0,0 21 16,-21 21 15</inkml:trace>
  <inkml:trace contextRef="#ctx0" brushRef="#br0" timeOffset="165744.18">7493 11367 0,'0'-22'16,"21"1"-1,-21 0-15,0 0 0,21-21 16,-21 20-16,0 1 0,0-21 0,0 21 16,0-22-16,0 22 0,0 0 15,0-21-15,-21 21 0,0-1 16,0 1-16,0 0 0,-1 0 0,1 21 16,0 0-16,0 0 0,-21 0 15,20 0-15,-20 0 0,21 0 0,-21 21 16,20 0-16,-20 0 0,0 1 0,21 20 15,-22-21-15,22 21 0,0 1 16,0-1-16,0 0 0,-1 1 0,22-1 16,0 0-16,0-20 0,0 20 15,0-21-15,22 21 0,-1-20 0,0-1 16,0 0-16,0-21 0,22 0 0,-22 0 16,0 0-16,21 0 0,1 0 15,-22 0-15,21 0 0,0-21 0,1 0 16,-22-1-16,21 1 0,1 0 15,-22 0-15,21-21 0,-21 20 16,22-20-16,-22 21 0,0-21 0,0 20 16,0-20-16,0 21 0,-21-21 0,22 20 15,-22 1-15,0 0 0,0 0 16,0 0-16,-22 42 31,22 0-31,-21 0 0,0 0 16,21 1-16,0-1 0,0 21 0,-21-21 15,21 22-15,0-22 0,0 21 0,0-21 16,0 22-16,0-22 0,0 0 16,21 21-16,-21-21 0,21 1 15,0-1-15,22 0 0,-22-21 0,21 21 16,-21 0-16,22-21 0,-1 0 16,0 0-16,22 0 0,-22 0 0,1 0 15,-1-21-15,0 0 0,1 21 0,-1-21 16,0 0-16,-21-1 0,22-20 15,-1 21-15,-21-21 0,0-1 0,22 22 16,-22-21-16,0-1 0,-21 1 0,0 0 16,21-1-16,-21 22 0,0-21 15,0 21-15,0-22 0,0 22 0,0 0 16,-21 0-16,21 0 0,-21 21 16,0 0-16,0 0 0,-1 0 15,-20 0-15,21 0 0,0 0 0,0 21 16,-22 0-16,22 0 0,0 0 0,0 22 15,0-22-15,-1 0 0,1 21 16,0 1-16,21-22 0,-21 21 0,21 1 16,0-22-16,0 21 0,0-21 0,0 0 15,0 1-15,21-1 0,0 0 16,0 0-16,1-21 0,-1 21 16,0-21-16,0 0 0,0 0 0,0 0 15,1 0-15,-1-21 0,-21 0 16,21 0-16,0 21 0,0-21 15,0-22-15,1 22 0,-22 0 0,0 0 16,21 0-16,0-1 0,-21-20 16,21 21-16,-21 0 0,0 0 0,0-1 15,0 1-15,0 0 0,0 0 16,0 42 31,0 0-47,0 0 0,0 1 15,0-1-15,0 0 16,0 0-16,0 21 0,0-20 0,0 20 16,0 0-16,0-21 0,0 22 0,0 20 15,0-20-15,0-1 0,0 0 16,0 22-16,-21-22 0,21 22 0,0-1 16,0 1-16,0-1 0,0 22 0,0-22 15,0 22-15,0-22 0,0 22 0,0-21 16,0 20-16,0-20 0,21-1 15,-21 22-15,21-22 0,-21 1 0,21-1 16,-21 1-16,22-1 0,-22-20 0,21 20 16,-21-20-16,0-1 0,0 0 15,0-21-15,0 1 0,0 20 0,0-21 16,0 0-16,-21-21 16,-1 0-16,1 0 0,-21 0 15,21 0-15,0 0 0,-22 0 0,22-21 16,0 0-16,-21 0 0,20 0 15,1-1-15,0-20 0,-21 0 0,21-1 16,-1 1-16,1-21 0,0 20 0,0-20 16,0-1-16,0 1 0,-1-1 15,22-20-15,0 20 0,0-21 0,0 1 16,0 20-16,22-20 0,-1-1 0,21 0 16,-21 1-16,22-1 0,-1 21 15,-21-20-15,21 20 0,22 1 0,-22-22 16,1 43-16,-1-22 0,0 22 15,1 0-15,-22-1 0,21 1 16,-21 21-16,0 0 0,1-1 0,-1 1 16,0 21-16,0 0 31,-21 21-31,0 1 16,0-1-16,0 0 15,0 0 16,21-21 1,-21 21-17</inkml:trace>
  <inkml:trace contextRef="#ctx0" brushRef="#br0" timeOffset="166748.16">3133 13060 0,'21'0'47,"-21"-21"-32,0 0-15,0-1 16,0 1-16,0 0 0,21 21 16,-21-21-16,0 0 0,21 0 0,0-1 15,0 1-15,-21 0 0,22 0 16,-1 0-16,21 21 0,-21-21 0,0 21 15,1 0-15,20 0 0,-21 0 16,21 21-16,-20-21 0,-1 21 0,21 21 16,-21-21-16,0 22 0,1-22 15,-1 21-15,0 1 0,0-1 0,-21 0 16,0 43-16,0-43 16,0 22-16,0-22 0,-21 0 15,-21 1-15,20 20 0,-20-20 0,0 20 16,-1-21-16,1 22 0,-21-22 15,20 22-15,-20-22 0,20 0 0,1-20 16,0 20-16,-1-21 0,22 0 16,-21 0-16,21-21 0,0 0 0,-1 0 15,1 0-15,0 0 0,0 0 16,21-21-16,-21 0 0,0-21 0,21 21 16,-22-22-16,22 1 0,-21 0 0,21-1 15,-21-20-15,21 20 0,0 1 16,0 0-16,0-1 0,0 1 15,21 21-15,0-21 0,1 20 16,-1 1-16,21 21 0,-21 0 0,22 0 16,-22 0-16,21 0 0,-21 0 15,22 21-15,-1 1 0,-21-1 0,21 21 16,-20-21-16,20 22 0,-21-22 16,0 21-16,0 0 0,1-20 0,-1-1 15,0 21-15,0-21 0,0 0 0,0 1 16,-21-1-16,22 0 0,-1 0 15,-21 0-15,21-21 0,-21 21 16,21-21-16,0 0 0,0 0 16,1 0-1,-1 0-15,0 0 0,-21-21 16</inkml:trace>
  <inkml:trace contextRef="#ctx0" brushRef="#br0" timeOffset="167059.17">4106 13568 0,'43'0'16,"-43"-21"-1,21 0-15,-21-1 16,21 1-16,-21 0 15,0 0-15,0 0 16,0 0 0,0 42 15,0 0-31,0 0 16,0 0-16,0 0 0,0 1 15,0-1-15</inkml:trace>
  <inkml:trace contextRef="#ctx0" brushRef="#br0" timeOffset="168095.93">5715 12785 0,'0'0'0,"21"-64"16,-21 43-16,0-21 0,0 21 16,0-1-16,0 1 0,0 0 0,0 0 15,-21 21 1,0 0-16,0 21 15,-1 21-15,1-20 16,21 20-16,-42 21 0,21-20 0,0 20 16,-1 1-16,-20-1 0,21 22 0,-21-22 0,20 1 15,-20-1-15,21 1 16,-21-22-16,20 22 0,1-22 0,21 22 16,0-43-16,0 21 0,0-21 15,0 0-15,0 1 0,0-1 0,21-21 31,1-21-31,-22-1 0,21 1 0,0-21 16,0 21-16,0-22 0,0 1 0,-21 0 16,22-22-16,-1 22 0,0-22 15,0 22-15,21-21 0,-20-1 0,-1 1 16,0-1-16,21 1 16,-21-1-16,1 22 0,-1-1 0,21 1 15,-21 21-15,0 0 0,-21 0 0,22 21 16,-1 0-16,0 0 0,-21 21 15,21 21-15,0-21 0,0 43 0,-21-22 16,22 22-16,-22-1 0,21-21 16,-21 22-16,21-1 0,-21 1 0,0-22 15,0 22-15,0-22 0,0 22 16,0-22-16,21 0 0,-21 1 0,0-1 16,0-21-16,21 21 0,-21-20 0,0-1 15,0 0-15,0 0 0,0-42 47,0 0-47,-21 0 0,0-1 16,0 1-16</inkml:trace>
  <inkml:trace contextRef="#ctx0" brushRef="#br0" timeOffset="168291.82">5397 13356 0,'0'0'0,"-21"0"0,0 21 15,21 1-15,21-22 16,0 0-16,1 0 0,-1 0 16,21 0-16,0 0 15,1 0-15,-1-22 0,22 1 0,-22 0 16,21 0-16,1 21 0,-22-21 0,22-22 16,-22 22-16,22 0 0,-22 0 15,0 0-15,1 0 0,-1-22 0</inkml:trace>
  <inkml:trace contextRef="#ctx0" brushRef="#br0" timeOffset="168588.23">6604 12764 0,'0'0'0,"0"-22"16,0-20-16,0 63 31,-21-21-15,21 21-16,-21 22 0,21-22 0,0 21 15,0 1-15,0-1 0,-22 0 16,22 1-16,0-1 0,0 0 0,-21 22 16,21-22-16,0 0 0,0 1 15,0-1-15,0 0 0,0 1 0,0-1 16,0 0-16,0-20 0,0-1 0,0 21 16,0-21-16,21 0 15,1-21-15,-1 0 0,0 0 16,0 0-16,0-21 0,22 0 15,-22 0-15,0 0 0,0-22 16,0 22-16,0-21 0,1 0 0</inkml:trace>
  <inkml:trace contextRef="#ctx0" brushRef="#br0" timeOffset="169427.89">6985 12996 0,'0'0'0,"21"-42"0,0-85 16,-21 106-16,21 0 15,-21 0-15,0-1 0,22 1 0,-22 0 16,0 42-1,0 0 1,0 1-16,0-1 0,0 21 16,-22-21-16,22 22 0,-21-1 0,21 0 15,0 22-15,0-22 0,-21 0 16,21 1-16,-21-1 0,0 22 0,21-22 16,0 0-16,0 1 0,-21-1 15,21 0-15,0 1 0,0-22 0,0 21 16,0-21-16,0 0 0,0 22 0,21-43 15,-21 21-15,21 0 0,0-21 16,0 0-16,0 0 0,1 0 0,20 0 16,-21 0-16,0 0 0,22-21 0,-22 0 15,21 0-15,-21-1 0,22 1 16,-22-21-16,21 21 0,-21-22 16,0 22-16,1-21 0,-1 21 0,0-22 15,-21 22-15,21 0 0,-21-21 16,0 21-16,0-1 0,0 1 15,-21 21-15,0 0 16,0 0-16,-1 21 0,1-21 16,21 22-16,-21-1 0,0 0 15,21 0-15,0 0 16,0 0-16,21-21 16,0 0-16,-21 22 0,21-22 0,1 21 15,-1-21-15,-21 21 0,21-21 16,-21 21-16,21 0 0,-21 0 15,21-21-15,-21 22 0,0-1 0,0 0 16,0 0-16,0 0 0,0 0 16,0 1-16,0-1 0,0 0 15,21-21-15,-21 21 0,22 0 0,-1-21 16,0 0-16,0 0 16,0 0-16,0 0 0,1-21 15,-1 0-15,0 21 0,0-21 0,0 0 16,22-1-16,-22 1 0,0-21 15,0 21-15,0 0 0,0-1 0,-21-20 16,22 21-16,-22 0 0,0 0 0,0-1 16,0 1-16,0 0 15,21 0-15,-21 0 16,0 42 0,0 0-1,0 0-15,0 0 0,0 1 0,0-1 16,0 0-16,0 0 0,0 0 0,0 0 15,0 1-15,0-1 0,0 0 16,21 0-16,0-21 0,0 21 16,0-21-16,1 0 0,-1 0 15,0 0-15,0 0 0,0 0 16,0 0-16,1 0 0,-1-21 16,0 21-16,0-21 0,-21 0 0,21 0 15,0-1-15,1 1 0,-22 0 16,0 0-16,21 0 0</inkml:trace>
  <inkml:trace contextRef="#ctx0" brushRef="#br0" timeOffset="169656.76">8255 12806 0,'0'0'0,"-21"0"0,-22 21 16,22-21-1,0 0 1,42 0 15,0 0-15,1 0-16,-22-21 16,0 0-16</inkml:trace>
  <inkml:trace contextRef="#ctx0" brushRef="#br0" timeOffset="169957.82">6498 13250 0,'0'0'0,"-42"22"0,-1-1 16,22-21-16,-21 0 0,63 0 31,0-21-31,22 21 16,-1-22-16,0 1 0,1 21 0,20-21 15,1 0-15,-22 0 0,21 21 0,1-21 16,-1-1-16,-20 22 0,20-21 16,-20 21-16,-1 0 0,0 0 15,1-21-15,-22 21 0,21 0 0,-21 0 16,0 0-16,1 0 15,-1 0-15,0 0 16,0 0-16</inkml:trace>
  <inkml:trace contextRef="#ctx0" brushRef="#br0" timeOffset="172191.98">8721 13462 0,'0'21'0,"-22"-21"15,22 21 1,0 1-16,-21-22 15,21-22 17,21 1-32,1 0 15,-1 0-15,0 0 16,21-22-16,-21 22 0,22-21 0,-22 21 0,21-22 16,-21 1-16,1 0 0,-1 21 15,0-22-15,0 1 0,-21 0 16,0-1-16,0 22 0,0-21 0,0 21 15,0-22-15,0 22 0,-21 0 16,0 21-16,0-21 0,-1 21 16,1 0-16,0 0 0,0 21 0,0 0 15,0 0-15,-1 0 0,1 22 16,0-1-16,0-21 0,0 43 0,21-22 16,-21 0-16,21 1 0,-22-1 15,22 22-15,0-22 0,0 0 16,0 1-16,0-1 0,0 0 0,0 1 15,0-1-15,0-21 0,0 21 16,0-20-16,0-1 0,0 0 0,0 0 16,0 0-16,0 0 0,22-42 47,-22 0-47,0 0 0,0 0 15,0-22-15,0 22 0,21-21 16,-21 21-16,21-22 0,0 22 0,-21 0 15,21-21-15,0 21 0,1-1 16,-1 1-16,0 0 0,0 21 16,21 0-16,-20-21 0,-1 21 0,21 0 15,-21 0-15,22 0 0,-22 21 16,0 0-16,21-21 0,-21 21 0,-21 1 16,22-1-16,-22 0 0,0 21 0,0-21 15,0 1-15,0 20 0,0-21 16,-22 0-16,1 22 0,0-22 0,0 21 15,0-21-15,-22 0 0,22 1 16,0-22-16,-21 21 0,21 0 0,-1-21 16,1 0-16,0 0 0,0 0 0,-21 0 15,20 0-15,1 0 0,0-21 16,0 0-16,0 21 0,0-22 16,-1 1-16,22 0 0,-21 0 0,0 0 15,21 0-15,-21-1 0,21 1 16,0 0-16,0 0 15,0 42 1,0 0 0,21 0-16,-21 1 0,21-1 0,0 0 15,1 0-15,-1 0 0,21 0 16,-21-21-16,0 22 0,22-1 0,-22 0 16,21-21-16,-21 0 0,22 21 0,-1-21 15,0 0-15,1 0 0,-1 0 16,0 0-16,1-21 0,-22 0 15,21 21-15,1-21 0,-1-1 0,-21 1 16,21 0-16,-20-21 0,-1 21 16,21-1-16,-21-20 0,-21 21 0,21 0 15,1-22-15,-22 22 0,0 0 16,0 0-16,0-21 0,21 20 16,-21 1-16,0 42 31,0 1-31,-21-1 15,21 0-15,0 0 0,0 0 16,0 22-16,0-22 0,0 0 16,0 21-16,0-21 0,0 1 0,0 20 15,0-21-15,0 0 0,0 0 0,21 1 16,-21-1-16,21-21 16,0 0-16,0 0 0,0 0 15,1 0-15,-1 0 0,0-21 16,0-1-16,0 1 0,0 21 15,1-21-15,-1-21 0,-21 21 0,21-1 16,0 1-16,0-21 0,-21 21 16,21-22-16,-21 22 0,22 0 0,-22-21 15,0 21-15,0-1 0,0 1 16,21 0-16,-21 0 16,0 42 15,0 0-31,0 0 15,0 1-15,0-1 0,0 0 0,0 0 16,0 21-16,0-20 0,0-1 0,0 21 16,0-21-16,0 0 0,21 1 15,0-1-15,-21 0 0,21-21 0,0 21 16,1-21-16,-1 0 0,0 0 16,0 0-16,0 0 0,22 0 15,-22 0-15,0 0 0,0-21 16,0 0-16,0 0 0,22-1 0,-22 1 15,0 0-15,21 0 0,-20 0 16,-1-22-16,0 22 0,0-21 0,0 21 16,-21-22-16,21 1 0,1 0 0,-22-1 15,0 1-15,21 0 0,0-1 16,0 1-16,-21 0 0,0-22 0,0 22 16,21 21-16,-21-22 0,0 22 15,0-21-15,0 21 0,0 0 0,0-1 16,-21 44-1,21-1 1,-21 0-16,0 0 0,21 21 16,-21-20-16,21 20 0,0 0 0,-22 1 15,22-22-15,-21 21 0,21 0 16,-21 1-16,21-1 0,0 0 0,0 1 16,-21-1-16,21-21 0,0 22 0,0-1 15,0-21-15,0 21 0,0 1 16,0-22-16,0 0 0,0 21 0,21-20 15,0-1-15,0 0 0,1 0 16,-1-21-16,0 0 0,0 0 16,0 0-16,22 0 0,-22 0 0,21 0 15,-21 0-15,22 0 0,-22-21 16,21 0-16,-21 0 0,22-1 16,-22 1-16,21 0 0,-21 0 0,0 0 15,1-22-15,-1 22 0,0 0 0,-21-21 16,0 21-16,21-1 0,-21-20 15,0 21-15,0 0 0,0 0 0,0-1 16,0 1-16,0 0 0,-21 21 16,0 0-1,0 0-15,-1 21 0,1 0 16,0 1-16,21-1 0,-21 0 0,21 0 16,0 0-16,0 22 0,0-22 15,0 0-15,0 0 0,0 0 0,0 0 16,0 22-16,21-22 15,-21 0-15,21 0 0,0-21 16,-21 21-16,22-21 0,-1 0 0,0 0 16,0 0-16,0 0 0,0 0 0,1 0 15,-1 0-15,0-21 0,0 0 16,21 21-16,-20-21 0,-1 0 0,0 0 16,0-1-16,0 1 0,0 0 0,1 0 15,-1 0-15,0 0 0,0-1 16,0 1-16,0 0 0,-21 0 0,22-21 15,-22 20-15</inkml:trace>
  <inkml:trace contextRef="#ctx0" brushRef="#br0" timeOffset="172558.12">10583 12891 0,'0'0'0,"-21"0"15,42 0 17,0 0-32,22-22 0,-1 22 0,0-21 15,1 21-15,20-21 0,1 0 16,-1 21-16,1-21 0,-1 21 0,-20-21 15,20-1-15,1 22 0,-22-21 0,0 21 16,1 0-16,-22 0 0,21 0 16,-21-21-16,0 21 0,1 0 0,-1 0 15,0 0 1,-21 21 0,0 0-16,-21-21 15,0 22-15,-1-22 16,-20 21-16,0 0 0,-1 0 0</inkml:trace>
  <inkml:trace contextRef="#ctx0" brushRef="#br0" timeOffset="173632.36">2773 14944 0,'0'0'0,"-21"21"16,-1-21-1,1 0-15,21-21 32,0 0-32,0-1 15,21 1-15,22 0 16,-22 0-16,0 21 0,0-21 0,22 0 16,-22 21-16,0 0 0,21 0 15,-21 0-15,22 0 0,-22 0 0,0 21 16,0-21-16,0 21 0,1 0 15,-22 21-15,0-20 0,0-1 0,0 21 16,0 0-16,0-20 0,-22 20 16,1 0-16,0 1 0,0-1 15,0 0-15,-22 1 0,22-22 0,0 21 16,0-21-16,0 0 0,0 1 16,-1-22-16,1 0 0,21-22 31,0 1-31,0 0 0,21-21 15,1 21-15,-1-1 0,0 1 16,0-21-16,21 21 0,-20 0 0,20-1 16,0 22-16,-21-21 0,22 21 15,-1-21-15,-21 21 0,22 0 16,-1 0-16,-21 21 0,0 0 16,0-21-16,1 43 0,-1-22 0,-21 0 15,0 21-15,0-20 0,0 20 0,0 0 16,-21 1-16,-1-1 0,1 0 15,0-21-15,0 22 0,-21-1 0,20 0 16,-20-20-16,21 20 0,-21-21 16,-1 0-16,22 22 0,-21-22 0,-1 0 15,1 0-15,0-21 0,-1 21 16,1-21-16,0 0 0,21 0 0,-22 0 16,1 0-16,21-21 0,0 0 15,-22 0-15,22 0 0,0-1 16,0 1-16,0-21 0,21 21 15,0 0-15,-22-1 0,22-20 0,0 21 16,0 0-16,0 0 0,22-1 16,-22 1-16,21 0 0,21 21 15,0-21-15,1 0 0,-22 21 16,21 0-16</inkml:trace>
  <inkml:trace contextRef="#ctx0" brushRef="#br0" timeOffset="173964.22">3831 15325 0,'21'21'0,"-21"0"15,21-21 1,1 0-16,-1 0 15,-21-21 1,0 0 0,-21 21-1,-1 0-15,1 0 16,0 0 0,21 21-16,-21 0 15,21 0-15,0 0 16,0 1-1,0-44 1,21 22-16</inkml:trace>
  <inkml:trace contextRef="#ctx0" brushRef="#br0" timeOffset="174487.93">5038 14690 0,'0'0'0,"-22"0"16,-20 0-16,21 0 15,63-21 1,-21 21 0,1-22-16,20 22 0,0-21 15,1 0-15,-1 21 0,0-21 0,22 21 16,-22-21-16,22 21 16,-1 0-16,1 0 0,-22-21 0,21 21 15,-20 0-15,20 0 0,-20 0 0,-1 0 16,0 0-16,1 0 0,-22 0 15,21 0-15,-21 0 0,0 21 0,-21 0 16,0 0-16,-21 0 16,0-21-16,0 21 15,0-21-15</inkml:trace>
  <inkml:trace contextRef="#ctx0" brushRef="#br0" timeOffset="174784.2">5546 14732 0,'-22'21'16,"1"-21"-16,21 21 31,0 1-15,0-1-16,0 0 0,0 0 0,0 0 16,0 0-16,0 22 0,0-1 0,0-21 15,0 22-15,0 20 0,0-21 16,0 1-16,0-1 0,0 22 0,0-22 15,0 0-15,0 1 0,0-1 16,-21 0-16,21 1 0,0-1 16,0-21-16,0 0 0,0 0 0,0 1 15,0-1-15,21-21 16,0 0 0,1-21-16,-22-1 0,21 1 0,0 0 15,0-21-15</inkml:trace>
  <inkml:trace contextRef="#ctx0" brushRef="#br0" timeOffset="175235.89">6096 15282 0,'0'0'0,"0"22"0,0 20 15,0-21-15,0 0 16,21-21-16,0 21 0,0-21 15,1 0-15,-1 0 16,0-21-16,0 21 16,0-21-16,0 0 0,1 0 0,-1 0 15,21-1-15,-21 1 0,-21-21 16,21 21-16,1 0 0,-22-1 0,0 1 16,0 0-16,0 0 0,0 0 15,0 0-15,-22 21 16,1 0-16,0 0 0,0 0 0,-21 0 0,20 0 15,-20 21-15,0 0 0,21 0 16,-22 0-16,22 22 0,-21-1 16,21-21-16,-1 21 0,-20 1 0,42-1 15,-21-21-15,21 22 0,0-1 0,0-21 16,0 21-16,0-20 0,0 20 16,21-21-16,0 0 0,0 0 0,1-21 15,-1 22-15,0-1 0,0-21 0,0 0 16,22 0-16,-22 0 0,0 0 15,0 0-15,0 0 0,0 0 0,22 0 16,-22 0-16,0 0 0,0-21 0,22 21 16,-22-22-16,0 1 15,0 0-15</inkml:trace>
  <inkml:trace contextRef="#ctx0" brushRef="#br0" timeOffset="175533.4">6858 15113 0,'0'21'31,"21"0"-15,0 1-16,-21-1 0,21 0 16,1 21-16,-22-21 0,21 1 15,0-1-15,0 21 0,-21-21 0,21 0 16,0 1-16,1 20 0,-1-21 15,-21 0-15,21 0 0,0 22 0,0-22 16,-21 0-16,21-21 0,-21 21 0,22 0 16,-22 1-16,21-1 15,0-21-15,-21-21 32,0-1-17</inkml:trace>
  <inkml:trace contextRef="#ctx0" brushRef="#br0" timeOffset="175832.38">7387 15071 0,'0'0'0,"-21"0"31,0 0-31,0 0 0,21 21 0,-22-21 16,1 21-16,0 0 0,-21 0 0,21 22 15,-1-22-15,-20 0 0,21 21 16,-21 1-16,20-1 0,-20 0 16,0 1-16,21-1 0,-22 0 0,22 1 15,-21-1-15,21 0 0,-1 1 0,1-22 16,0 21-16,0-21 0,0 1 16,21-1-16,0 0 0,0 0 0,21-21 31,0 0-16,0-21-15,0 0 0,1 0 0,-1-1 16,21-20-16</inkml:trace>
  <inkml:trace contextRef="#ctx0" brushRef="#br0" timeOffset="176303.23">7853 14647 0,'0'0'0,"-21"-21"0,-1-21 15,22 21-15,-21 21 16,21-21 0,-21 21-16,0 21 15,21 0 1,0 0-1,0 21-15,0-20 0,0 20 0,-21-21 16,21 21-16,-21 1 0,21-1 0,0 0 16,-22 1-16,22 20 0,-21-20 15,21 20-15,0-21 0,-21 22 0,21-22 16,-21 1-16,21 20 0,-21-21 0,21 1 16,0-1-16,-21 0 0,21-20 15,0 20-15,0-21 0,0 0 0,0 22 16,0-22-16,0 0 0,21 0 15,0-21-15,0 21 0,0-21 16,0 0 0,1 0-16,-1 0 0,0-21 15,0 0-15,0 21 0,-21-21 16,21 21-16,-21-21 0,22-1 16,-1 1-16,-21 0 0,21 0 15,-21 0-15,0 0 0,21-1 16,-21-20-16,21 21 0</inkml:trace>
  <inkml:trace contextRef="#ctx0" brushRef="#br0" timeOffset="176707.39">7768 15007 0,'0'0'15,"-21"0"-15,0 0 0,42 0 32,0 0-17,21 0-15,-20 0 0,-1-21 0,21 21 16,-21-21-16,22 0 0,-1 21 0,-21-21 16,0 21-16,22-22 0,-22 22 15,0-21-15,0 21 0,0 0 0,0-21 16,1 21-16,-1 0 0,0 0 15,-21-21-15,21 21 16,0 0-16,-42 0 94,0 0-79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3T04:45:59.1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2984 974 0,'-21'0'47,"0"0"-32,0 0-15,0 0 16,0 0-16,-1 0 16,1 0-16,0 0 0,0 0 15,0 0-15,0 0 0,-1 0 16,1 0-16,0 0 0,0 0 15,-21 0-15,20 0 0,-20 0 0,21 0 16,0 0-16,-22 0 16,22 21-16,0-21 0,0 0 0,-21 0 15,20 0-15,1 0 16,0 21-16,42-21 94,0 0-79,1 0 32,-22-21-47,21 21 31,0 0 1,0 0-17,0 0-15,0 0 16,1 0-16,20 0 0,-21 0 16,21 0-16,1 0 0,-1 0 15,0 0-15,22 0 0,-22 0 16,22 0-16,-1-21 0,1 21 15,20 0-15,-20 0 0,-1 0 0,1 0 16,-1 0-16,1 0 0,-1 0 16,1 0-16,-22 0 0,1 0 15,-22 0-15,21 0 0,-21 0 0,0 0 16,1 0-16,-1 0 16,-42 21 30,-1-21-46,1 0 16,0 0-16,0 21 16,-21-21-16,20 0 0</inkml:trace>
  <inkml:trace contextRef="#ctx0" brushRef="#br0" timeOffset="480.16">3111 1080 0,'-21'0'0,"0"0"16,0 0 0,21 21-1,-21-21 1,21 21-16,0 0 0,0 0 16,0 0-16,0 1 0,0-1 0,0 0 15,0 21-15,0 1 16,0-22-16,0 21 0,-21 22 0,21-22 15,-22 21-15,22 1 0,0-1 16,-21 1-16,21-1 0,-21-20 0,0 20 16,21-20-16,0-1 0,-21 0 15,21 1-15,-21-1 0,21-21 16,-22 21-16,22-20 0,0-1 0,0 0 16,-21 0-16,21 0 0,0 0 15,0-42 16,0 0-31,21 0 16</inkml:trace>
  <inkml:trace contextRef="#ctx0" brushRef="#br0" timeOffset="1260.08">4022 1926 0,'0'0'0,"0"-21"0,21-21 15,-21 21-15,21-1 0,-21 1 16,0 0-16,0 0 0,0 0 0,0 0 15,0-1-15,0 1 0,0 0 16,0 0-16,-21 0 0,0 0 16,-1 21-16,1 0 0,0-22 0,0 22 15,0 0-15,-22 0 0,22 0 16,-21 0-16,21 0 0,-22 22 0,22-1 16,-21 0-16,21 0 0,-22 0 15,22 0-15,-21 1 0,21 20 16,0 0-16,-22-21 0,22 22 15,0-1-15,21 0 0,-21-20 0,21 20 16,-21 0-16,21-21 0,0 22 16,0-22-16,0 21 0,0-21 0,0 1 15,0-1-15,0 0 0,21-21 16,-21 21-16,21-21 0,0 0 0,0 21 16,0-21-16,1 0 0,-1 0 15,0 0-15,21 0 0,-21 0 0,22-21 16,-22 0-16,21 21 0,-21-21 15,22 0-15,-22-1 0,21 1 0,-21-21 16,1 21-16,20 0 0,-21-22 16,0 22-16,0-21 0,-21 21 15,22-22-15,-22 22 0,21-21 16,0 21-16,-21-1 0,0 1 0,0 0 16,0 0-16,0 0 0,0 0 15,0 42 16,-21 0-31,21 21 16,0-21-16,-21 1 0,21 20 16,-22-21-16,1 21 0,21 1 0,0-22 15,-21 21-15,21-21 0,-21 22 16,21-22-16,0 0 0,0 0 16,0 0-16,0 1 0,0-1 15,0 0-15,0 0 0,21-21 0,-21 21 16,21-21-16,0 0 0,1 0 15,-1 0-15,0 0 0,0 0 0,0 0 16,0 0-16,1 0 0,-1 0 16,0 0-16,0-21 0,0 21 0,22-21 15</inkml:trace>
  <inkml:trace contextRef="#ctx0" brushRef="#br0" timeOffset="2414.12">5122 1778 0,'0'0'0,"0"-21"0,-21 0 0,0 0 16,0 21-16,21-22 0,-21 22 15,-1-21-15,1 0 0,0 21 16,0 0-16,0 0 0,0 0 15,-1 0-15,1 0 0,0 21 0,0 0 16,0-21-16,0 22 16,-22-1-16,22 0 0,0 0 0,0 21 15,0-20-15,-1-1 0,1 21 16,0-21-16,0 22 0,21-22 0,-21 21 16,21-21-16,-21 0 0,21 1 15,0-1-15,0 0 0,0 0 0,0 0 16,21 0-1,0-21-15,0 0 0,0 0 0,0 0 16,22 0-16,-22 0 0,0-21 16,0 0-16,0 21 0,22-21 0,-22 0 15,0 21-15,0-21 0,0-1 16,1 1-16,-1 0 0,0 0 0,-21 0 16,21 0-16,-21-1 15,21 1-15,0 0 0,-21 0 0,0 0 16,0 0-16,0-1 15,0 44 32,0-1-47,0 0 16,0 0-16,0 0 16,-21 0-16,21 1 0,0-1 15,0 0-15,-21 21 0,21-21 16,-21 1-16,21 20 0,0-21 0,-21 21 15,0 1-15,-1-1 0,22 0 16,0 1-16,0-1 0,-21 0 0,21 22 16,0-22-16,-21 1 0,21-1 15,0 21-15,0-20 0,0-1 0,0 22 16,0-22-16,0 0 0,0 22 0,0-22 16,0 0-16,0 22 0,0-1 15,0-20-15,0 20 0,0 1 0,0-22 16,0 22-16,0-22 0,0 21 15,0-20-15,21-1 0,-21 0 0,0 1 16,0-22-16,0 21 0,0 1 16,0-22-16,0 0 0,0 0 15,0 0-15,0 0 0,0 1 16,-21-1 0,0-21-16,0 0 0,0 0 0,-1 0 15,-20 21-15,21-21 0,-21 0 0,-1 0 16,1 0-16,0 0 0,-1-21 15,1 21-15,0-21 0,-1-1 0,1 1 16,0 0-16,20 0 0,-20-21 16,21 20-16,0-20 0,0 21 0,-1-21 15,22-1-15,-21 1 0,21 0 16,0-1-16,0 1 0,0-22 16,0 22-16,0 0 0,0-22 0,0 1 15,21 20-15,1-20 0,-1 21 16,0-22-16,0 22 0,21-22 0,-20 22 15,20-22-15,0 1 0,1 21 16,-1-1-16,0 1 0,1 0 0,-1 20 16,0-20-16,-21 21 0,22 0 15,-22 0-15,21-1 0,-21 1 16,1 21-16,-22-21 0,21 21 16,0 0 62,0 0-78,0 0 15,0 0-15,1 0 0,-1-21 16,0 21-16,0 0 0</inkml:trace>
  <inkml:trace contextRef="#ctx0" brushRef="#br0" timeOffset="2971.75">6921 4847 0,'0'0'0,"-21"0"16,21-21-16,0 0 15,-21 21-15,0 0 0,0 0 16,21-21-16,-21 21 0,-1 0 16,22-297-16,-21-105 0,21 0 0,0 42 15,-21 85-15,21 42 0,-21 64 16,21 42-16,0 21 0,0 21 0,0 22 16,0 21-16,0 20 0,0 1 15,0-21-15,0 21 16,0 0-16,0-1 15</inkml:trace>
  <inkml:trace contextRef="#ctx0" brushRef="#br0" timeOffset="4020.67">6731 2011 0,'-21'0'0,"0"0"16,-1 0 0,1 0-16,0 0 15,0 0-15,0 0 16,0 0-16,-1 0 0,1 0 16,0 0-16,0 0 0,0 0 15,0 0-15,-1 0 0,1 0 16,0 0-16,0 0 15,42 0 32,0 0-47,0 0 16,1 21-16,-1-21 0,21 0 0,0 0 16,1 0-16,-1 0 15,0 0-15,22 0 0,-22 21 0,22-21 16,-1 0-16,1 0 0,-1 0 15,1 0-15,-1 0 0,22 0 0,-22 0 16,22 0-16,-21 0 0,20 0 16,22 0-16,-21 0 0,-1 0 0,22 0 15,-21 0-15,0 0 0,20 0 16,-20 0-16,0 0 0,84-21 16,-84 21-16,-1 0 0,-20 0 15,21 0-15,-22 0 0,64 0 16,-85 0-16,22 0 0,-22 0 15,1 0-15,-22 0 0,63 0 16,-62 0-16,-1 0 0,0 0 16,0 0-16,0 0 0,0 0 15,1 0-15,-1 0 0,0 0 0,0 0 16,0 0-16,0 0 16,-42 0 30,0 0-30,0 0-16,0 0 0,0 0 16,-1 0-16,22-21 0,0 0 15,-21 21-15</inkml:trace>
  <inkml:trace contextRef="#ctx0" brushRef="#br0" timeOffset="4927.8">9144 1651 0,'0'0'0,"-21"0"0,0-21 15,-1 21-15,1 0 16,21 21 31,21 0-47,1-21 0,-1 21 15,0-21-15,0 22 0,0-1 0,0 0 16,1-21-16,-1 21 0,0 0 16,0 0-16,0-21 0,0 22 0,1-1 15,-1-21-15,21 21 16,-21-21-16,0 21 0,1-21 0,-1 0 15,0 21-15,0-21 0,0 0 16,0 0-16,1 0 0,-1 21 0,0-21 16,0 0-16,0 0 15,0 0-15,1 0 16,-22 22 15,-22-22-15,1 21-1,0-21-15,21 21 0,-21-21 16,0 21-16,0-21 0,-1 21 16,1-21-16,0 21 0,-21 1 0,21-1 15,-1-21-15,-20 21 0,21 0 0,-21 0 16,-1 0-16,1 1 0,0-1 16,-1 0-16,1 0 0,0 21 0,-1-20 15,1-1-15,0 0 0,-1 0 16,1 0-16,0 0 0,20 1 0,1-1 15,-21-21-15,21 21 0,21 0 16,-21-21-16,-1 21 0,44-21 63,-1-21-63,0 21 0,0-21 15,0 21-15,0-21 0,22 0 0,-22-1 16,21 1-16,1-21 0,-1 21 15,0 0-15,22-1 0,-22-20 0,0 21 16,1 0-16,-1-22 0,0 22 16,1 0-16,-22 0 0,21 0 0,-21 0 15,1-1-15,-1 1 0,0 21 16,-21-21-16,21 21 16,-21-21 15,0 0 63</inkml:trace>
  <inkml:trace contextRef="#ctx0" brushRef="#br0" timeOffset="6271.76">12509 1291 0,'43'0'0,"-22"0"15,0 0-15,-21-21 0,21 21 16,0 0-16,-21-21 0,22 21 15,-1 0 1,-21-21 0,21 21-16,0 0 15,0 0 17,-42 0 14,0 0-46,21 21 16,-21-21-16,0 21 0,-1 0 16,1 0-16,-21 1 0,21-1 15,0-21-15,-22 21 16,22 0-16,-21 0 0,-1 0 0,1 1 16,0-1-16,-1 0 0,22 0 15,-21 0-15,0 0 0,-1 22 0,1-22 16,0 0-16,20 0 0,-20 0 15,0 1-15,-1 20 0,1-21 0,0 0 16,-1 0-16,1 1 0,21-1 0,-21 0 16,-1 0-16,22-21 0,-21 21 15,21 0-15,-1-21 0,-20 22 0,21-22 16,0 0-16,0 0 0,-1 21 16,1-21-16,0 0 0,0 0 31,42 0 47,0 0-62,0 0-1,1 0-15,-1 0 0,0 21 16,0-21-16,0 0 0,0 21 15,1-21-15,-1 21 0,0-21 0,21 21 16,-21-21-16,1 22 16,20-22-16,-21 21 0,21 0 0,-20-21 15,20 21-15,-21 0 0,21 0 0,-20-21 16,20 22-16,-21-1 0,0 0 16,22 0-16,-22-21 0,21 21 0,-21 0 15,0 1-15,1-22 0,-1 21 16,0 0-16,0-21 0,0 21 0,0 0 15,1-21-15,-1 0 0,0 21 16,0-21 0,-21 22-16,21-22 0,0 0 31,-21-22 47,0 1-62,-21 0-16,21 0 15,0 0-15,0 0 0</inkml:trace>
  <inkml:trace contextRef="#ctx0" brushRef="#br0" timeOffset="8071.75">16256 1101 0,'0'-21'0,"0"-1"31,0 1-15,0 0 15,0 42 47,21 0-62,0-21-16,-21 22 0,21-22 0,1 21 15,-22 0-15,21-21 0,0 21 16,0 0-16,0 0 0,0-21 0,1 22 15,-1-1-15,21 0 0,-21 0 16,0 0-16,1-21 0,20 21 0,-21 1 16,0-1-16,22 0 0,-22 0 15,0 0-15,21-21 0,-21 21 0,22 1 16,-22-1-16,21 0 0,1 0 16,-22-21-16,21 21 0,0 0 15,1 1-15,-1-22 0,0 21 0,1 0 16,-22-21-16,21 21 0,1-21 15,-22 0-15,21 21 0,-21-21 0,22 0 16,-22 0-16,0 21 0,0-21 16,0 0-16,0 0 0,1 0 15,-1 0 1,-21 22 46,-21-22-62,-1 0 0,1 0 16,0 21-16,0-21 16,21 21-16,-21-21 0,0 0 0,-1 21 15,1-21-15,0 0 0,0 21 16,0-21-16,0 0 0,-1 21 0,1-21 16,0 22-16,0-22 0,0 21 15,-22-21-15,22 21 0,0-21 0,0 21 16,-21-21-16,20 21 0,1 0 0,0-21 15,0 22-15,0-1 16,0-21-16,-22 21 0,22 0 0,0-21 16,0 21-16,0-21 0,-1 21 15,1 1-15,0-22 0,0 21 0,0 0 16,0-21-16,-1 21 0,1 0 16,0-21-16,0 21 0,0-21 15,0 22-15,-1-22 0,1 21 0,0-21 16,0 21-16,0-21 0,0 0 15,-1 21-15,22 0 0,-21-21 16,0 0-16,0 21 16,0-21-16,0 22 15,-1-22-15,1 21 16,0-21 0,21 21 15,-21-21-31,21 21 31,-21-21 16,21 21-31,0-42 234,-21 21-235,-1 0-15,1 0 16</inkml:trace>
  <inkml:trace contextRef="#ctx0" brushRef="#br0" timeOffset="10367.84">13271 1947 0,'0'0'0,"0"-21"31,0 0-15,22 21-16,-22-21 16,21 21-1,-21-21-15,0 42 63,0 0-48,0 0-15,0 0 0,0 1 0,0-1 16,0 0-16,-21 0 0,21 21 16,-22-20-16,22-1 0,0 21 0,0-21 15,-21 0-15,21 1 0,-21-1 16,21 0-16,0 0 0,0 0 0,0 0 16,0-42 46,0 0-62,0 0 0,0 0 16</inkml:trace>
  <inkml:trace contextRef="#ctx0" brushRef="#br0" timeOffset="10855.56">13462 1482 0,'-42'0'16,"20"0"-16,1 0 15,0 0-15,0 0 16,0 21-16,21 0 15,0 0-15,0 0 16,0 1-16,0-1 16,21-21-16,-21 21 0,21-21 15,0 0-15,0 0 0,1 0 16,-1 0-16,0 0 0,0-21 16,0 0-16,0 21 0,-21-22 15,0 1-15,0 0 16,0 0-16,0 0 0,0 0 15,-21-1 1,0 22-16,0 0 0,0 0 0,0 0 16,-1 0-16,1 0 0,0 0 15,0 0-15,0 22 0,21-1 16,-21-21-16,21 21 0,0 0 16,0 0-16,0 0 0,0 1 15,0-1-15,21 0 16,0-21-16,0 21 0,0 0 0,0 0 15,1 1-15,-1-22 0,0 21 16,0 0-16</inkml:trace>
  <inkml:trace contextRef="#ctx0" brushRef="#br0" timeOffset="11407.07">13737 1947 0,'0'0'0,"0"22"0,-21-22 0,21 21 15,-21 0-15,21 0 16,0 0-16,0 0 16,0 1-16,0-1 15,-21 0-15,21 0 0,0 0 16,-22-21-16,22 21 0,0 1 15,0-1-15,0 0 16,-21-42 31,21 0-47,0-1 16,0 1-16,0 0 0,0 0 15,0-21-15,0 20 0,21 1 16,1-21-16,-22 21 0,21-22 0,0 22 15,0 0-15,0 0 0,0 0 16,1 0-16,-1-1 0,0 22 0,21 0 16,-21 0-16,1 0 0,-1 22 15,0-1-15,0-21 0,0 21 0,-21 0 16,0 21-16,0-20 0,0-1 16,0 0-16,0 0 0,0 21 0,0-20 15,0-1-15,0 0 0,0 0 0,0 0 16,-21-21-16,21 21 15,-21 1-15,21-1 0,0 0 32,0-42-17,21 0 1</inkml:trace>
  <inkml:trace contextRef="#ctx0" brushRef="#br0" timeOffset="11821.89">14457 1842 0,'-43'0'15,"22"0"-15,0 0 16,0 0-1,0 21-15,21 0 16,0 0-16,0 0 0,0 22 16,0-22-16,0 21 0,0-21 0,0 22 15,0-1-15,0 0 0,0 1 16,0-1-16,0 21 0,0-20 16,0 20-16,0 1 0,0-1 15,-21-20-15,-1 20 0,22 1 0,-21-1 16,0-21-16,0 1 0,21 20 0,-21-20 15,21-1-15,-21 0 0,21 1 16,0-1-16,-22 0 0,22 1 0,-21-22 16,21 0-16,0 0 0,0 0 15,0 0-15,21-21 16,-21-21 0,22 0-16,-1 0 0,0 0 15,-21-22-15,21 22 0,0-21 16</inkml:trace>
  <inkml:trace contextRef="#ctx0" brushRef="#br0" timeOffset="12207.11">14372 2032 0,'0'0'16,"0"-42"-16,0-1 15,0 22-15,0 0 0,21 0 0,0 0 16,1 0-16,-1-22 0,0 22 0,21 0 16,1 0-16,-22 0 0,21-1 15,0 1-15,1 21 0,-1 0 16,0 0-16,1 0 0,-22 0 0,0 21 16,0 1-16,-21-1 0,0 0 15,0 0-15,0 0 0,0 22 0,0-22 16,-21 21-16,0-21 0,0 0 15,-22 22-15,22-22 0,0 0 0,-21 0 16,21 0-16,-1 1 0,1-1 0,0-21 16,0 21-16,0 0 0,0 0 15,-1-21 1,44-21 31,-1 0-47</inkml:trace>
  <inkml:trace contextRef="#ctx0" brushRef="#br0" timeOffset="13046.1">15028 1715 0,'0'0'0,"0"-22"15,0 44 16,0-1-15,0 0-16,-21 0 0,0 21 0,21-20 16,-21-1-16,21 21 0,0 0 15,0-20-15,0-1 0,-21 21 0,21-21 16,0 0-16,0 1 0,0-1 0,0 0 16,21 0-16,0-21 15,0 0-15,0 0 0,22 0 16,-22 0-16,0-21 0,21 21 15,-21-21-15,22 0 0,-22-1 0,0 1 16,0 0-16,22 0 0,-22 0 16,0 0-16,-21-22 0,21 22 15,0-21-15,-21 21 0,21-22 0,-21 22 16,0 0-16,0 0 0,0 0 16,0-1-16,0 44 31,0-1-31,0 21 0,-21-21 15,21 0-15,-21 22 0,21-22 16,-21 21-16,21-21 0,-21 22 0,21-22 16,0 0-16,0 21 0,0-20 15,0-1-15,0 0 0,21 0 16,0-21-16,0 0 16,0 21-16,1-21 0,20 0 0,-21 0 15,0 0-15,22 0 0,-22-21 0,0 21 16,21-21-16,-21 0 0,1 21 15,-1-21-15,21-22 0,-21 22 0,0 0 16,-21-21-16,22-1 0,-1 1 16,0 0-16,-21-1 0,0-20 0,0 20 15,21 1-15,-21 0 0,0-1 16,21 1-16,-21 0 0,0 21 0,0-22 16,0 22-16,0 0 0,0 0 15,0 42 16,0 0-31,0 0 0,0 22 16,-21-22-16,21 21 0,-21 0 16,21 1-16,0-1 0,-21 0 0,0 1 15,21-1-15,-22 22 0,22-22 16,0-21-16,0 21 0,0 1 0,0-22 16,-21 0-16,21 21 0,0-20 15,0-1-15,0 0 0,0 0 16,21-21-16,-21 21 15,22-21-15,-1 0 16,0 0 0,0 0-16,-21-21 0,0 0 15,21 21-15,-21-21 0,21 21 16,-21-21-16,22-1 0,-22 1 16,21 0-16</inkml:trace>
  <inkml:trace contextRef="#ctx0" brushRef="#br0" timeOffset="13388.21">15769 1693 0,'0'0'0,"-21"0"15,21-21-15,0 0 31,21 21-15,0-21-16,0 21 0,1 0 0,-1 0 16,0-21-16,0 21 0,0-21 15,0 21-15,1 0 0,-1 0 0,0-22 16,0 22-16,0 0 16,-42 0 62,0 0-63</inkml:trace>
  <inkml:trace contextRef="#ctx0" brushRef="#br0" timeOffset="15268.42">12615 4001 0,'21'0'0,"1"-22"0,-22 1 15,21 0 1,0 21-16,0-21 0,0 0 0,0 21 16,-21-21-16,22 21 15,-1-22-15,-21 1 31,0 42 1,-21-21-17,-1 22-15,22-1 0,-21 0 0,0 0 16,0 0-16,0 0 0,0 22 16,-22-22-16,22 21 0,-21-21 15,21 22-15,-22-1 0,-41 22 16,41-22-16,1-21 0,0 21 15,-1-20-15,1 20 0,0-21 0,-1 0 16,1 0-16,0 1 0,-1-1 16,1 0-16,21 0 0,-22 0 0,22-21 15,-21 21-15,21-21 0,0 0 16,-1 22-16,44-22 62,-1 0-62,0 0 16,0 0-16,0 0 0,0 0 16,1 0-16,-1 0 0,0 0 15,21 0-15,-21 0 0,1 21 16,20 0-16,0-21 0,1 21 0,-22-21 16,21 21-16,0-21 0,1 21 15,-1 1-15,0-22 0,1 21 0,-1 0 16,0 0-16,1 0 0,-1 0 0,-21-21 15,22 22-15,-22-1 0,21 0 16,-21-21-16,0 21 0,1-21 0,-1 21 16,0 0-16,0 1 15,0-22 1,-21 21-16,0-42 78,0-1-78,0 1 16,0 0-16,0 0 15,21 0-15,1 0 0</inkml:trace>
  <inkml:trace contextRef="#ctx0" brushRef="#br0" timeOffset="16139.8">13906 4276 0,'0'-21'16,"0"-1"-16,0 1 15,22 0-15,-22 0 16,0 0-16,0 0 0,0-1 16,0 1-16,0 0 0,0 0 15,-22 0-15,1 0 0,0 21 16,0 0-16,0-22 0,0 22 16,-1 0-16,1 0 0,0 0 0,0 0 15,0 22-15,0-1 0,-22 0 16,22 0-16,0 0 0,0 0 0,0 1 15,-1-1-15,1 21 0,0-21 16,0 22-16,0-22 0,21 21 0,-21-21 16,-1 22-16,22-22 0,0 21 0,-21-21 15,21 22-15,-21-22 0,21 0 16,0 21-16,0-21 0,0 1 16,0-1-16,0 0 0,0 0 15,0 0-15,0 0 16,21-21-16,0 0 15,1 0 1,-1 0-16,0 0 0,0 0 16,0 0-16,-21-21 0,21 0 15,1 21-15,-1-21 0,0 0 0,0 0 16,0-1-16,0 1 0,-21 0 0,22-21 16,-1 21-16,0-1 0,-21-20 15,21 21-15,-21 0 0,21 0 0,-21-22 16,21 22-16,-21 0 15,0 0-15,0 0 0,22-1 0,-22 1 16,0 0-16,21 21 0,-21-21 16,0 0-16,0 0 15,21 21-15,0 0 16,-21 21 0,21 0-16,-21 0 15,0 0-15,21 0 0,-21 1 16,0-1-16,0 21 0,0-21 0,0 0 15,0 22-15,0-22 0,0 0 0,0 21 16,0-20-16,0-1 0,0 0 16,22 0-16,-22 0 0,21-21 15,0 21-15,-21 1 0,21-22 0,0 21 16,0-21-16,1 0 0,-1 0 16,0 0-16,0 0 0,0 0 0,0 0 15,1 0-15,-1 0 0,0 0 16,0 0-16,0 0 0,0 0 0,-21-21 15,22 21-15,-1-22 0,0 22 0,-21-21 16,0 0-16,21 0 16,-21 0-1</inkml:trace>
  <inkml:trace contextRef="#ctx0" brushRef="#br0" timeOffset="46359.91">14859 3810 0,'0'-21'0,"0"0"16,0 0-16,-21 21 15,21-22-15,-21 22 16,21-21 0,0 0-1,0 42 79,21-21-94,0 0 16,-21 21-16,21-21 0,0 22 0,0-1 15,1-21-15,-22 21 0,42-21 16,-42 21-16,42 0 0,-21-21 16,1 21-16,-1 1 0,0-1 15,0-21-15,21 21 0,-20 0 0,20 0 16,0 0-16,-21 22 0,22-22 15,-1 0-15,0 0 0,1 0 0,-1 1 16,0-1-16,1 0 0,-1-21 16,-21 21-16,22 0 0,-22 0 0,21-21 15,-21 22-15,0-22 0,22 21 16,-22-21-16,0 0 0,0 0 0,0 21 16,1-21-16,-1 21 15,0-21-15,-42 0 47,0 21-31,-1-21-16,1 0 0,-21 0 15,21 21-15,0-21 0,-22 22 0,1-22 16,21 21-16,-22-21 0,1 21 16,-21 0-16,20 0 0,-20-21 0,20 21 15,-20 1-15,21-1 0,-22 0 16,1 21-16,20-21 0,1 1 0,-22-1 15,22 0-15,0 0 0,-1 21 16,22-20-16,-21 20 0,0-21 0,20 0 16,1 22-16,-21-22 15,21 0-15,0 0 0,-1 21 0,1-20 16,0-1-16,0 0 0,21 0 16,-21 0-16,0-21 15,21 21-15,21-21 47,0-21-47,0 0 16,0 21-16,-21-21 0,21 0 0,22 0 15,-22-1-15,0 1 0,21 0 16,-20-21-16,20 21 0,21-22 16,-20 22-16,20-21 0,1 21 15,-1-22-15,1 22 0,-1-21 0,1 21 16,-1-1-16,1 1 0,-22-21 15,0 42-15,1-21 0,-1 0 0,0-1 16,-20 22-16,-1-21 0,0 21 16,0 0-16,-21-21 15,21 21 1,-21-21 46,-21 21-46,0 0-16</inkml:trace>
  <inkml:trace contextRef="#ctx0" brushRef="#br0" timeOffset="50203.87">21040 3239 0,'0'0'16,"21"0"-16,0-22 15,-21 1-15,21 21 0,0 0 0,-21-21 16,21 21-16,1-21 16,-1 21-16,-21-21 0,21 0 15,0 21-15,0 0 16,-21-22 0,-21 22 46,21 22-46,-21-22-16,0 0 0,0 21 15,-1 0-15,1 0 16,0-21-16,0 21 0,0 0 0,0 1 16,-1-1-16,1 0 0,-21 0 15,21 0-15,-22 0 0,22 1 0,-21-1 16,0 0-16,-1 0 0,1 0 15,0 22-15,-1-22 0,1 0 0,0 0 16,-1 0-16,1 0 0,0 1 16,-1-1-16,1 0 0,0 0 0,20 0 15,-20 0-15,21-21 0,-21 22 16,20-1-16,1 0 0,0-21 16,0 21-16,0-21 0,0 21 15,-1-21-15,22 21 16,-21-21-16,0 0 15,21 22 1,21-22 47,0 0-48,1 0 1,-1 0-16,0 0 15,0 0-15,0 0 16,0 0-16,1 0 0,-1 0 16,0 0-16,0 0 0,0 0 15,0 0-15,1 0 0,-1 0 0,21 0 16,-21 0-16,0 0 0,1 0 16,20 21-16,-21-21 0,0 0 0,22 0 15,-22 21-15,0-21 0,21 21 0,-21-21 16,22 21-16,-22 0 0,0-21 15,21 22-15,-20-1 0,20 0 0,-21 0 16,0 0-16,22 0 0,-22 1 16,21-1-16,-21 0 0,0 0 15,1 0-15,20-21 0,-21 21 16,0 1-16,0-1 0,1-21 16,-1 0-16,-21 21 0,21-21 15,-21 21 1,0-42 93,0 0-93,0 0-16,21-1 0</inkml:trace>
  <inkml:trace contextRef="#ctx0" brushRef="#br0" timeOffset="50867.64">22119 3535 0,'0'-21'31,"21"21"-31,0-21 16,1 21-16,-1-22 16,0 1-16,0 21 0,-21-21 15,21 0-15,0 0 0,-21 0 16,0-1-16,-21 22 15,-21 0 1,21 0-16,-22 0 0,22 0 16,-21 22-16,0-1 0,-22 0 15,22-21-15,-1 42 0,-20-21 16,21 1-16,-1-1 0,-20 0 0,42 0 16,-22 0-16,22 0 0,0 1 15,0-1-15,0 0 0,21 0 16,0 0-16,21 0 15,0-21-15,21 22 0,-21-22 16,1 21-16,20-21 0,-21 0 16,21 21-16,-20-21 0,20 0 15,-21 0-15,21 21 0,-20-21 0,-1 0 16,0 21-16,0-21 0,0 0 16,-21 21-16,21-21 0,-21 22 15,0-1-15,0 0 0,-21-21 16,-21 21-16,21-21 0,-22 21 15,22 0-15,-21 1 0,0-22 0,-1 21 16,1 0-16,21 0 0,-22-21 16,1 21-16,0-21 0,21 21 0,-22-21 15,22 0-15,0 0 0,0 0 16,0 22-16,-1-22 0,1 0 16,0 0-1,21-22 16,21 22-15,0 0-16,22-21 0,-22 0 0,21 21 16</inkml:trace>
  <inkml:trace contextRef="#ctx0" brushRef="#br0" timeOffset="51283.32">22267 3810 0,'0'-21'16,"0"0"-1,0 42 17,21 0-17,-21 0-15,0 0 0,0 22 16,0-1-16,0 0 0,0 1 0,0-1 15,0 22-15,0-1 0,-21 1 16,21-1-16,-21 22 0,0-22 0,0 22 16,0 0-16,-1-1 0,1 1 0,0 0 15,0-22-15,0 22 16,0-22-16,-1 1 0,1-1 0,21-20 16,0-1-16,0 0 0,0 1 0,-21-22 15,21 21-15,0-21 0,0 0 16,0 1-16,0-44 31,0 1-31,21 0 0,0 0 16,-21 0-16,22-22 0,-1 22 0,0-21 15,0 0-15,0-1 0,0-20 16,1 20-16,-1-20 0</inkml:trace>
  <inkml:trace contextRef="#ctx0" brushRef="#br0" timeOffset="51671.18">22310 4064 0,'0'0'0,"0"-63"16,0 41-16,0 1 0,0 0 0,0 0 16,0 0-16,0 0 0,0-1 15,21 22-15,21-21 0,-21 0 0,0 0 16,1 21-16,20 0 0,-21-21 15,21 21-15,-20 0 0,-1 0 0,0 0 16,0 0-16,0 21 16,0 0-16,-21 0 0,0 0 15,0 1-15,0-1 0,0 0 0,-21 0 16,0 0-16,0 22 0,-21-22 16,20 0-16,1 0 0,-21 0 0,0 0 15,20 22-15,-20-22 0,21-21 16,-21 21-16,20 0 0,1-21 0,0 21 15,0-21 1,42 0 15,0 0-31,0 0 16,22-21-16,-22 0 16,21 21-16,-21-21 0</inkml:trace>
  <inkml:trace contextRef="#ctx0" brushRef="#br0" timeOffset="52271.67">23283 3937 0,'0'0'0,"0"-21"0,0-21 16,0 20 0,0 1-16,0 0 0,0 0 0,0 0 15,-21 0-15,0-1 0,0 1 16,0 21-16,-1-21 0,1 0 15,-21 21-15,21 0 0,0 0 0,-22 0 16,22 0-16,-21 0 0,-1 21 16,22 0-16,-21-21 0,21 21 0,0 1 15,-22-1-15,22 21 0,0-21 16,21 22-16,0-22 0,0 21 0,0-21 16,0 0-16,0 22 0,0-22 15,0 0-15,21 0 0,0 0 0,0 1 16,-21-1-16,22-21 0,-1 0 15,0 0-15,0 0 0,21 0 0,-20 0 16,-1 0-16,0 0 0,0 0 16,0-21-16,0-1 0,1 1 15,-1 0-15,-21 0 0,21 0 16,0-22-16,0 22 0,-21 0 0,0-21 16,21 21-16,-21-22 0,0 22 15,0 0-15,0 0 0,0 0 0,0-1 16,-21 22-1,0 0 1,21 22-16,0-1 0,0 0 16,0 0-16,-21 0 0,21 0 0,0 1 15,0-1-15,0 0 0,0 0 16,0 21-16,0-20 0,21-1 0,-21 0 16,0 0-16,21 0 0,0-21 15,-21 21-15,22 1 0,-22-1 16,21-21-16,0 0 0,0 0 15,0 0 1,0 0-16,1 0 0,-1-21 16,0 21-16,0-22 15,0 1-15,0 0 0,1 0 0</inkml:trace>
  <inkml:trace contextRef="#ctx0" brushRef="#br0" timeOffset="52891.2">23707 3725 0,'0'0'0,"0"-21"16,0 0-16,0 0 16,-22 21-16,22-21 15,0 42 17,0 0-32,0 0 15,0 0-15,0 22 0,0-22 16,0 0-16,0 0 0,0 0 0,0 22 15,0-22-15,0 0 16,-21 21-16,21-20 0,0-1 0,0 0 0,0 0 16,0 0-16,0 0 0,0 1 15,0-1-15,0 0 0,0 0 16,-21-21 31,21-21-47,0 0 0,0 0 15,0-1-15,0 1 0,0 0 0,0 0 16,0-21-16,0 20 0,0-20 16,0 21-16,21-21 0,0 20 0,1 1 15,-1-21-15,0 21 0,0 0 16,0-1-16,22 1 0,-22 0 16,21 0-16,-21 21 0,22-21 0,-1 21 15,0 0-15,1 0 0,-22 0 16,21 0-16,0 21 0,-20 0 0,-1 0 15,0 0-15,-21 22 0,0-22 16,0 21-16,0-21 0,0 22 0,0-1 16,0 0-16,0 1 0,0-22 15,0 21-15,0 1 0,-21-22 0,21 21 16,0-21-16,-21 0 0,21 1 16,-22-1-16,22 0 0,0 0 15,0-42 32,0 0-31,-21 0-16,0 21 0,0-22 0,0 1 15,0 0-15,-1 0 0</inkml:trace>
  <inkml:trace contextRef="#ctx0" brushRef="#br0" timeOffset="54635.44">21823 4678 0,'0'0'0,"-21"0"0,-1 0 16,1 0-16,0 0 0,0 0 16,0 0-16,0 0 15,-1 0-15,1 0 0,0 0 16,0 0-16,0 0 16,0 0-16,21 21 15,-22-21-15,1 0 16,42 0 31,22 0-47,-22 0 15,21 0-15,22 0 0,-22 0 0,22 0 16,-1 0-16,1 0 0,-1-21 16,1 21-16,-1 0 0,1 0 0,20 0 15,1 0-15,-22-21 0,22 21 16,21 0-16,-21 0 0,-1 0 0,22 0 15,-21-21-15,-1 21 16,-20 0-16,21-22 0,-22 22 0,1 0 16,-1 0-16,1 0 0,-22 0 0,0 0 15,1 0-15,-1 0 0,-21-21 16,0 21-16,0 0 0,1 0 16,-44 0 30,1 0-46,0 0 0,0 0 0,0 0 16,0-21-16,-1 21 0,-20 0 0,21 0 16,-21 0-16,-1 0 0,1 0 15</inkml:trace>
  <inkml:trace contextRef="#ctx0" brushRef="#br0" timeOffset="55247.94">21569 4784 0,'0'0'0,"-21"0"0,-1 0 16,1 21-16,0-21 15,21 21 17,21-21-17,0 0-15,1 0 0,20 0 16,-21 0-16,21 0 0,-20 0 0,20 0 15,0 0-15,22 0 0,-22 0 16,0 0-16,1 0 0,20-21 16,1 21-16,-22 0 0,22 0 15,-1 0-15,1 0 0,20 0 0,1-21 16,0 21-16,20 0 0,-20 0 16,21 0-16,-21 0 0,-1 0 0,1 0 15,-22 0-15,1 0 0,-1 0 16,1 0-16,-22 0 0,22-21 0,-22 21 15,-21 0-15,22 0 0,-22 0 0,0 0 16,0 0-16,0-22 0,0 22 16,1 0-16,-1 0 15,0 0 17,-21-21-17,-21 21 32,0-21-47,-1 21 0,1 0 16,0 0-16</inkml:trace>
  <inkml:trace contextRef="#ctx0" brushRef="#br0" timeOffset="56168.03">13250 5334 0,'0'0'0,"0"21"0,-21-21 16,0 0-16,21 21 16,-21-21-16,0 0 15,63 0 32,-21 0-31,0 0-16,22 0 0,-1 0 0,0 0 15,1-21-15,-1 21 0,21-21 16,-20 21-16,20 0 0,-20-21 0,-1 21 16,0 0-16,1 0 0,-1-21 15,-21 21-15,0 0 0,22 0 16,-22 0-16,0 0 0,0 0 16,-42 0 93,0 0-93</inkml:trace>
  <inkml:trace contextRef="#ctx0" brushRef="#br0" timeOffset="56503.63">13398 5461 0,'0'0'0,"-42"21"15,21-21-15,21 21 0,0 1 31,21-22-15,0 0-16,22 0 16,-22 0-16,0 0 0,21 0 0,-21 0 15,22 0-15,-22 0 0,0 0 0,21 0 16,-20-22-16,-1 22 0,0 0 16,0 0-16,0 0 0,-21-21 0,21 21 15,1 0-15,-1 0 0,0-21 16,0 0 15,-21 0-31,21 0 16</inkml:trace>
  <inkml:trace contextRef="#ctx0" brushRef="#br0" timeOffset="57444.24">13462 2519 0,'0'0'0,"-21"0"16,0 0-16,-1 0 15,44 0 32,-1 0-47,0 0 16,0 0-16,21 0 0,-20 0 15,20 0-15,0 0 0,1 0 0,20 0 16,-21 0-16,22 0 0,-1 0 16,1 0-16,-1 0 0,22 0 0,-21 0 15,-1 0-15,1 0 0,-1 0 0,1 21 16,-22-21-16,21 0 0,-20 0 16,-1 0-16,0 0 0,1 0 0,-22 0 15,21 0-15,-21 0 16,22 0-16,-22 0 0,0 0 0,0 0 15,0 0-15,1 0 16,-1 0 0,-42 0 15,-1 0-31,1 0 16,0 0-16,-21 0 0,21 0 15,-1 0-15,-20 0 0,0 0 0</inkml:trace>
  <inkml:trace contextRef="#ctx0" brushRef="#br0" timeOffset="57980.01">13208 2731 0,'0'0'0,"-21"21"16,21 0-16,21 0 47,0-21-47,0 0 0,0 0 15,1 0-15,-1 21 0,21-21 0,-21 0 16,22 0-16,-1 0 0,0 0 0,1 0 16,20 0-16,-21 0 0,22 0 15,21 0-15,-22 0 0,22 0 0,-1 0 16,1 0-16,0 0 0,-1 0 16,1 0-16,0 0 0,-22-21 0,22 21 15,-22 0-15,1 0 0,-1-21 16,1 21-16,-1 0 0,1 0 15,-22 0-15,22 0 0,-22-21 0,0 21 16,1 0-16,-22 0 0,0 0 16,0 0-16,0 0 0,1 21 31,-22 0 0,0 0-15,0 0-1,0 1-15,-22-22 16</inkml:trace>
  <inkml:trace contextRef="#ctx0" brushRef="#br0" timeOffset="91487.89">2349 6837 0,'0'0'0,"0"-21"16,0 0-1,0-1 1,22 1-16,-1 0 16,0 0-16,0 0 15,0 0-15,0-1 0,-21-20 16,22 21-16,-1 0 0,0-22 16,-21 22-16,21-21 0,0 21 15,-21 0-15,0-1 0,0 1 0,21 0 16,-21 0-16,0 0 15,0 42 17,-21-21-32,0 21 0,21 0 0,-21 22 15,0-22-15,0 21 0,-1 0 16,1 1-16,0-1 0,0 0 0,-21 22 16,20-22-16,1 22 0,-21-22 15,21 22-15,-22-1 0,22 1 0,0-1 16,0-21-16,0 22 15,0-1-15,21 1 0,-22-22 0,22 1 16,0-1-16,0 0 0,0-21 16,0 1-16,0 20 0,0-21 0,0 0 15,0 0-15,0-42 32,0 0-17,0 0-15,22-21 0,-1 20 16,-21-20-16,21 0 0,0-1 15,0-20-15,0 21 0,1-22 0,-1 22 16,0-22-16</inkml:trace>
  <inkml:trace contextRef="#ctx0" brushRef="#br0" timeOffset="91832.03">2625 6456 0,'0'0'0,"0"-21"0,21-22 16,-21 22-16,0 0 0,0 0 0,0 0 15,0 0-15,0-1 16,0 44 15,0-1-31,0 0 0,0 0 16,0 21-16,21 1 0,-21-1 16,0 22-16,0-22 0,0 21 15,21-20-15,-21 20 0,0-20 16,0 20-16,21-21 0,-21 22 0,0-22 15,0 22-15,0-1 0,0-20 16,0 20-16,0-21 0,0 22 0,0-22 16,-21 1-16,21-1 0,0 0 15,-21-21-15,21 22 0,0-22 0,0 0 16,0 0-16,0 0 16,0-42-1,-21 0 1,21 0-16,0 0 0</inkml:trace>
  <inkml:trace contextRef="#ctx0" brushRef="#br0" timeOffset="92079.96">2117 7154 0,'0'0'0,"-22"0"0,22 22 16,22-44-1,-1 22 1,21-21-16,0 21 0,1-21 0,-1 0 16,0 21-16,1-21 15,20 21-15,-20-21 0,20-1 0,-21 22 16,1-21-16,-1 21 0,0 0 16,1-21-16,-22 21 0,0 0 0,0 0 15,0 0-15,1-21 0</inkml:trace>
  <inkml:trace contextRef="#ctx0" brushRef="#br0" timeOffset="92423.76">3175 6604 0,'0'0'0,"21"-42"16,-21 21-1,0-1-15,0 44 32,0-1-32,0 0 15,0 0-15,0 21 0,0 1 16,0-1-16,0 0 0,-21 1 0,21 20 16,0-20-16,0-1 0,-21 21 15,21-20-15,-21 20 0,-1 1 0,22-22 16,-21 0-16,21 1 15,0-1-15,-21 0 0,21-20 0,0 20 16,0-21-16,0 0 0,0 0 0,0 1 16,0-44 15,21 1-31,0 0 16,-21-21-16,22 21 0</inkml:trace>
  <inkml:trace contextRef="#ctx0" brushRef="#br0" timeOffset="93428.48">3662 6519 0,'-21'0'15,"-1"0"-15,1 22 16,21-1-16,0 0 0,-21 0 15,21 21-15,-21-20 0,21 20 16,0-21-16,-21 21 0,21 1 0,0-1 16,0-21-16,0 22 0,-21-1 15,21 0-15,-22 1 0,22-1 0,0 0 16,0 1-16,0-1 0,0 0 16,0-21-16,0 22 0,0-22 15,0 21-15,0-21 0,0 1 0,0-1 16,0 0-16,22-21 31,-1 0-31,0 0 0,0-21 16,0 21-16,0-21 0,1-1 15,-1 1-15,0-21 0,0 21 16,0-22-16,0 22 0,1-21 0,-1 0 16,0-1-16,0 22 0,0-21 0,0 21 15,-21-22-15,0 22 16,0 0-16,0 0 0,0 0 15,-21 21 1,0 21-16,0 0 16,0 0-16,0-21 0,21 21 15,0 0-15,-22 1 0,22-1 0,0 0 16,0 0-16,0 0 16,22-21-16,-1 0 15,0 0-15,0 0 16,0 0-16,0 0 15,1 0-15,-22 21 16,21-21-16,0 22 16,-21-1-16,0 0 15,0 0-15,0 0 0,0 0 16,0 1-16,0-1 0,0 0 0,0 0 16,0 0-16,0 0 0,0 1 0,0-1 15,0 0-15,0 0 0,0 0 16,0 0-16,0 1 0,21-22 15,0 21-15,0-21 16,1 0-16,-1 0 0,0 0 16,0 0-16,0 0 0,0-21 0,22-1 15,-43 1-15,42 0 16,-21 0-16,0-21 0,1 20 16,-1 1-16,0-21 0,0 0 15,0 20-15,0-20 0,-21 0 0,22 21 16,-22-22-16,21 22 0,-21 0 0,0 0 15,21 0-15,-21-1 16,0 44 0,0-1-1,0 0-15,0 0 0,-21 0 16,21 22-16,-21-22 0,21 0 16,0 21-16,0-21 0,0 1 0,0 20 15,0-21-15,0 0 0,0 0 16,0 1-16,0-1 15,0 0-15,21-21 0,0 0 0,-21 21 16,21-21-16,0 0 0,0 0 0,1 0 16,-1 0-16,0 0 0,0 0 15,0-21-15,0 0 0,1 21 16,-1-21-16,-21-1 0,21 1 16,0-21-16,-21 21 0,21-22 0</inkml:trace>
  <inkml:trace contextRef="#ctx0" brushRef="#br0" timeOffset="93668.42">4614 6710 0,'0'0'0,"-21"0"0,0 0 15,0 0-15,0 0 16,-1 0-16,22-21 62,0 0-46</inkml:trace>
  <inkml:trace contextRef="#ctx0" brushRef="#br0" timeOffset="93968.47">2984 7006 0,'0'0'0,"22"0"31,-1 0-31,0 0 16,0 0-16,21 0 0,-20-21 16,20 21-16,0-21 0,1 21 0,-1 0 15,0-21-15,-21 0 0,22 21 16,-1 0-16,0-22 0,-20 22 0,20 0 16,-21 0-16,0 0 0,0 0 15,1 0-15</inkml:trace>
  <inkml:trace contextRef="#ctx0" brushRef="#br0" timeOffset="96147.84">4805 7472 0,'0'-21'47,"21"21"-47,-21-21 0,21-1 15,0 1-15,0 0 0,1 0 0,-1 0 16,21-22-16,-21 22 0,0-21 16,22 21-16,-22-22 0,0 1 0,0 0 15,0-1-15,1 1 0,-1 21 16,0-21-16,-21-1 0,0 1 0,0 0 16,0-1-16,0 1 0,0 21 15,0-22-15,0 22 0,0 0 0,0 0 16,-21 0-16,0 0 0,-1 21 15,1 0-15,0 0 16,0 21-16,0 0 0,21 0 0,-21 21 16,-1-20-16,22 20 0,-21 0 15,21 1-15,0-1 0,0 0 0,0 1 16,0 20-16,0-21 0,0 1 16,0-1-16,0 22 0,0-22 0,0 0 15,0 1-15,0-1 0,21 0 0,-21-21 16,0 1-16,0 20 0,0-21 15,0 0-15,0-42 47,0 0-47,0 0 16,0 0-16,0-22 16,0 22-16,0-21 0,22 21 0,-22-22 15,21 22-15,0-21 0,0 21 16,0-1-16,0 1 0,1 0 0,-1 0 15,0 21-15,0-21 0,21 21 16,-20 0-16,-1 0 0,21 0 0,-21 0 16,0 0-16,1 21 0,-1 0 0,0 0 15,-21 0-15,21 22 0,-21-22 16,0 21-16,0-21 0,0 22 0,-42-22 16,21 21-16,-1-21 0,1 22 15,-21-22-15,21 0 0,0 0 0,-22 0 16,22 1-16,0-1 0,0 0 15,0-21-15,-1 0 0,1 0 16,0 0-16,0 0 0,0 0 16,0 0-16,21-21 15,-22 0-15,22-1 0,0 1 16,0 0-16,-21 21 0,21-21 16,0 42 15,21-21-31,-21 21 0,22 0 15,-1 1-15,0-1 0,0 0 16,0-21-16,0 21 0,1-21 16,-1 0-16,0 0 0,0 0 15,21 0-15,-20 0 0,20 0 0,-21 0 16,21 0-16,1-21 0,-1 21 16,0-21-16,1 0 0,-1-1 0,-21 1 15,22 0-15,-1-21 0,-21 21 0,0-1 16,0-20-16,1 21 0,-1-21 15,-21 20-15,21-20 0,-21 21 0,0 0 16,0 0-16,0-1 0,0 1 16,0 42 15,0 1-31,0-1 0,0 0 16,-21 21-16,21-21 0,0 1 15,0 20-15,0-21 0,0 0 16,0 22-16,0-22 0,0 0 0,0 0 15,0 0-15,0 0 0,21 1 16,0-22-16,0 0 16,0 0-16,1 0 0,-1 0 0,0 0 15,21-22-15,-21 1 0,1 0 0,-1 21 16,0-21-16,0-21 0,-21 20 16,21 1-16,0-21 0,1 21 0,-1-22 15,-21 22-15,0-21 16,21 21-16,-21-22 0,21 22 0,-21 0 15,0 0-15,0 0 0,0 0 16,0 42 0,0 0-1,0 0-15,0 21 16,0-20-16,0-1 0,0 21 0,0 0 16,0-20-16,-21 20 0,21-21 0,0 21 15,0-20-15,0-1 0,0 0 16,0 0-16,0 0 0,21 0 0,-21 1 15,21-22-15,0 0 0,1 21 16,-1-21-16,0 0 0,0 0 16,21 0-16,-20-21 0,20 21 0,-21-22 15,21 1-15,1 0 0,-22 0 16,21-21-16,1-1 0,-22 22 0,21-21 16,-21-1-16,0-20 0,1 21 0,-1-1 15,0 1-15,0-22 0,-21 22 16,0 0-16,21-22 0,-21 22 0,21 0 15,-21-1-15,0 1 0,0 0 16,0-1-16,0 1 0,0 21 0,0 0 16,0-1-16,0 1 0,0 42 31,0 1-31,-21 20 16,21 0-16,-21-21 15,0 22-15,21-1 0,-21 22 0,0-22 16,21 0-16,-22 1 0,22-1 0,-21 0 15,21 1-15,-21 20 0,21-21 16,0 1-16,0-22 0,0 21 0,0 1 16,0-22-16,0 21 0,0-21 15,0 0-15,21 1 0,0-1 0,1 0 16,-1-21-16,0 21 0,0-21 0,0 0 16,0 0-16,1 0 0,20 0 15,-21 0-15,0 0 0,22 0 16,-22-21-16,21 21 0,-21-21 0,0 0 15,22-1-15,-22 1 0,0 0 16,0 0-16,0 0 0,1-22 0,-1 22 16,0 0-16,0-21 0,-21 21 15,0-22-15,0 22 0,21 0 0,-21 0 16,0 0-16,0-1 16,-21 22-1,0 0-15,0 22 16,21-1-16,-21 0 0,-1-21 15,22 42-15,-21-21 0,21 1 16,0-1-16,0 21 0,0-21 0,0 0 16,0 22-16,0-22 0,0 0 15,0 0-15,0 0 0,21 1 16,1-22-16,-1 21 16,0-21-16,0 0 0,0 0 0,0 0 15,1 0-15,-1 0 0,0 0 0,0-21 16,0-1-16,0 22 0,1-21 15,-1 21-15,0-21 0,0 21 0,0-21 16,-21 0-16,21 21 0,-21-21 0,22-1 16,-22 1-16,0 0 0,0 0 15,0 0-15,0 0 0,0-1 0</inkml:trace>
  <inkml:trace contextRef="#ctx0" brushRef="#br0" timeOffset="96492.11">6710 6922 0,'0'0'0,"-21"21"0,42-21 15,0 0 1,21 0-16,1 0 0,-1-21 15,21 21-15,-20 0 0,20-22 16,1 22-16,-22 0 0,0 0 16,22-21-16,-22 21 0,1 0 0,-1 0 15,-21 0-15,21-21 0,-20 21 0,-1 0 16,0 0-16,0 0 0,0 0 16,0 0-1,1 0 16,-1 0-15,0 0 0</inkml:trace>
  <inkml:trace contextRef="#ctx0" brushRef="#br0" timeOffset="97335.85">9398 7303 0,'0'0'0,"-21"0"0,-22 0 16,22 0-16,0 0 16,0 0-16,0 0 0,0 0 15,-1-22-15,-20 22 0,21 0 0,0 0 16,0 0-16,-1 0 0,1-21 0,0 21 15,0 0-15,0 0 0,0 0 16,-1 0-16,22-21 16,-21 21-16,0 0 15,42 0 17,0 0-32,1 0 15,20 21-15,-21-21 0,21 21 0,1-21 16,-1 0-16,0 0 0,22 22 15,-1-22-15,-20 0 0,41 0 0,-20 0 16,-1 0-16,22 0 0,0 0 0,-1 0 16,22 0-16,-21 0 0,0 0 15,-1 0-15,1 0 0,0 0 0,-22 0 16,22 0-16,-22 0 0,1 0 16,20 0-16,-41 0 0,20 0 15,1 0-15,-22 0 0,0 0 0,1 0 16,-22-22-16,0 22 0,0 0 15,0 0-15,1 0 0,-22-21 32,0 0-1,-22 21-15,1 0-1,0-21-15,0 21 0,21-21 16,-21 21-1</inkml:trace>
  <inkml:trace contextRef="#ctx0" brushRef="#br0" timeOffset="99007.79">10626 6900 0,'0'0'0,"-22"0"0,1 0 32,21 22 15,21-22-47,1 21 15,-1-21-15,0 21 0,0 0 16,0-21-16,22 21 0,-22-21 0,21 21 15,0 1-15,-20-22 0,20 21 0,0-21 16,1 21-16,-1-21 0,-21 0 16,21 21-16,1-21 0,-22 0 0,0 0 15,0 21-15,0-21 16,1 0-16,-1 0 0,0 0 0,0 0 16,0 21-1,-21 1 16,-21-22-31,21 21 0,-21-21 16,0 21-16,0-21 0,-22 21 0,22-21 16,0 21-16,-21 0 0,-1 1 0,22-1 15,-21 0-15,-1 0 0,1 0 16,-21 0-16,20 1 0,1-1 0,0 21 16,-1-21-16,1 0 0,0 1 0,-1-1 15,22 0-15,-21 0 0,21 0 16,-1 0-16,1-21 0,0 22 15,-21-1-15,42 0 16,21-21 15,0-21-31,0 0 16,0 21-16,22-22 0,-22 1 16,21 0-16,1 0 0,-22 0 0,21 0 15,22-1-15,-22-20 0,0 21 0,1 0 16,20-22-16,-21 22 0,1-21 15,20 21-15,-20 0 0,-1-22 0,-21 22 16,21 0-16,1 0 16,-22 0-16,0-1 0,21 1 0,-42 0 15,22 21-15,-1-21 0,0 21 16,-21 21 46,-21 0-46,0-21 0,-1 0 15,1-21-15,0 0-1,0 21-15,0-21 0,0 21 16,-1-21-16,1 21 0,-21-22 15,21 22-15,-22-21 0,1 21 0,0-21 16,-1 0-16,1 21 0,0-21 16,-1 21-16,1-21 0,0 21 0,-1-22 15,1 22-15,21 0 0,-21-21 0,20 0 16,1 21-16,0 0 0,0 0 16,0-21-16,0 21 0,21-21 15,-22 21 1,44 0 31,-1 0-47,0 0 15,0 0-15,0 0 0,0 0 0,1 21 16,20-21-16,-21 21 0,21 0 16,1-21-16,-1 21 0,0 1 0,1-1 15,-1-21-15,0 21 0,1 0 16,-1-21-16,0 21 0,1 0 0,-1-21 15,0 22-15,-20-22 0,-1 21 0,0-21 16,0 0-16,0 0 16,0 21-16,1-21 0,-1 21 0,0-21 15,0 0 17,-21 21-17,-21 0 1,0-21-16,21 22 15,-43-22-15,22 21 0,0 0 0,0-21 16,-21 21-16,20 0 0,-20 0 16,0 1-16,-1-1 0,1 0 0,0 0 15,-1 0-15,1 22 0,-21-22 0,20 0 16,1 0-16,0 0 16,-1 0-16,22 1 0,-21-1 0,21 0 15,-22 0-15,22 0 0,0-21 0,0 21 16,0 1-16,-1-22 0,22 21 15,-21-21-15,0 0 16,42 0 31,0 0-47,1-21 0,-1-1 16,0 22-16,0-21 0,21 0 15,1 0-15,-1 0 0,0 0 0,22-1 16,-22-20-16,22 21 0,-1-21 15,-20 20-15,20-20 0,-21 21 16,1 0-16,-1 0 0,0-22 0,-20 43 16,20-21-16,-21 0 0,0 0 0,0 21 15,-21-21 1,0 42 62,22-21-62</inkml:trace>
  <inkml:trace contextRef="#ctx0" brushRef="#br0" timeOffset="101496.74">13166 7197 0,'0'0'0,"0"-21"0,0-1 16,0 1-16,0 0 0,0 0 0,0 0 15,0 0-15,0-1 16,0 44 15,0-1-15,-22 0-16,22 21 15,0 1-15,0-1 0,0 0 0,0 22 16,-21-22-16,21 22 0,0-22 0,0 21 16,0-20-16,0-1 0,-21 22 15,21-22-15,0 0 0,-21 1 0,21-22 16,0 21-16,0 0 0,0-20 16,-21-1-16,21 0 0,0 0 0,0 0 15,0 0-15,0 1 0,0-1 16,0-42 15,0-1-31,21 1 16</inkml:trace>
  <inkml:trace contextRef="#ctx0" brushRef="#br0" timeOffset="102101.37">12806 7599 0,'0'0'0,"-21"-21"16,-1 0-16,-20 21 0,21-22 0,21 1 16,-21 0-16,0 0 0,21-21 15,-22 20-15,22 1 0,0-21 0,0 21 16,0-22-16,0 1 0,0 21 16,0-21-16,0 20 0,43 1 15,-22-21-15,0 21 0,0 0 0,22-1 16,-22 1-16,21 21 0,0 0 15,22 0-15,-22 0 0,22 0 0,-22 0 16,22 21-16,-22 22 0,21-1 16,-20 0-16,-1 1 0,22 20 0,-43 1 15,21-1-15,0-20 0,-20 20 16,-1 1-16,0-1 0,0-21 0,0 1 16,-21-1-16,0 0 0,21 1 0,-21-1 15,22 0-15,-22-20 0,0-1 16,0 0-16,0 0 0,0 0 15,0-42 17,0 0-32,0-21 15,0 20-15,0 1 0,0-21 16,0 0-16,0-1 0,0 1 0,0 0 16,0-22-16,0 1 0,21-1 0,-21 1 15,21-1-15,0-21 0,-21 22 16,21-1-16,0 1 0,1-1 0,-1 22 15,0 0-15,21-1 0,-21 1 16,1 21-16,-1 0 0,-21 0 0,21-1 16,0 22-1,0 0-15,-21 22 16,21-1-16,-21 0 16,0 0-16,0 0 0,0 0 0,0 1 15,0-1-15,22 0 0,-22 0 0,21 0 16,0 0-16,-21 22 0,21-22 15,-21 0-15,21 21 0,0-20 0</inkml:trace>
  <inkml:trace contextRef="#ctx0" brushRef="#br0" timeOffset="103687.47">14520 7811 0,'0'0'0,"21"0"15,1 0 1,-1-22 0,-21 1-16,21 21 0,-21-21 0,0 0 15,0 0-15,0 0 0,0-1 16,0 1-16,0 0 0,0-21 0,0 21 16,0-1-16,0-20 0,0 21 0,-21-21 15,0 20-15,-1 1 0,1 0 16,0 21-16,0 0 0,-21 0 15,20 0-15,-20 0 0,21 0 16,-21 0-16,20 21 0,-20 22 0,0-22 16,-1 21-16,22-21 0,-21 22 0,21-1 15,0 0-15,-1-21 0,1 22 16,21-1-16,0 0 0,0-20 0,0 20 16,0-21-16,0 0 0,21 0 15,1 1-15,-1-1 0,0 0 0,21-21 16,-21 0-16,22 0 0,-22 0 0,21 0 15,-21 0-15,22-21 0,-22 21 16,21-21-16,-21-1 0,22 1 0,-22 0 16,0 0-16,0 0 0,0 0 15,1-1-15,-1-20 0,0 21 16,-21 0-16,21-22 0,-21 22 0,0-21 16,0 21-16,0 0 0,0-1 15,0 1-15,0 0 0,0 0 0,0 42 31,-21 0-31,21 0 16,-21 1-16,21-1 0,0 0 0,0 21 16,0-21-16,0 22 0,0-1 15,0-21-15,0 0 0,0 22 0,0-22 16,0 0-16,21 0 0,0 0 16,0 1-16,0-1 0,1-21 15,-1 0-15,0 0 0,0 0 0,0 0 16,22 0-16,-22 0 0,21-21 0,-21-1 15,0 22-15,22-21 0,-22 0 16,0 0-16,0-21 0,22 20 0,-43 1 16,21 0-16,0-21 0,-21 21 15,21-22-15,-21 22 0,0 0 0,0-21 16,0 20-16,0 1 0,0 0 0,0 42 31,0 0-15,-21 1-16,21-1 0,-21 0 15,21 0-15,0 21 0,0-20 16,-21-1-16,21 21 0,0-21 0,-22 0 16,22 1-16,0-1 0,0 0 15,0 0-15,0 0 0,0 0 16,0 1-16,0-44 31,0 1-15,0 0-16,0 0 0,22 0 15,-1 0-15,-21-1 0,21 1 0,-21 0 16,21 0-16,0-21 0,-21 20 0,21 1 16,1-21-16,-1 21 15,-21 0-15,21 21 0,0-22 0,0 1 16,0 21-16,1 0 0,-1 0 16,0 0-16,-21 21 0,21 1 15,-21-1-15,21 0 0,-21 0 0,0 0 16,21 0-16,-21 1 0,0-1 15,0 21-15,0-21 0,0 0 0,0 1 16,0-1-16,0 0 0,22 0 0,-22 0 16,0 0-16,21 1 0,-21-1 15,21-21-15,0 0 16,0 0-16,0 0 16,-21-21-16,22 21 0,-1-22 15,-21 1-15,21 0 0,0 0 0,0 0 16,0 0-16,-21-1 0,22 1 15,-1 0-15,0-21 0,0 21 0,0-22 16,0 22-16,1 0 0,-1 0 0,0 0 16,0-1-16,0 1 0,0 21 15,1 0 1,-22 21 0,0 1-16,0-1 0,0 0 0,0 0 15,0 0-15,0 22 0,0-22 0,0 0 16,-22 0-16,22 21 0,0-20 15,0-1-15,0 0 0,0 0 16,0 0-16,0 0 0,22-21 0,-1 22 16,0-1-16,0-21 0,0 0 15,0 21-15,1-21 0,20 0 0,-21 0 16,21 0-16,-20 0 0,20-21 16,0 0-16,1 21 0,-22-22 0,21 1 15,0 21-15,-20-21 0,20 0 0,-21 0 16,0 0-16,0-1 0,1 1 15,-1-21-15,-21 21 0,0 0 16,21-22-16,-21 22 0,0 0 0,0 0 16,0-22-16,0 22 15,0 0-15,-21 21 0,0 0 16,-1 21-16,1 0 16,0 1-16,0-1 0,0 0 0,21 0 15,-21 0-15,21 0 0,-22 22 0,22-22 16,0 0-16,0 21 0,0-20 15,0-1-15,0 0 0,0 0 0,0 0 16,0 0-16,22 1 0,-1-1 16,0 0-16,0-21 0,0 21 15,22-21-15,-22 0 0,0 0 16,0 0-16,21 0 0,-20 0 16,-1-21-16,21 0 0,-21 0 0,22-1 15,-1 1-15,0 0 0</inkml:trace>
  <inkml:trace contextRef="#ctx0" brushRef="#br0" timeOffset="104087.05">17907 7493 0,'0'0'16,"-21"0"-16,21 21 31,21-21-31,0 0 16,0 0-16,0 0 0,1 0 15,-1 0-15,0 0 0,21 0 16,-21 0-16,1 0 16,-1 0-16,0 0 0,0 0 15,0 0 1</inkml:trace>
  <inkml:trace contextRef="#ctx0" brushRef="#br0" timeOffset="104343.01">17907 7705 0,'0'0'0,"0"21"0,-21-21 16,21 21-16,0 0 15,21-21 1,0 0-16,0 0 16,0 0-16,1 0 0,-1 0 0,0 0 15,0 0-15,0 0 16,0 0-16,1 0 0,-1 0 0,0-21 16,0 21-16,0 0 15,0-21-15,1 21 16,-22-21-1,21 21-15</inkml:trace>
  <inkml:trace contextRef="#ctx0" brushRef="#br0" timeOffset="104927.11">18965 6795 0,'0'0'15,"0"-22"-15,0 1 0,-21 21 16,0-21-16,21 42 62,0 0-62,0 1 0,0-1 16,0 0-16,0 0 0,0 0 16,0 0-16,0 1 0,0-1 15,0 0 1,21-21 0</inkml:trace>
  <inkml:trace contextRef="#ctx0" brushRef="#br0" timeOffset="105131.85">19092 6795 0,'0'0'0,"0"-22"15,0 1 1,-21 21 0,0 0-16,0 21 15,21 1 1,-21-1-16,21 0 0,0 0 15,0 0-15,0 0 16,0 1-16,0-1 0,0 0 16,0 0-16,21-21 0</inkml:trace>
  <inkml:trace contextRef="#ctx0" brushRef="#br0" timeOffset="105708.09">19410 6922 0,'0'0'0,"-21"-43"16,-1 43-16,1 0 16,21-21-16,0 0 31,0 42-16,0 0 1,21 0-16,1 1 0,-1-1 0,0 0 16,21 21-16,-21 1 0,1-1 0,-1 0 15,0 1-15,0-1 0,-21 21 16,21-20-16,-21 20 0,21-20 0,-21-1 16,0 21-16,0-20 0,0-1 15,0-21-15,0 22 0,0-22 0,0 21 16,0-21-16,0 0 0,0 1 0,0-1 15,22-21 1,-1 0 0,-21-21-16,21-1 15,-21 1-15,21 0 0,0 0 16,-21-21-16,21-1 0,1 1 0,-1 0 16,-21-22-16,21 1 0,0-1 15,21 1-15,-20-1 0,-1 1 0,0-1 16,0 22-16,21-22 0,-20 22 15,-1 0-15,0-1 0,0 22 0,0 0 16,-21 0-16,0 0 0,21 21 0,1 0 16,-22 21 31,0 0-47,0 0 0,0 0 15,0 0-15,0 1 16,0-1-16,0 0 0</inkml:trace>
  <inkml:trace contextRef="#ctx0" brushRef="#br0" timeOffset="107700.97">20214 7768 0,'0'21'0,"21"-21"31,0 0-31,-21-21 0,22 21 16,-1-21-16,-21 0 0,21 0 0,0 21 16,-21-43-16,21 22 0,0 0 15,1-21-15,-1 21 0,0-22 0,0 1 16,0 0-16,22-1 0,-22 22 15,21-21-15,-21 21 0,22-1 0,-22 1 16,21 0-16,-21 21 0,22 0 16,-22 0-16,0 0 0,0 0 15,-21 21-15,0 0 0,21 1 0,-21-1 16,0 0-16,0 21 0,0-21 16,0 1-16,0-1 0,0 0 0,0 0 15,0 0-15,0 0 0,0 1 16,0-1-16,21-21 15,1-21 17,-1-1-32,-21 1 15,0 0-15,0 0 0,0 0 16,0 0-16,0-1 0,0-20 0,0 21 16,0 0-16,-21-22 0,-1 22 15,1 0-15,21 0 0,-21 21 16,0-21-16,0 21 0,0 0 0,-1 0 15,1 0-15,0 0 0,0 21 16,0-21-16,0 21 0,-1 21 0,1-20 16,0-1-16,0 21 0,0-21 15,0 22-15,-1-1 0,22-21 0,-21 21 16,21 1-16,0-22 0,-21 21 0,21-21 16,0 1-16,0-1 0,0 0 15,0 0-15,0 0 0,21-21 0,0 21 16,1-21-16,-1 0 15,0 0-15,0 0 0,0 0 16,0 0-16,1-21 0,-1 0 0,21 21 16,-21-21-16,0 0 0,1 0 15,-1-1-15,0-20 0,-21 21 0,21 0 16,0-22-16,0 1 0,-21 21 0,0-21 16,22-1-16,-1 22 0,-21 0 15,0 0-15,0 0 0,0 42 31,0 0-15,0 0-16,0 0 0,0 22 16,0-1-16,0-21 0,0 21 15,0 1-15,0-22 0,0 21 0,0-21 16,0 22-16,0-22 0,0 0 16,21 0-16,-21 0 0,21 1 0,0-1 15,0-21-15,1 0 0,-1 0 0,21 0 16,-21 0-16,0 0 0,22 0 15,-22 0-15,21 0 0,-21-21 0,22-1 16,-22 1-16,21 0 0,-21-21 0,22 21 16,-22-22-16,21 1 0,-21 0 15,1-1-15,20-20 0,-21-1 0,0 1 16,0-1-16,1 1 16,-1-1-16,0 1 0,-21 20 0,0-20 15,0 21-15,0-1 0,0 22 0,0-21 16,0 21-16,0-1 0,0 1 15,-21 21-15,0 0 0,-1 0 16,22 21-16,-21 1 0,0-1 16,0 0-16,21 21 0,-21 1 0,21-1 15,-21 0-15,21 1 0,0-1 16,-22 21-16,22-20 0,-21 20 0,21-20 16,-21 20-16,21-21 0,0 22 0,0-22 15,0 1-15,0-1 0,0-21 16,0 21-16,0 1 0,0-22 15,0 0-15,0 0 0,0 0 0,0 1 16,21-22 0,0 0-16,1 0 0,-1 0 0,0 0 15,0 0-15,0 0 0,0-22 16,1 1-16,20 0 0,-21 0 0,0 0 16,0-22-16,22 22 0,-22-21 0,0 21 15,21-22-15,-20 22 0,-1-21 16,0 21-16,-21 0 0,21-22 0,0 22 15,-21 42 17,0 0-32,0 1 15,0-1-15,0 21 0,0-21 16,-21 0-16,21 1 0,0 20 0,0-21 16,0 0-16,0 0 0,0 1 15,0-1-15,0 0 0,0 0 0,0 0 16,21 0-16,0-21 0,1 0 15,-1 0-15,0 0 16,0 0-16,0 0 0,0 0 0,1 0 16,-1-21-16,0 21 0,0-21 0,0 0 15,0 0-15,1 0 0,-1-1 16,0-20-16,0 21 0,0 0 0,0-22 16,1 22-16,-1 0 15,0-21-15,0 21 0,-21-1 0,0 1 16,0 0-16,21 21 0,-21 21 31,-21 0-15,0 1-16,21-1 0,0 0 15,-21 0-15,21 0 0,-21 0 0,21 1 16,-22-1-16,22 0 0,0 21 0,0-21 16,0 1-16,0-1 0,0 0 15,0 0-15,0 0 0,22 0 16,-1-21-16,0 0 0,0 0 15,0 22-15,22-22 0,-22 0 16,21 0-16,0 0 0,1 0 0,-1-22 16,0 22-16,1-21 0,-1 0 0,0 21 15,-20-21-15,20 0 0,0 0 16,-21-1-16,22-20 0,-22 21 0,21-21 16,-21 20-16,1-20 0,-1 0 15,0 21-15,-21-22 0,0 22 0,21-21 16,-21 21-16,0-1 0,0 1 15,0 0-15,0 0 0,-21 21 16,0 0-16,0 0 0,-1 0 16,1 21-16,0 0 0,0 0 15,0 1-15,0 20 0,-1-21 0,1 21 16,0 1-16,21-22 0,0 21 16,-21 1-16,21-22 0,0 21 0,0-21 15,0 0-15,0 22 0,0-22 0,21 0 16,0 0-16,0-21 0,1 21 15,20 1-15,-21-22 0,21 0 0,-20 21 16,20-21-16,0 0 0,-21 0 16,22 0-16,-1 0 0,-21 0 0,22-21 15,-22-1-15,0 22 0,21-21 0,-21 21 16,1-21-16,-1 0 16,0 0-16,0 0 0,0-1 0,0 1 15,1-21-15,-1 21 0,-21-22 0,21 1 16,0 0-16</inkml:trace>
  <inkml:trace contextRef="#ctx0" brushRef="#br0" timeOffset="108248.07">23812 6498 0,'0'0'0,"0"-21"0,0 0 16,0 0-1,0 0-15,0-1 31,0 44 1,0-1-32,0 0 0,0 0 15,0 0-15,0 0 0,0 1 16,-21-1-16,21 0 0,0 0 16,-21-21-16,21 21 0,0 0 15,0 1-15,0-1 16,0-42 15,21 21-15,0-22-16</inkml:trace>
  <inkml:trace contextRef="#ctx0" brushRef="#br0" timeOffset="108455.95">23982 6477 0,'0'0'0,"42"-21"16,-42 0-1,21 21-15,-21-21 16,0 42 0,0 0-16,0 0 15,0 0-15,0 0 16,0 1-16,-21-1 0,21 0 16,0 0-16,0 0 15,0 0-15,0 1 0,0-1 16</inkml:trace>
  <inkml:trace contextRef="#ctx0" brushRef="#br0" timeOffset="125455.22">13906 8636 0,'-21'0'0,"0"-21"0,21 0 16,-21 21-1,21-21-15,-21 21 0,0-22 16,-1 1 0,1 0-16,21 0 31,-21 21-15,0 0-1,0 21 1,21 0-16,-21-21 15,-1 21-15,22 1 16,0-1-16,0 0 0,-21 0 16,21 0-16,0 0 15,0 1-15,0-1 16,0 0-16,0 0 0,0 0 16,0 0-16,0 1 15,0-1-15,0 0 0,21 0 0,-21 0 16,0 0-16,0 1 0,22-1 15,-1 0-15,0-21 0,-21 21 16,21 0-16,0 0 0,22 1 0,-22-22 16,0 21-16,21 0 0,-21-21 15,22 21-15,-1-21 0,0 21 0,1-21 16,-1 21-16,0-21 0,1 0 16,-1 22-16,0-22 0,1 21 0,-22-21 15,21 21-15,1-21 0,-22 0 16,21 21-16,0-21 0,-20 0 0,20 0 15,-21 0-15,21 0 0,-20 0 0,20 0 16,0 0-16,-21 0 0,22 0 16,-1 0-16,0 0 0,22 0 15,-22 0-15,1 0 0,-1 0 0,0 0 16,1-21-16,-1 21 0,0-21 16,1 21-16,-1 0 0,0-21 0,1 21 15,-1-22-15,0 22 0,1-21 16,-1 21-16,0-21 0,1 21 0,-1-21 15,0 0-15,22 21 0,-22-21 0,22-1 16,-22 22-16,21-21 0,1 0 16,-22 21-16,22-21 0,-1 0 0,1 21 15,-1-21-15,1-1 0,-22 22 16,22-21-16,-22 0 0,0 21 0,22-21 16,-22 21-16,0-21 0,1 21 15,-1-21-15,0 21 0,1 0 16,-1 0-16,0-22 0,1 22 0,-1 0 15,0 0-15,1-21 0,-1 21 16,0 0-16,1 0 0,-1 0 0,0 0 16,1 0-16,-22 0 0,21 0 15,1 0-15,-1 0 0,0 0 0,-21 0 16,22 0-16,-1 0 0,-21 0 0,0 0 16,22 0-16,-22 0 0,0 0 15,0 0-15,0 0 0,1 0 16,-1 0-16,0 21 0,0-21 15,0 22-15,0-22 16,1 0-16,-22 21 0,21-21 0,0 0 16,0 21-16,0 0 15,0-21-15,-21 21 0,22-21 16,-1 21-16,0-21 0,-21 22 0,21-1 16,0-21-16,-21 21 15,21-21-15,1 21 16,-1 0-16,0 0 15,-21 1 1,21-1-16,-21 0 16,0 0-1,0 0-15,0 0 16,-21 1-16,21-1 16,0 0-1,21-21 32,0 0-31,0 0 31,1 0-32,-22-21 1,21 21-16,-21-21 15,21 21-15,-21-22 0,0 1 0,21 21 16,-21-21-16,21 0 0,0 21 16,-21-21-16,0 0 0,22 21 0,-1-22 15,-21 1-15,21 21 0,0-21 0,-21 0 16,21 21-16,0-21 0,1 0 16,-1 21-16,-21-22 0,21 1 15,0 0-15,21 0 0,-20 0 16,-1 0-16,21-1 0,0 1 0,-20 21 15,20-21-15,-21 0 0,21 21 0,-20-21 16,20 0-16,-21 21 0,0 0 16,22-22-16,-22 22 0,21 0 0,-21-21 15,0 21-15,22 0 0,-22 0 0,21 0 16,-21 0-16,1 0 0,20-21 16,-21 21-16,21 0 0,1 0 0,-1 0 15,0 0-15,1 0 0,-1 0 0,0 0 16,1 0-16,-1 21 0,0-21 15,1 0-15,-1 0 0,0 21 16,1-21-16,20 0 0,-20 22 0,-1-1 16,21-21-16,-20 21 0,20-21 15,-20 21-15,20-21 0,1 21 0,-1-21 16,-21 21-16,22-21 0,-1 22 16,1-1-16,-22-21 0,22 21 0,-1-21 15,1 21-15,-1-21 0,1 21 0,-1 0 16,1-21-16,-1 22 0,1-22 15,20 21-15,-20-21 0,-1 21 0,22-21 16,-21 0-16,-1 0 0,1 21 0,20 0 16,-20-21-16,-1 0 0,1 0 15,20 21-15,-20-21 0,-1 0 16,22 0-16,-21 0 0,-1 0 0,1 0 16,-1 0-16,22 0 0,-43 0 15,22 0-15,-1 0 0,-21-21 0,22 21 16,-22-21-16,1 21 0,-1-21 0,-21 0 15,21 21-15,-20-21 0,20-1 16,-21 22-16,0-21 0,0 0 0,1 0 16,-1 0-16,-21 0 15,21-1-15,-21 1 0,21 0 16,-21 0-16,21 0 0,-21 0 0,0-1 16,0 1-16,21 0 0,-21 0 15,22 21-15,-22-21 0,21 0 16,-21-1-16,0 1 15,21 21-15,0 0 16,-21-21 0,0 0 15,0 0 0,-21 21-15</inkml:trace>
  <inkml:trace contextRef="#ctx0" brushRef="#br0" timeOffset="132703.96">15113 10562 0,'0'-21'78,"0"0"-62,21 21-16,0-21 15,-21 0-15,0-1 16,0 1-16,0 0 16,0 0-16,0 0 0,0 0 0,0-1 15,0 1-15,-21 0 16,0 0-16,0 0 0,0 0 15,-1 21-15,1 0 0,0 0 0,0 0 16,0 0-16,0 0 0,-1 0 16,1 21-16,0 0 0,-21 0 0,21 0 15,-1 0-15,1 1 0,0 20 16,0-21-16,0 21 0,0 1 0,-1-22 16,1 21-16,21 1 0,0-1 15,0 0-15,0-21 0,-21 22 0,21-22 16,0 21-16,0-21 0,0 1 15,0-1-15,21 0 0,-21 0 16,21 0-16,-21 0 0,22-21 0,-1 22 16,0-22-16,0 0 0,0 0 15,0 0-15,1 0 0,-1 0 16,0 0-16,0 0 0,0-22 0,22 1 16,-22 0-16,0 0 0,0 0 15,21 0-15,-20-22 0,-1 22 0,0-21 16,21 21-16,-21-22 0,1 1 15,-22 0-15,21-1 0,-21 1 0,21 0 16,-21 20-16,0-20 0,21 21 16,-21 0-16,0 0 0,0-1 15,0 44 17,0-1-32,0 0 0,0 21 15,-21-21-15,21 22 0,0-1 16,0-21-16,0 22 0,0-1 0,0 0 15,0-21-15,0 22 0,0-22 0,0 0 16,0 0-16,0 0 0,0 1 16,21-1-16,0 0 0,0 0 0,1 0 15,-1-21-15,0 0 16,0 0-16,0 0 16,0 0-16,1 0 0,-1-21 15,0 0-15,0 0 0,21 0 16,-20-1-16,-1 1 0</inkml:trace>
  <inkml:trace contextRef="#ctx0" brushRef="#br0" timeOffset="133927.87">15854 10075 0,'0'0'0,"0"-21"0,0-21 15,0 21 1,0 42 15,0 0-31,0 0 0,0 0 16,0 1-16,0 20 0,0-21 0,0 21 15,0 1-15,0-1 0,0 0 16,0 1-16,0 20 0,0-20 0,0-1 16,0 0-16,0 1 0,0-1 15,0 0-15,0 1 0,0-22 0,0 21 16,0-21-16,0 0 0,0 1 0,0-1 15,0 0-15,-21 0 16,21-42 15,0 0-15,0 0-16,0-1 0,0 1 0,0 0 16,0 0-16,21-21 0,-21 20 0,21-20 15,0 21-15,0-21 0,0 20 16,1-20-16,-1 21 0,21 0 0,-21 21 15,0-21-15,22 21 0,-22 0 16,21 0-16,-21 0 0,1 0 0,20 21 16,-21-21-16,0 21 0,0 0 15,-21 0-15,0 0 0,22 1 0,-22-1 16,0 0-16,0 0 0,0 0 16,0 0-16,0 1 0,-22-1 15,1 0-15,21 0 0,-21 0 0,0-21 16,0 21-16,0 1 0,-1-22 0,1 0 15,-21 21-15,21-21 0,0 0 16,-1 0-16,1 0 0,0 0 0,0 0 16,0 0-16,0 0 15,-1 0-15,1 0 0,0 0 16,0 0 0,21 21-1,0 0 1,21 0-16,0-21 15,-21 21-15,21 1 0,1-22 16,-1 21-16,21-21 0,-21 0 0,0 0 16,22 0-16,-22 0 0,21 0 15,-21 0-15,22 0 0,-22 0 0,21 0 16,1 0-16,-1-21 0,0 21 0,-21-22 16,22 1-16,-22 0 0,21 0 15,-21 0-15,22 0 0,-22-1 0,0-20 16,21 21-16,-20 0 0,-1-22 0,0 1 15,0 21-15,21-21 0,-42 20 16,22 1-16,-1 0 0,0 0 0,0 21 16,0 0-1,0 0-15,-21 21 16,22-21 0,-22 21-16,0 0 15,21 1-15,0-22 16,-21 21-1,21-21-15,-21-21 16,0-1 0,0 1-1,0 0-15,0 0 16,-21 21-16,21-21 0,-21 21 16,0-21-16,-1 21 15,1 0-15,0 0 0,0 0 16,0 21-16,0 0 15,-1-21-15,22 42 0,-21-21 0,0 1 16,0-1-16,21 21 0,-21-21 16,21 0-16,-21 22 0,21-22 0,0 0 15,0 21-15,0-20 0,0-1 16,0 0-16,0 0 0,0 0 16,0 0-16,21 1 0,0-22 0,-21 21 0,21 0 15,0-21-15,0 0 0,1 21 0,-1-21 16,0 0-16,0 0 15,0 0-15,0 0 0,1 0 0,-1 0 16,21 0-16,-21 0 0,0-21 0,1 21 16,-1-21-16,0 21 0,0-21 15,0-1-15,0 22 0,1-21 0,-1 0 16,-21 0-16,21 0 0,-21 0 16,21-1-16,0 1 0</inkml:trace>
  <inkml:trace contextRef="#ctx0" brushRef="#br0" timeOffset="134251.35">17970 10562 0,'0'21'15,"22"-21"32,-1 0-47,0 0 16,0 0-16,0 0 0,0 0 16,1-21-16,-1 21 15,0 0 1,0 0-1</inkml:trace>
  <inkml:trace contextRef="#ctx0" brushRef="#br0" timeOffset="134475.82">17992 10732 0,'0'0'0,"0"21"0,-22-21 16,22 21-16,0 0 16,22-21-1,-1 0-15,0 0 16,0 0-16,0 0 16,0 0-16,1 0 0,-1 0 15,0 0-15,0 0 16,-21-21-16,21 21 15,0 0-15,-21-21 0,22 0 0</inkml:trace>
  <inkml:trace contextRef="#ctx0" brushRef="#br0" timeOffset="135015.15">19791 10054 0,'0'0'15,"42"-42"1,-42 21-16,0 0 0,0-1 15,21 1-15,-21 0 16,0 0-16,0 42 47,0 0-47,0 0 16,0 1-16,0-1 0,0 0 15,0 0-15,0 0 0,0 0 16,0 1-16,0-1 15,0 0-15,21-21 16,1 0 0,-1 0-16,0 0 15,0 0-15</inkml:trace>
  <inkml:trace contextRef="#ctx0" brushRef="#br0" timeOffset="135236.01">20108 9927 0,'0'-21'16,"0"0"-16,0 42 47,0 0-32,0 0-15,0 1 16,0-1-16,0 0 15,0 0-15,0 0 0,0 0 16,0 1-16</inkml:trace>
  <inkml:trace contextRef="#ctx0" brushRef="#br0" timeOffset="135763.21">20595 10224 0,'0'0'0,"-21"-22"0,0-20 16,0 21-16,21 0 15,21 21 16,0 0-31,0 21 0,21 0 16,-20 0-16,20 22 0,0-22 0,1 21 16,-22 0-16,21-20 0,0 20 0,-20 0 15,20 1-15,-21-1 0,21-21 16,-20 21-16,-1-20 0,0 20 16,0-21-16,0 0 0,0 0 15,1 1-15,-22-1 0,0 0 0,21-21 16,-21 21-16,0-42 47,-21 0-47,21 0 0,0-1 15,0 1-15</inkml:trace>
  <inkml:trace contextRef="#ctx0" brushRef="#br0" timeOffset="136068.07">21230 10202 0,'0'0'0,"21"-42"15,-21 21 1,-21 21 15,0 21-31,0 0 0,-22 0 16,22 1-16,0-1 0,-21 21 16,21 0-16,-22 1 0,1-1 0,21 0 15,-22 1-15,1-1 0,0 0 0,-1 1 16,1-1-16,0-21 0,-1 22 15,22-22-15,-21 21 0,21-21 0,-22 0 16,22 1-16,21-1 0,-21-21 16,21 21-16,-21-21 15,42 0 1,0 0-16,0-21 16,1 21-16,-1-21 0,0-1 15,21 1-15,-21 0 0,22-21 0</inkml:trace>
  <inkml:trace contextRef="#ctx0" brushRef="#br0" timeOffset="136659.67">21526 10181 0,'0'0'0,"22"0"0,-1 0 0,0 0 15,-21-21-15,0 42 31,0 0-31,0 1 16,0-1-16,0 0 0,-21 0 0,21 21 16,-21-20-16,21-1 0,0 21 15,0-21-15,0 0 0,0 22 0,0-22 16,0 0-16,0 0 0,21 0 16,0 1-16,0-22 0,0 0 15,0 0-15,1 0 0,-1 0 0,0 0 16,21 0-16,-21 0 15,1 0-15,20-22 0,-21 1 0,21 0 16,-20 0-16,-1 0 0,21-22 0,-21 22 16,0-21-16,22 21 0,-22-22 15,0 22-15,0-21 0,-21 21 0,21 0 16,-21-1-16,22 1 0,-22 0 16,0 0-16,0 42 31,0 0-31,0 0 15,0 1-15,0-1 0,-22 21 0,1-21 16,0 22-16,21-1 0,-21 0 16,0 1-16,0-1 0,21 0 15,-22 1-15,1-1 0,0 0 0,21 1 16,-21-1-16,21-21 0,-21 21 16,21-20-16,-21 20 0,21-21 0,0 0 15,0 0-15,0 1 0,0-1 16,-22-21-16,22 21 15,0-42 17,0 0-32,22-1 15,-1 1-15,-21 0 0,21-21 0,0 21 16,0-22-16,0 22 0</inkml:trace>
  <inkml:trace contextRef="#ctx0" brushRef="#br0" timeOffset="137383.94">22437 10393 0,'0'0'0,"21"0"15,0 0 1,0 21-16,0-21 0,0 0 16,1 0-16,-1 0 15,0 0-15,21 0 0,1 0 0,-1 0 16,-21 0-16,21-21 0,1 21 15,-1-21-15,0 21 0,1-21 0,-22-1 16,21 22-16,-21-21 0,1 0 0,-1 21 16,0-21-16,-21 0 15,-21 21 17,0 0-32,-1 21 0,1-21 15,0 21-15,-21 0 0,21 22 0,-1-22 16,-20 0-16,21 21 0,-21-21 15,20 22-15,-20-1 0,0-21 16,21 22-16,-22-1 0,1-21 0,0 21 16,20-20-16,-20-1 0,21 21 15,0-21-15,0 0 0,-1 1 0,1-22 16,0 21-16,21 0 0,0 0 16,0-42 15,21 21-16,0-21-15,1 0 0,-22-1 0,42 1 16,-21 0-16,0 0 0,0 0 0,1 0 16,-1-1-16,21 1 0,-21 21 15,0-21-15,1 21 0,-1 0 0,0 0 16,0 0-16,0 0 0,0 0 16,1 21-16,-1 0 15,0 1-15,0-1 0,-21 0 16,21-21-16,0 21 0,1-21 0,-22 21 15,21-21-15,21 0 0,-21 0 16,0 21-16,1-21 0,-1 0 0,0 0 16,0 0-16,0 0 0,0 0 15,1 0-15,-1 0 0,0 0 0,0-21 16,0 21-16,0 0 0,1-21 0,-1 0 16,0 21-16,0-21 0,0 0 15,0-1-15,1 1 0,-22 0 16,21 0-1,-21 0 1,0 0-16,0-1 16,0 1-16,0 0 15</inkml:trace>
  <inkml:trace contextRef="#ctx0" brushRef="#br0" timeOffset="137751.73">24003 9631 0,'-21'-21'15,"0"21"-15,21-21 16,-22 21-16,22 21 47,0 0-47,0 0 15,-21-21-15,21 21 0,0 0 0,0 1 16,-21-22-16,21 21 0,0 0 16,0 0-16,0 0 15,-21-21-15,21 21 0,-21-21 16,21 22-16,21-22 47</inkml:trace>
  <inkml:trace contextRef="#ctx0" brushRef="#br0" timeOffset="138113.32">24130 9610 0,'0'0'0,"0"-21"0,0-1 16,0 44 31,0-1-32,0 0-15,-21-21 0,21 21 0,0 0 16,0 0-16,0 1 0,-21-1 15,21 0-15,0 0 0,-22-21 0,22 21 16,0 0-16,0 1 0,-21-1 16,21 0-16,0 0 15,0 0 1,0-42 46,-21 21-46</inkml:trace>
  <inkml:trace contextRef="#ctx0" brushRef="#br0" timeOffset="139139.91">15113 11557 0,'0'0'0,"-21"21"0,0-21 16,-1 0-1,22 21 1,22-21 31,-1 22-47,0-22 0,21 0 0,22 0 16,-1 0-16,1 21 0,-1-21 0,22 0 15,0 0-15,-1 0 0,22 0 16,0 0-16,0 0 0,21 0 0,0 0 15,-21 0-15,21 0 0,-22-21 16,22 21-16,-21 0 0,0 0 0,0-22 16,0 22-16,-22 0 0,1 0 15,0-21-15,-1 21 0,-20 0 16,-1 0-16,1 0 0,-22 0 0,1-21 16,-1 21-16,-21 0 0,0 0 15,0 0-15,1 0 0,-44 0 47,1 0-47,0 0 0,0 0 16,0 0-16,-22 0 0,1 0 15,21 0-15</inkml:trace>
  <inkml:trace contextRef="#ctx0" brushRef="#br0" timeOffset="139820.44">15811 12171 0,'0'-42'16,"-21"42"-16,0 0 31,21 21-15,0 0-1,0 0-15,0 0 0,0 22 0,0-22 16,0 21-16,-21 0 0,21-20 0,0 20 16,-21 0-16,21 1 0,-21-22 15,-1 21-15,22 0 0,-21 1 0,0-1 16,0-21-16,0 22 0,21-22 15,-21 0-15,-1 0 0,22 0 16,-21-21-16,21 21 0,0-42 31,0 0-31,0 0 16,0 0-16,0 0 0,21-1 16,1-20-16,-1 21 0,-21-21 0,21 20 15,0-20-15,0 0 0,0-1 0,-21 22 16,22-21-16,-1-22 0,0 22 15,0 0-15,-21 21 0,21-22 0,0 1 16,1 21-16,-1-22 0,0 22 16,0 0-16,0 21 0,0 0 0,1 0 15,-1 0-15,0 0 0,21 21 16,-21 0-16,1 1 0,-1 20 0,0-21 16,-21 21-16,21 1 0,-21-22 15,0 21-15,21 1 0,-21-22 16,0 21-16,0 0 0,0-20 0,0-1 15,0 21-15,0-21 0,-21 0 0,21 1 16,-21-1-16,21 0 0,-21-21 16,21 21-16,0 0 15,-21-21-15,-1 0 16,1 0-16,0-21 16,0 21-1,0-21-15,0 21 0,-1-21 16</inkml:trace>
  <inkml:trace contextRef="#ctx0" brushRef="#br0" timeOffset="140083.29">15642 12552 0,'0'0'0,"-21"0"15,0 0 1,42 0 15,0 0-31,0 0 0,0 0 16,1 0-16,20 0 0,-21-21 0,21 21 15,-20-21-15,20 21 0,0 0 16,-21-22-16,22 22 0,-22 0 16,21-21-16,-21 21 0,22 0 0,-22 0 15,0 0-15,0-21 0,0 21 16,1 0-16,-1 0 0,0 0 16,0 0-16,-21-21 15,21 21 1,-21-21-16,21 21 0,1 0 0</inkml:trace>
  <inkml:trace contextRef="#ctx0" brushRef="#br0" timeOffset="140407.79">16870 12107 0,'0'0'0,"0"22"15,0-1-15,0 0 0,0 0 16,0 0-16,-21 0 0,21 1 0,-22-1 16,22 21-16,-21-21 0,21 22 0,-21-22 15,21 21-15,-21-21 0,0 0 16,0 22-16,-1-22 0,22 0 0,-21 0 16,0 22-16,0-22 0,21 0 15,-21 0-15,21 0 0,0 0 16,21-42 31,-21 0-47,0 0 0,21 21 15,-21-21-15,0 0 0,21-1 16,-21 1-16,21 0 0</inkml:trace>
  <inkml:trace contextRef="#ctx0" brushRef="#br0" timeOffset="140707.63">16764 12171 0,'0'0'0,"21"-21"0,0 21 0,-21-21 0,21-1 0,1 1 16,-1 21-1,0 0-15,0 0 16,0 0-16,0 21 0,-21 1 0,22-1 16,-1 0-16,0 0 0,0 0 15,0 22-15,-21-22 0,21 21 0,1-21 16,-22 0-16,21 1 0,-21 20 0,0-21 15,21 0-15,-21 0 0,21 1 16,-21-1-16,21 0 0,-21 0 16,21-21-16,-21 21 0,22-21 15,-1 0-15,-21 21 0,21-21 16,0 0 0,0 0-1,0-21-15,-21 0 16,0 0-16,22 0 0,-1 0 0</inkml:trace>
  <inkml:trace contextRef="#ctx0" brushRef="#br0" timeOffset="140992.07">17484 12002 0,'0'0'0,"0"-22"0,0 44 31,-22-1-16,22 0-15,-21 0 0,21 21 16,0 1-16,0-22 0,-21 21 0,0 1 16,0-1-16,21 0 0,-21-21 15,21 22-15,-22-1 0,1 0 0,21-20 16,-21 20-16,0-21 0,0 0 0,21 22 16,0-22-16,-21 0 0,-1 0 15,22 0-15,-21 0 0,21 1 0,0-1 16,21-42 15,1-1-31,-1 1 0,0 0 16</inkml:trace>
  <inkml:trace contextRef="#ctx0" brushRef="#br0" timeOffset="141868.16">20532 11176 0,'0'0'0,"-22"0"0,-62 21 16,41-21-16,22 21 15,0-21-15,0 0 0,0 22 16,0-22-16,-1 0 0,1 21 0,21 0 16,-21-21-1,21 21-15,0 0 16,21 0-1,0-21-15,1 0 0,-1 0 16,0 22-16,21-22 0,1 0 0,20 0 16,-21 0-16,22 0 0,21 0 15,-22 0-15,22 0 0,-1 0 0,1 0 16,21 0-16,-21 0 16,20 0-16,1 0 0,21-22 0,-21 22 15,21-21-15,-21 21 0,0-21 0,21 21 16,-21-21-16,21 21 0,-22 0 15,22-21-15,-21 21 0,0 0 0,0-21 16,-21 21-16,-1 0 0,1 0 16,-22-22-16,1 22 0,-22 0 0,22 0 15,-22 0-15,-21 0 0,0 0 16,1 0-16,-1 0 0,0 0 16,-42 0 30,0 22-46,-1-22 0,1 21 16,-21-21-16,21 21 0,-22 0 0,1-21 16</inkml:trace>
  <inkml:trace contextRef="#ctx0" brushRef="#br0" timeOffset="142651.04">21124 11853 0,'0'0'0,"21"-21"16,-21 0-16,0 0 15,-21 21 17,21 21-32,-21-21 0,0 21 15,0 0-15,21 1 0,-21-1 16,21 0-16,-22 0 0,1 0 0,0 22 16,21-22-16,-21 0 15,21 21-15,-21-21 0,0 1 0,21 20 16,-22-21-16,22 0 0,0 0 0,-21 1 15,21-1-15,0 0 0,-21 0 16,21 0-16,0 0 0,0 1 16,0-44 15,21 22-15,0-21-16,1 0 0,-22 0 15,21 0-15,0 0 0,0-22 0,-21 22 16,21-21-16,0 21 0,1-22 15,-1 1-15,-21 0 0,21-1 16,0 1-16,0 21 0,-21-22 0,21 22 16,1-21-16,-1 21 0,-21 0 0,21 21 15,0-22-15,0 22 16,0-21-16,1 21 16,-1 21-1,-21 1-15,21-1 0,-21 0 16,21 0-16,-21 0 0,21 22 0,-21-22 15,0 0-15,0 21 0,0-21 16,21 22-16,-21-22 0,0 21 0,0-21 16,0 1-16,0-1 0,0 21 15,0-21-15,0 0 0,0 1 16,0-1-16,0 0 16,22-21-16,-22 21 15,-22-21 48,1 0-63,21-21 15,-21 21-15,0-21 0</inkml:trace>
  <inkml:trace contextRef="#ctx0" brushRef="#br0" timeOffset="142995.73">20870 12107 0,'21'0'31,"1"0"-31,-1 0 16,0-21-16,0 21 0,21 0 0,-20 0 15,20-21-15,0 21 0,-21 0 0,22-21 16,-1 21-16,0 0 15,1 0-15,-1-21 0,-21 21 0,22 0 16,-22 0-16,21 0 0,-21 0 0,0 0 16,1 0-16,-1 0 0,0 0 15,0 0-15,0 0 32,-21 21-32,21-21 0</inkml:trace>
  <inkml:trace contextRef="#ctx0" brushRef="#br0" timeOffset="143375.6">21844 11684 0,'0'-42'16,"-21"42"-16,21 21 47,21-21-47,0 21 0,-21 0 15,21 0-15,0 1 0,1-1 16,-22 0-16,21 0 0,0 0 0,-21 0 15,21 22-15,0-22 0,-21 0 16,21 21-16,-21-20 0,0-1 0,22 0 16,-1 21-16,-21-21 0,21 1 0,-21-1 15,0 0-15,0 0 16,21-21-16,-21 21 0,21 0 16,-21 1-16,0-1 15,21-21-15,-21 21 16,0-42 15,0 0-15,22-1-16</inkml:trace>
  <inkml:trace contextRef="#ctx0" brushRef="#br0" timeOffset="143747.46">22564 11642 0,'0'0'0,"0"-21"0,21-1 16,-21 1-16,-21 21 47,21 21-47,-22-21 0,1 22 15,21-1-15,-21 0 0,0 0 0,0 0 16,0 0-16,-1 22 0,1-22 0,0 21 16,0 1-16,0-22 0,0 21 15,-22 0-15,22-20 0,0 20 16,0 0-16,-22-21 0,22 1 0,0 20 16,0-21-16,21 0 0,-21 0 15,0 1-15,-1-1 0,1 0 16,21 0-1</inkml:trace>
  <inkml:trace contextRef="#ctx0" brushRef="#br0" timeOffset="175916.02">14309 12869 0,'0'0'0,"-22"0"16,22-21-16,0 0 15,-21 21-15,21-21 16,0 0 0,-21 42 46,21 0-62,0 0 0,0 0 16,0 1-1,-21-1-15,21 0 16,0 0-16,0 0 16,0 0-16,0 1 15,0-1-15,0 21 0,0-21 16,0 0-16,0 1 0,21-1 0,-21 0 15,21 0-15,-21 0 0,0 0 16,21 1-16,-21-1 0,22 0 0,-22 0 16,21 0-16,-21 0 0,21 1 0,-21-1 15,21 0-15,0 0 0,-21 0 16,21 0-16,1 1 0,-1-22 16,0 21-16,-21 0 0,21 0 0,0-21 15,0 21-15,1 0 0,-1-21 0,0 22 16,0-22-16,21 0 0,-20 21 15,-1-21-15,0 0 0,21 0 0,-21 0 16,1 0-16,20 0 0,0 0 0,-21 0 16,22 0-16,-1 0 0,0 0 0,1 0 15,20 0-15,-20 0 0,-1 0 16,21-21-16,-20 21 0,20-22 0,-20 22 16,20 0-16,1-21 0,-1 0 0,-21 21 15,22-21-15,-1 21 0,1-21 16,-1 0-16,1 21 0,-1-22 15,1 22-15,-1-21 0,1 21 0,-1-21 16,22 21-16,-21-21 0,-1 21 0,1-21 16,-1 21-16,22-21 0,-22-1 15,1 22-15,20-21 0,-20 21 0,21-21 16,-22 0-16,22 21 0,-22-21 0,22 0 16,-22 21-16,22-22 0,-21 22 0,20-21 15,-20 0-15,-1 21 0,22-21 16,-22 21-16,1-21 0,21 21 0,-22 0 15,22 0-15,-22-21 0,1 21 0,-1 0 16,1 0-16,20 0 0,-20 0 16,-22 0-16,22 0 0,-1 0 15,1 0-15,-22 0 0,22 0 0,-22 0 16,21 21-16,-20-21 0,20 0 0,-20 21 16,-1 0-16,21-21 0,-20 21 15,-1-21-15,22 21 0,-22 1 0,0-22 16,1 21-16,-1-21 0,-21 21 0,21 0 15,1 0-15,-22-21 0,0 21 16,21 1-16,-20-22 0,-1 21 0,0 0 16,0 0-16,0-21 0,-21 21 0,21 0 15,1 1-15,-22-1 0,0 0 16,0 0-16,0 0 16,0 0-16,0 1 0,0-1 0,0 0 15,0 0-15,0 0 0,0 0 16,0 1-16,0-1 15,-22 0 1,1-21 31,21-21-31,0 0-1,0-1-15,0 1 16,0 0-1,0 0-15,21 0 0,1 0 0,-1-1 16,-21 1-16,21 0 0,0 0 0,0 0 16,0 0-16,1-1 0,-1 1 0,0 21 15,0-21-15,0 0 0,22 0 16,-22 0-16,0 21 0,0-22 0,21 1 16,-20 21-16,-1-21 0,21 21 0,0-21 15,-20 0-15,20 21 0,0-21 0,-21 21 16,22 0-16,-1-22 0,0 22 15,1 0-15,-1 0 0,0 0 0,22 0 16,-22 0-16,1 0 0,-1 0 0,0 0 16,22 0-16,-22 0 15,0 0-15,22 22 0,-22-22 0,1 21 16,20-21-16,-21 21 0,22-21 0,-22 21 16,22-21-16,-22 21 0,22-21 0,-22 21 15,21-21-15,-20 22 0,20-22 16,-20 21-16,20 0 0,-21-21 0,1 21 15,20-21-15,-20 21 0,20-21 0,-21 21 16,22-21-16,-22 22 0,1-22 16,20 0-16,-21 21 0,22-21 0,-22 0 15,1 21-15,20-21 0,-21 0 0,1 0 16,-1 0-16,0 0 0,1 0 0,-1 0 16,-21 0-16,22 0 15,-1 0-15,-21 0 0,21 0 0,-20 0 16,20-21-16,-21 21 0,0-21 0,0 21 15,1-22-15,-22 1 0,21 0 0,-21 0 16,21 0-16,-21 0 0,0-1 16,0 1-16,0 0 0,0 0 0,0 0 15,0 0-15,0-1 0,0 1 0,0 0 16,0 0-16,0 0 31,21 21-15,0 0 15,0 0-15,-21 21 15,0 0-15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3T04:48:59.8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2984 1482 0,'0'0'0,"-21"0"0,-85 0 15,64 0-15,0 0 0,-1 0 16,1 0-16,21 0 0,-21 0 0,20 0 15,1 0-15,0 0 0,0 0 16,42 0 0,0 0-1,43 0-15,-22 0 0,22 0 16,20 0-16,1 0 0,0 0 0,-1 0 16,22 0-16,0 0 0,0 0 15,0-21-15,-1 21 0,1 0 0,-21 0 16,21 0-16,-22 0 0,1 0 15,-21 0-15,20 0 0,1 0 0,-22 0 16,1 0-16,-22 0 0,1 0 16,-1 0-16,-21 0 0,0 0 15,0 0-15,-42 0 16,-21 0 0,21 21-16,-22-21 0,-20 0 15,21 21-15,-22-21 0,1 21 0</inkml:trace>
  <inkml:trace contextRef="#ctx0" brushRef="#br0" timeOffset="332.9">3746 1566 0,'0'0'0,"0"-21"31,-21 42 0,21 1-31,0 20 0,0-21 0,-21 21 16,21 1-16,0-1 0,0 22 15,0-1-15,0-21 0,-21 22 0,0-1 16,21 1-16,-21-1 0,21 1 16,-22-1-16,1 22 0,0-21 0,21-1 15,-21 1-15,0-22 0,21 0 16,0 1-16,0-1 0,-21-21 0,21 21 15,0-20-15,-22-1 16,22-42 15,22-1-31</inkml:trace>
  <inkml:trace contextRef="#ctx0" brushRef="#br0" timeOffset="799.62">3937 2625 0,'21'21'16,"0"-21"-16,0 0 0,1 0 16,-1 0-1,0 0-15,0 0 0,0 0 16,0-21-16,1 0 0,-1-1 15,0 1-15,21 0 0,1-21 16,-22 21-16,21-22 0,0 1 0,-20 21 16,20-22-16,-21 22 0,-21 0 0,0 0 15,0 0-15,0 0 0,-21 21 16,0 0-16,0 0 16,-22 0-16,1 0 0,21 0 15,-22 21-15,1-21 0,21 21 16,-21 21-16,20-21 0,-20 22 15,21-22-15,0 21 0,0 1 0,-1 20 16,22-21-16,0 1 0,0-1 16,0-21-16,0 22 0,0-22 0,0 21 15,22-21-15,-1 0 0,0-21 16,21 22-16,-21-1 0,22-21 0,-22 0 16,21 0-16,1 0 0,20 0 15,-21 0-15,22 0 0,-22 0 0,1-21 16,20-1-16,-21 22 0,1-21 15,-1 0-15,0 0 0,1 0 0,-22 0 16,21-1-16,-21 1 16</inkml:trace>
  <inkml:trace contextRef="#ctx0" brushRef="#br0" timeOffset="1067.47">5016 2307 0,'0'0'0,"0"-21"15,0 0-15,0 0 16,22 21-1,-1 21 1,0 0-16,0-21 16,0 42-16,-21-20 0,21-1 15,1 21-15,-1-21 0,0 22 16,0-22-16,-21 21 0,21 0 16,0-20-16,1 20 0,-22-21 0,0 0 15,21 22-15,0-22 0,-21 0 16,0 0-16,21-21 0,-21 21 0,21-21 15,0 0 1,1 0 0,-22-21-16,0 0 0,0 0 0,0 0 15</inkml:trace>
  <inkml:trace contextRef="#ctx0" brushRef="#br0" timeOffset="1340.44">5546 2223 0,'0'0'0,"-22"21"16,1 0-1,0-21-15,0 42 0,-21 22 16,-1-43-16,1 21 0,0 22 16,-1-22-16,1 0 0,0 1 0,-1 20 15,22-20-15,-21-22 0,-1 21 16,22 0-16,0-20 0,0-1 0,21 0 15,0 0-15,0 0 0,21-21 32,0 0-17,0-21-15,1 0 16,20 0-16,-21 0 0</inkml:trace>
  <inkml:trace contextRef="#ctx0" brushRef="#br0" timeOffset="1783.85">5990 1820 0,'0'0'16,"21"-42"-16,22-21 16,-43 41-16,0 1 0,0 0 0,0 0 15,21 0-15,-21 42 31,0 0-31,0 0 0,0 22 16,0-22-16,0 21 0,-21 22 0,21-22 16,-22 0-16,22 22 0,-21-22 15,0 22-15,0-22 0,21 21 0,-21-20 16,0 20-16,-1-20 0,22 20 16,0-21-16,0 1 0,-21-1 15,21 0-15,0 1 0,0-1 16,0 0-16,0-20 0,0-1 0,0 21 15,0-21-15,21 0 0,-21 1 0,22-1 16,-1-21-16,0 21 16,0-21-16,0 0 15,0 0-15,1 0 16,-1 0-16,0-21 0,0 21 0,0-21 16,0-1-16,1 1 15,-1 0-15,0 0 0,0 0 0,0-22 16,0 22-16,1 0 0,-22-21 15,0-1-15,21 22 0,-21-21 0</inkml:trace>
  <inkml:trace contextRef="#ctx0" brushRef="#br0" timeOffset="2075.32">5990 2244 0,'0'0'0,"-21"0"0,-21 0 16,63 0-1,0 0-15,0 0 16,0 0-16,22 0 0,-1-21 16,-21 21-16,21-22 0,1 22 0,-1 0 15,0-21-15,1 21 0,-1 0 16,-21-21-16,22 21 0,-1 0 16,-21 0-16,0 0 0,0-21 0,1 21 15,-1 0-15,0 0 16</inkml:trace>
  <inkml:trace contextRef="#ctx0" brushRef="#br0" timeOffset="2717.51">8064 2561 0,'0'0'16,"-21"0"-16,0 0 0,0-21 16,0 21-16,0 0 0,-1 0 15,1 0-15,0 0 16,42 21 15,0-21-15,22 21-16,-22-21 0,21 0 0,1 0 15,20 22-15,-21-22 0,22 0 16,-1 0-16,1 0 0,21 0 0,-1 0 16,1 0-16,0 0 0,-1 0 0,1 0 15,0 0-15,-1 0 0,1 0 16,42 0-16,-85 0 16,22 0-16,20-43 0,-41 43 15,-1 0-15,0 0 0,-20-21 16,20 21-16,-21 0 0,0-21 15,0 21-15,-21-21 16,-21 0 15,0 21-31,21-22 16</inkml:trace>
  <inkml:trace contextRef="#ctx0" brushRef="#br0" timeOffset="3216.74">9334 2223 0,'-42'0'16,"63"0"15,0 21-31,1 0 15,-1-21-15,0 21 0,0-21 16,0 21-16,22-21 0,-22 21 16,0-21-16,21 22 0,1-22 0,-22 0 15,21 21-15,-21-21 0,22 0 16,-1 0-16,0 21 0,1-21 0,-22 0 16,0 0-16,21 0 0,-21 0 15,1 0-15,-1 0 16,-21 21-1,-21 0-15,-1 0 16,1-21-16,0 22 0,-21 20 16,21-21-16,-22 0 0,1 22 0,0-1 15,-1-21-15,1 21 0,0 1 16,-22-1-16,22-21 0,-1 22 0,1-22 16,0 21-16,21-21 0,-22 0 0,22 1 15,-21-1-15,21 0 0,-1 0 16,22 0-16,-21 0 15,42-21 32,-21-21-47,0 0 0,22 21 16,-22-21-16,21 0 0</inkml:trace>
  <inkml:trace contextRef="#ctx0" brushRef="#br0" timeOffset="5049.22">12594 1693 0,'0'0'16,"0"-21"-16,0 0 0,0 0 0,0 0 15,0 0-15,-21 21 16,0 0-16,0 0 16,-1 0-16,1 0 0,0 21 15,0 0-15,0 21 0,0-21 0,-1 22 16,1-1-16,0 22 0,0-22 16,0 21-16,-22 1 0,22-1 0,0 1 15,0-22-15,0 43 0,0-22 16,-1 1-16,22-1 0,0 1 0,0-1 15,0-20-15,0 20 0,0-20 16,0-1-16,22 0 0,-1-21 16,21 22-16,-21-22 0,22 0 0,-22-21 15,21 21-15,0-21 0,1 0 16,-22 0-16,21 0 0,22 0 0,-22-21 16,0 0-16,22 0 0,-22 0 15,22-1-15,-1-20 0,-20 21 0,20-21 16,-21-1-16,1 1 0,-1 0 15,0-22-15,-20 22 0,-1-22 0,0 22 16,-21-22-16,0 22 0,0-21 16,0 20-16,0-20 0,-21 20 15,0 1-15,-22-21 0,1 20 0,0-20 0,-1 20 16,1 1-16,-22 0 16,22 21-16,0-22 0,-22 22 0,22 21 15,-22 0-15,22 0 0,0 0 16,-1 0-16,1 21 0,0 0 0,-1 22 15,1-1-15,0 0 0,21 22 16,-1-22-16,1 22 0,21-1 0,0 1 16,0-1-16,0 1 0,0-1 15,21 1-15,1-1 0,-1 1 0,0-1 16,0 1-16,0-22 0,0 22 16,22-22-16,-22 0 0,21-21 0,-21 22 15,22-22-15,-22 0 0,21 0 16,1 0-16,-1 1 0,0-22 15,1 0-15,-1 0 0,0 0 0,22 0 16,-22 0-16,22-22 0,-22 1 16,0 0-16,22 0 0,-22 0 0,0-22 15,1 22-15,-1-21 0,0 0 16,1 20-16,-22-20 0,21 0 0,-21-1 16,1 1-16,-1 0 0,-21 21 15,0-22-15,21 22 0,-21 0 0,0 0 16,21 21-16,-21-21 0,0 42 31,0 0-31,0 0 0,0 0 16,-21 0-16,21 22 15,-21-22-15,21 21 0,0 1 0,0-22 16,0 21-16,0-21 0,0 22 16,0-22-16,0 21 0,0-21 0,0 0 15,0 1-15,0-1 0,21 0 0,0-21 16,0 21-16,0-21 0,1 0 15,-1 0-15,0 0 0,0 0 0,21 0 16,-20 0-16,20-21 0,-21 21 16,0-21-16,22 0 0,-1-1 0,-21 1 15,21-21-15,-20 21 0,20-22 16,-21 1-16,0 0 0,0-1 16,1 1-16,-1-21 0,0 20 0,0 1 15,0 0-15,0-1 0,-21 1 16,22 0-16,-22 20 0,21 1 0,-21 0 15,0 0-15,0 0 16,0 42 0,0 0-1,0 0-15,-21 0 0,21 22 0,-22-22 16,22 21-16,0 1 0,0-1 0,0 0 16,0 1-16,0-1 0,0 0 15,0 1-15,0-22 0,0 21 0,0 0 16,22-20-16,-1-1 15,0 0-15,0 0 0,0 0 0,0 0 16,1-21-16,-1 0 0,0 22 0,0-22 16,21 0-16,-20 0 0,-1 0 15,21-22-15,-21 1 0,0 21 0,1-21 16,-1-21-16,21 21 0,-21-22 16,0 22-16,1-21 0,-1-22 0,0 22 15,-21-22-15,21 22 0,0-21 16,0-1-16,-21 1 0,22-1 0,-1 1 15,-21-1-15,21 1 0,-21-1 16,21 1-16,-21 20 0,0-20 16,21 20-16,0 1 0,-21 0 0,22 21 15,-22-1-15,0 1 0,0 0 16,0 42 0,0 0-16,0 22 0,-22-1 15,1 22-15,21-22 0,-21 21 0,21 1 16,0-1-16,-21 1 0,21-1 15,-21 1-15,21-1 0,-21-20 0,21 20 16,0 1-16,0-22 0,0 0 16,0 22-16,0-22 0,0-21 0,21 22 15,0-22-15,0 21 0,0-21 16,0 1-16,1-22 0,-1 21 16,0-21-16,0 0 0,0 0 0,22 0 15,-22 0-15,0 0 0,0 0 16,0-21-16,0 21 0,1-22 0,-1 1 15,0 0-15,0 0 0,0-21 16,0 20-16,1-20 0,-22 0 0</inkml:trace>
  <inkml:trace contextRef="#ctx0" brushRef="#br0" timeOffset="5299.75">14901 2138 0,'0'0'0,"-21"0"0,0 0 0,42 0 32,0 0-32,0 0 15,1 0-15,20 0 0,0 0 0,1 0 16,-1 0-16,0 0 0,1 0 16,-1 0-16,0-21 0,-21 21 0,22 0 15,-22 0-15,0 0 0,0 0 16,0 0-16,1 0 0,-1 0 0,0 0 31</inkml:trace>
  <inkml:trace contextRef="#ctx0" brushRef="#br0" timeOffset="5896.14">15748 2371 0,'42'0'16,"-21"0"-16,1 0 15,-1-21-15,0-1 16,0 22-16,21-21 0,-20 0 0,-1 0 16,0 21-16,0-21 0,0 0 0,0-1 15,1 1-15,-22 0 16,0 0-16,-22 21 31,1 0-31,-21 0 0,21 0 0,0 0 16,-22 21-16,22-21 0,-21 21 15,21 0-15,-22 1 0,22-1 0,-21 0 16,21 0-16,21 0 0,-22 0 16,22 1-16,0-1 0,0 0 0,0 0 15,0 0-15,22 0 16,-1-21-16,0 22 0,21-22 15,-21 0-15,1 21 0,20 0 16,-21-21-16,0 0 0,22 21 0,-22-21 16,0 0-16,0 21 0,0-21 0,0 21 15,1-21-15,-22 22 0,0-1 16,0 0-16,0 0 16,-22-21-16,1 21 0,0-21 15,0 21-15,-21-21 0,20 0 0,1 22 16,-21-22-16,21 0 0,-22 0 15,22 0-15,-21 0 0,21 0 0,0 0 16,-22 0-16,22 0 0,0 0 16,0 0-16,0 0 0,-1 0 15,1 0-15,21-22 0,-21 22 16,21-21 0,0 0-16,0 0 15,21 0 1,0 21-16,1-21 0,20-1 0,-21 22 15</inkml:trace>
  <inkml:trace contextRef="#ctx0" brushRef="#br0" timeOffset="6183.61">16383 2307 0,'0'21'31,"0"1"-15,0-1-16,0 0 0,0 0 16,0 0-16,0 0 0,0 1 15,0-1-15,0 0 0,0 21 0,0-21 16,0 1-16,0-1 0,0 0 16,-21-21-16,21 21 0,0 0 0,-21 0 15,21 1 1,0-44 15,0 1-15,21 0-16</inkml:trace>
  <inkml:trace contextRef="#ctx0" brushRef="#br0" timeOffset="6396.03">16446 2074 0,'0'0'0,"-21"0"0,0-21 16,0 21-1,0 0 17,21 21-32,0 1 0,0-1 15,0 0-15,21-21 16,0 21-16,0-21 15</inkml:trace>
  <inkml:trace contextRef="#ctx0" brushRef="#br0" timeOffset="7367.47">17187 2604 0,'0'-22'16,"21"1"-1,-21 0-15,0 0 0,0 0 16,0 0-16,0-22 0,0 22 16,0 0-16,-21 0 0,21 0 15,-21-1-15,0 22 0,0-21 0,0 0 16,-1 21-16,1-21 15,0 21-15,0 0 0,0 0 16,0 21-16,-1-21 0,1 21 16,0 0-16,0 1 0,21-1 15,-21 21-15,0 0 0,21-20 0,-22 20 16,22 0-16,0-21 0,0 22 16,0-1-16,0-21 0,0 0 0,0 1 15,0-1-15,22 0 0,-1 0 16,0 0-16,0-21 0,0 0 0,-21 21 15,21-21-15,1 0 0,-1 0 0,0 0 16,21-21-16,-21 21 16,1-21-16,-1 0 0,0 0 15,0-22-15,0 22 0,0-21 16,1 0-16,20-1 0,-21 1 0,0 0 16,0-22-16,1 22 0,-1-22 15,0 22-15,0-22 0,0 22 0,0-21 16,1 20-16,-22-20 0,0 20 15,0 1-15,21 0 0,-21-1 0,0 1 16,0 21-16,0 0 0,-21 42 31,-1 0-31,1 0 16,21 22-16,-21-1 0,0 0 16,0 1-16,0-1 0,21 0 0,0 1 15,-22-1-15,22 0 0,-21 22 16,21-22-16,0 0 0,0 1 0,0-1 15,0 0-15,0 1 0,0-22 16,21 21-16,1-21 0,-1 22 0,0-22 16,0 0-16,0 0 0,0-21 15,1 21-15,-1-21 0,0 0 0,0 0 16,0 0-16,0 0 0,1 0 16,-1 0-16,21 0 0,-21-21 0,0 0 15,1 21-15,-1-42 0,0 21 16,0-1-16,0-20 0,0 21 15,1-21-15,-1-1 0,0 22 0,-21-21 16,0 21-16,0-1 0,0 1 16,0 0-16,0 0 0,-21 42 31,0 0-31,-1 0 0,-20 1 0,21 20 16,0 0-16,21-21 0,-21 22 15,-1-1-15,22 0 0,-21-20 0,21 20 16,0-21-16,0 0 0,0 0 15,0 1-15,0-1 0,0 0 0,21 0 16,1-21-16,-1 0 0,0 21 16,0-21-16,0 0 15,0 0-15,1 0 0,-1 0 0,0 0 16,0-21-16,0 0 0,0 0 16,1 21-16,-22-21 0,21-1 0,0-20 15,0 21-15</inkml:trace>
  <inkml:trace contextRef="#ctx0" brushRef="#br0" timeOffset="7911.5">20045 2053 0,'0'0'0,"-21"-21"0,21-85 16,0 64-16,0 0 15,0-1-15,0 1 0,0 0 16,21 20-16,-21-20 0,0 21 0,0-21 16,0 20-16,0 44 31,0-1-31,0 21 0,0 0 15,0 1-15,-21 20 0,21 1 16,-22-1-16,22 1 0,0-1 16,-21 1-16,0-1 0,21 1 15,-21-22-15,21 22 0,0-1 0,-21-21 16,21 1-16,0-1 0,0 0 0,0-20 16,0 20-16,0-21 0,0 0 15,0 0-15,0-42 31,0 0-31,0 0 0,-21 0 0,-1 0 16</inkml:trace>
  <inkml:trace contextRef="#ctx0" brushRef="#br0" timeOffset="8744.06">19431 2265 0,'0'0'0,"21"0"31,0 0-31,22 0 0,-22 0 0,21 0 15,22 0-15,-22 0 0,21 0 16,-20 0-16,20 0 0,1-21 0,-22 21 16,22-21-16,-1 21 0,1-22 15,20 1-15,-20 0 0,-1 0 0,1 21 16,-22-21-16,22 0 0,-22-22 16,0 22-16,1 0 0,-22 0 0,0-22 15,0 22-15,-21 0 0,0-21 16,0 21-16,0-22 0,0 22 15,0 0-15,-21 21 0,21-21 16,-21 21-16,0 0 0,-1 0 16,1 21-16,21 0 15,-21 21-15,21-20 0,-21 20 0,0 0 16,21 1-16,-21-1 0,21 0 16,-22 1-16,1-1 0,21 21 0,0-20 15,-21-1-15,21 0 0,-21 1 16,21-1-16,0 0 0,0 1 0,0-22 15,0 0-15,0 0 0,0 0 16,0 1-16,21-22 31,0 0-31,0-22 0,1 1 16,-1 0-16,0-21 16,0 21-16,0-1 0,0-20 0,-21 21 15,22 0-15,-1 0 0,0 21 16,0-22-16,0 22 15,0 0-15,-21 22 16,22-1-16,-22 0 0,0 0 16,21 0-16,-21 0 0,0 1 15,0-1-15,21 0 0,0 0 0,0 0 16,0-21-16,1 21 16,-1-21-16,0 0 0,21 22 0,1-22 15,-22 0-15,21 0 0,0 0 16,1 0-16,-1-22 0,0 1 0,-20 0 15,20 0-15,0 0 0,1 0 16,-1-1-16,-21 1 0,0-21 0,0 21 16,-21 0-16,0-22 0,0 22 15,0 0-15,0 0 0,0 0 0,-21-1 16,0 1-16,0 21 0,0 0 16,0 0-16,-1 0 0,-20 21 0,21 1 15,0-22-15,0 42 0,-1-21 0,1 21 16,0-20-16,21 20 15,0 0-15,0-21 0,0 22 0,0-1 16,0-21-16,0 22 0,21-22 16,0 0-16,1 0 0,-1-21 0,0 21 15,21-21-15,-21 0 0,1 0 16,20 0-16,-21 0 0,0 0 0,22 0 16,-22 0-16,21-21 0,0 0 15,-20 0-15</inkml:trace>
  <inkml:trace contextRef="#ctx0" brushRef="#br0" timeOffset="11909.13">23601 2413 0,'0'0'0,"21"-21"31,0 0-31,0 0 16,0-1-16,1 22 0,-1-21 0,0 0 15,0 0-15,21 0 0,-42 0 16,22-1-16,-1 1 0,-21 0 0,0 0 16,0 0-16,0-22 0,0 22 15,0 0-15,0-21 0,-21 21 0,-1-22 16,1 22-16,-21 0 15,21 0-15,-22 0 0,22-1 0,-21 1 16,0 21-16,-1 0 0,-20 0 16,20 21-16,1 1 0,0-1 0,-22 21 15,22 0-15,-22 1 0,22-1 16,21 0-16,-21 1 0,20-1 0,1 22 16,21-22-16,0 0 0,0 1 15,43-1-15,-22 0 0,0-21 0,0 1 16,21-1-16,1 0 0,-1-21 15,0 0-15,1 0 0,-1 0 0,22-21 16,-22 0-16,21-1 16,-20 1-16,-1 0 0,22 0 0,-22 0 15,0-22-15,-21 22 0,22-21 16,-22 0-16,21 20 0,-21-20 0,1 0 16,-22-1-16,0 1 0,21 0 15,-21-1-15,0 1 0,0 21 0,-21 21 31,21 42-31,0-21 0,0 22 16,-22-1-16,22 0 0,0-20 16,0 20-16,0 0 0,0-21 0,0 22 15,0-22-15,22 21 0,-1-21 16,-21 1-16,42-1 0,-21 0 16,22-21-16,-22 21 0,21-21 0,-21 0 15,22 0-15,-1 0 0,-21 0 16,21-21-16,1 21 0,-1-21 0,-21 0 15,22-1-15,-1 1 0,-21 0 16,0 0-16,0-21 0,1 20 0,-1 1 16,-21-21-16,0 21 0,21-22 15,-21 22-15,0 0 0,-21 21 32,0 0-32,21 21 0,-22 0 0,1 1 15,21-1-15,-21 0 0,21 0 16,0 0-16,-21 22 0,0-22 15,0 0-15,21 0 0,0 0 16,0 0-16,0 1 0,0-1 0,0 0 16,21-21-1,0 0-15,0 0 16,0 0-16,-21-21 0,21 0 16,1 21-16,-1-22 0,0 1 0,0 0 15,0 0-15,0 0 0,-21-22 16,22 22-16,-1 0 0,0 0 0,-21 0 15,21 0-15,-21-1 0,21 22 16,-21 22 0,0-1-1,0 21-15,0-21 0,0 0 16,21 1-16,1-1 0,-1 21 0,0-21 16,0 0-16,0 1 0,0-1 15,22 0-15,-22 0 0,21-21 0,1 21 16,-1-21-16,0 0 0,22 0 15,-22 0-15,0 0 0,22 0 0,-22 0 16,22 0-16,-1-21 0,-20 0 16,20 21-16,-21-21 0,1 0 0,-1-1 15,0-20-15,-20 21 0,-1 0 16,-21-22-16,0 1 0,0 21 16,0-21-16,0-1 0,0 1 15,-21 21-15,-1 0 0,-20-1 0,21 1 16,-21 21-16,20 0 0,-20 0 15,0 0-15,21 21 0,-22 1 0,1-1 16,21 0-16,0 21 0,-1-21 16,1 22-16,0-22 0,0 21 0,21-21 15,0 1-15,0 20 0,0-21 16,21 0-16,0-21 0,22 21 0,-22-21 16,21 0-16,-21 0 0,22 0 15,-1 0-15,-21 0 0,21 0 0,-20 0 16,20 0-16,-21 0 0,0-21 15,0 21-15,1-21 0,-1 0 16,-21 0-16,0 0 16,0-1-1,-21 22 1,21 22-16,-22-22 16,1 21-16,0 0 0,21 21 0,0-21 15,-21 22-15,21-1 0,-21 0 0,21 1 16,-21-1-16,21 0 0,0 22 15,0-22-15,0 1 0,0-1 0,0-21 16,0 21-16,0 1 0,21-1 16,-21 0-16,0 1 0,0 20 15,0 1-15,0-1 0,0-20 0,21-1 16,-21 0-16,21 1 0,-21 20 0,0-21 16,0 1-16,0-1 0,0 22 0,0-43 15,0 21-15,-21-21 0,0 0 16,-22 1-16,22 20 0,0-21 0,-21 0 15,21-21-15,-22 21 0,1-21 0,21 0 16,-22 0-16,1 0 0,0 0 16,-1 0-16,1-21 0,0 0 0,-1-21 15,-20 21-15,21-1 0,-1 1 0,22-21 16,-21 21-16,-1-22 16,22-20-16,21 21 0,0-22 0,0 1 15,0-1-15,0 1 0,21-1 16,22 1-16,-22-1 0,42 1 0,-20-1 15,-1 1-15,22-1 0,-1 1 16,1-1-16,-1-21 0,22 22 0,-1 21 16,1-22-16,0 1 0,-22 20 0,22 1 15,0-22-15,-22 43 0,-21-21 16,22 0-16,-22 20 0,-21 1 16,1 21-16,-1-21 0,0 21 0,-21-21 15,0 42 16,0 0-31,-21-21 0,21 21 16,0 1-16,0-1 0,0 0 16,0 0-16,-21 0 0,21 0 0,0 22 15,0-22-15,0 0 0,0 21 16,21-20-16,-21-1 0,0 0 0,21-21 16,0 21-16,0-21 0,0 0 15,1 0-15,-1-21 0,21 21 16,-21-21-16,0 0 15,1-1-15,-1-20 0,0 21 0,-21 0 16,0 0-16,0-22 16,21 22-16,-21-21 0,0 21 0,0-1 15,0-20-15,0 21 0,0 0 16,0 42 15,-21 0-31,21 0 0,0 0 0,0 22 16,0-22-16,0 0 0,0 21 15,0-20-15,0 20 0,0-21 0,0 0 16,21 0-16,0 1 0,0-1 16,1 0-16,-1 0 0,0-21 0,21 0 15,-21 0-15,22 0 16,-1 0-16,-21 0 0,22 0 0,-1 0 16,-21-21-16,21 21 0,-20-21 15,-1 0-15,0-22 0,0 22 0,0-21 16,0-1-16,-21 1 0,22 0 15,-1-1-15,-21-20 0,42-22 0,-42 22 16,0 20-16,0-20 0,0-1 16,0 1-16,0 21 0,0-1 0,0 1 15,0 21-15,0 0 0,0-1 16,-21 22 0,21 22-16,0 20 15,-21-21-15,21 43 0,0-22 16,0 21-16,0 1 0,0-1 15,0 1-15,0-1 0,0-20 0,0 20 16,0-20-16,0 20 0,0-21 0,21 1 16,0-1-16,-21-21 0,21 22 15,0-22-15,1 21 0,-1-21 0,0-21 16,0 21-16,0 1 0,0-22 16,22 0-16,-22 0 0,0 0 0,0 0 15,0-22-15,1 1 0,-1 0 16,0 0-16,21 0 0,-42 0 0,43-1 15,-43 1-15,0 0 0,21-21 16,-21 21-16,0-22 0,0 22 16,0 0-16,0 0 0,0 0 15,0-1-15,-21 22 0,-1 0 16,1 0-16,0 0 0,0 0 16,0 22-16,0-1 0,21 0 0,-43 0 15,22 0-15,0 22 0,-21-22 16,42 21-16,0-21 0,-22 0 0,22 22 15,0-22-15,0 0 0,0 0 16,0 0-16,0 1 16,22-22-16,-1 0 15,0 0-15,0 0 0,0 0 0,22 0 16,-22 0-16,0-22 16,-21 1-16,21 0 0,0 0 0,0 0 15,1 0-15,-22-1 0,0 1 16,21 0-16,-21-21 0,21 21 0,-21-1 15,0 1-15,0 42 32,0 1-32,0-1 15,0 0-15,-21 0 16,21 0-16,-21 0 0,21 1 0,0-1 16,0 0-16,0 0 0,21 0 15,0-21-15,0 21 0,0-21 16,0 0-16,1 0 15,-1 0-15,21 0 0,-21 0 0,22 0 16,-22 0-16,0-21 0,21 21 16,-21-21-16,1 0 0,20 0 0,-21 0 15,0-1-15,-21-20 0,0 21 16,21 0-16,-21 0 0,0-1 0,0 1 16,0 0-16,0 0 0,0 0 15,-21 21 1,21 21-1,0 0-15,0 0 16,0 0-16,0 1 0,0 20 16,0-21-16,0 0 0,0 0 15,21 1-15,-21-1 0,0 0 16,0 0-16,22-21 0,-22 21 16,21-21-1,0 0-15,0 0 16,0 0-16,0 0 0,22 0 15,-22-21-15,21 0 0,1 0 0</inkml:trace>
  <inkml:trace contextRef="#ctx0" brushRef="#br0" timeOffset="12119.99">28977 1799 0,'0'0'16,"21"-63"-16,0-85 15,-21 105-15,0 22 0,0-21 16,0 21-16,0-1 0,0 1 0,0 0 15,-21 21 17,0 21-32,21 0 0,-21 22 0,21-1 15,-21 0-15,21 22 0,-21-22 16,21 22-16,-22-1 0,22 1 0,-21-1 16,21-20-16,-21-1 0,21-21 15</inkml:trace>
  <inkml:trace contextRef="#ctx0" brushRef="#br0" timeOffset="12408.3">28935 2074 0,'21'0'0,"0"-21"15,0 21-15,0-21 0,22 0 16,-1 0-16,0 0 0,1 21 0,-1 0 15,0 0-15,1 0 0,-22 0 16,21 0-16,-21 21 0,1 0 16,-1 0-16,-21 0 0,0 0 0,0 1 15,0-1-15,0 0 0,0 0 16,-21 0-16,-1 0 0,-20 1 16,21-1-16,-21 0 0,-1 0 0,1-21 15,0 21-15,-1 0 0,22-21 16,-21 22-16,-1-22 0,22 0 0,0 0 15,0 0-15,-21 0 0</inkml:trace>
  <inkml:trace contextRef="#ctx0" brushRef="#br0" timeOffset="12483.84">29464 2138 0,'21'0'0,"0"0"0,0-21 0</inkml:trace>
  <inkml:trace contextRef="#ctx0" brushRef="#br0" timeOffset="12899.6">29654 2032 0,'0'0'0,"-21"-21"0,21 0 16,0 0-16,0-1 0,0 1 15,0 0-15,21 0 16,1 21-16,-1-21 0,0 21 0,0 0 16,21 0-16,-20 0 15,-1 0-15,0 0 0,0 0 0,0 21 16,0 0-16,1 0 0,-22 22 15,21-22-15,-21 21 0,0-21 0,0 22 16,0-22-16,0 0 0,-21 0 16,-1 21-16,22-20 0,-21-22 0,0 21 15,21 0-15,-21 0 16,0-21-16,0 0 31,21-21-31,0 0 16,0 0-16,0-1 15,0 1-15,0 0 0,21-21 16,-21 21-16,21-1 0,0 1 16,-21-21-16,21 21 0,0 0 0,-21-1 15,22 1-15,-1 0 0,-21 0 16,21 21-16,0-21 0,0 21 16,0 0-1,1 0-15,-22 21 16,21-21-16,0 21 15</inkml:trace>
  <inkml:trace contextRef="#ctx0" brushRef="#br0" timeOffset="13436.91">30501 2053 0,'0'0'0,"21"0"0,0-21 16,-21 0-1,22 0-15,-22 0 0,21-1 16,-21 1-16,0 0 0,0 0 16,0 0-16,0 0 0,0-1 0,0 1 15,-21 21-15,-1 0 0,1 0 16,0 0-16,-21 0 0,21 21 0,-22 1 16,22-1-16,-21 0 0,21 0 15,-22 21-15,1-20 0,21 20 16,-22-21-16,22 0 0,0 22 0,0-22 15,21 0-15,0 0 0,0 0 16,0 0-16,21 1 16,0-22-16,0 0 15,1 0-15,-1 0 0,0 0 16,0 0-16,0 0 0,0 0 0,1 0 16,-1-22-16,0 1 0,0 21 15,0-21-15,0 0 0,1 0 16,-1 0-16,0-1 0,-21 1 0,21-21 15,0 21-15,0 0 0,1-1 16,-22 1-16,21 21 0,-21 21 31,0 1-31,0-1 16,0 0-16,0 0 0,-21 0 16,21 0-16,-22 1 0,22-1 0,0 0 15,0 0-15,0 0 0,0 0 16,0 1-16,0-1 15,22-21-15,-1 0 16,0 0-16,0 0 0,0 0 0,0 0 16,22 0-16</inkml:trace>
  <inkml:trace contextRef="#ctx0" brushRef="#br0" timeOffset="13867.36">31073 1905 0,'0'0'0,"0"-21"0,0-21 16,0 20-16,0 1 0,-22 21 16,1 0-1,0 0-15,0 0 0,0 21 0,21 1 16,-43-1-16,43 0 0,0 21 16,-21-21-16,0 1 0,0 20 0,0 0 15,21-21-15,0 1 16,-21 20-16,21-21 0,0 0 0,0 0 15,0 1-15,0-1 0,0 0 16,21 0-16,0 0 0,0 0 0,21-21 16,-20 0-16,20 0 0,0 22 15,1-22-15,-1 0 0,0 0 0,1 0 16,-1 0-16,-21-22 0,21 1 16,-20 0-16,-1 0 0,0 0 0,0-22 15,0 1-15,0 0 0,-21-1 16,22 1-16,-1-21 0,0 20 15,-21-20-15,21-1 0,0 22 0,-21 0 16,0-1-16,0 1 16,21 21-16,-21 0 0,0-1 0,0 44 31,0-1-15,-42 21-16,0 0 0,21 1 15</inkml:trace>
  <inkml:trace contextRef="#ctx0" brushRef="#br0" timeOffset="14140.27">31432 2011 0,'0'0'0,"43"0"15,-1 0-15,-21 0 0,0 0 16,1 0-16,-1 0 0,0 0 16,-42 21 15,0-21-31,-1 21 16,-20-21-16,21 21 0,-21 1 15,20-22-15,-20 0 0</inkml:trace>
  <inkml:trace contextRef="#ctx0" brushRef="#br0" timeOffset="14176.25">12954 2286 0,'0'0'0,"42"0"0</inkml:trace>
  <inkml:trace contextRef="#ctx0" brushRef="#br0" timeOffset="14328.17">31877 2011 0,'-21'0'32,"0"21"-32,21 0 15,-43-21-15</inkml:trace>
  <inkml:trace contextRef="#ctx0" brushRef="#br0" timeOffset="14428.11">31877 2138 0,'42'0'0</inkml:trace>
  <inkml:trace contextRef="#ctx0" brushRef="#br0" timeOffset="14599.07">32258 1566 0,'0'22'0,"-42"20"16,-64-21-16,106 0 15,-64 0-15,64 22 16,0-1-16,0 0 0</inkml:trace>
  <inkml:trace contextRef="#ctx0" brushRef="#br0" timeOffset="14791.72">32364 1969 0</inkml:trace>
  <inkml:trace contextRef="#ctx0" brushRef="#br0" timeOffset="15040.48">32512 1863 0,'-42'0'31,"20"0"-31,1 0 0,0 0 16,0 0-16</inkml:trace>
  <inkml:trace contextRef="#ctx0" brushRef="#br0" timeOffset="16671.77">10985 4657 0,'0'0'0,"22"-21"16,-1 21-16,-21-22 16,21 1-16,-21 0 0,21 21 15,-21-21-15,21 21 0,0-21 16,-21 0 0,0 42 30,-21-21-46,0 21 0,0-21 0,0 21 16,-22 0-16,22 0 0,-21 1 16,0-1-16,-1 21 0,1-21 0,0 22 15,-22-22-15,22 21 0,-1 0 16,-20 1-16,-1-1 0,1-21 0,-1 22 16,1-1-16,-1 0 0,1 1 15,-1-22-15,1 21 0,-22 0 0,22-20 16,-1 20-16,22-21 0,-22 0 15,1 0-15,21 22 0,-1-22 16,1 0-16,0 0 0,-1 0 0,22-21 16,-21 22-16,-1-1 0,22 0 15,0 0-15,0-21 0,0 21 0,0-21 16,-1 0-16,1 21 0,0-21 31,42 0 47,0 0-78,1 0 16,-1 0 0,0 0-16,0 0 15,0 0-15,0 0 0,1 0 16,-1 22-16,0-22 0,21 21 15,-21-21-15,22 21 0,-1-21 0,0 21 16,1-21-16,20 21 0,-20 0 16,20 1-16,1-1 0,-1 0 0,-21 0 15,22 0-15,-1 0 0,1 1 16,-1-1-16,-20 0 0,20 0 16,-20 0-16,20 22 0,-21-22 0,1 0 15,-1 0-15,-21 0 0,22 0 16,-1-21-16,-21 22 0,0-1 0,0-21 15,1 0-15,-1 21 0,0-21 0,0 0 16,0 0 0,0 0-16,1 0 15,-22-21 32,0 0-16,21-1-31,-21 1 16,21 21-16,-21-21 0</inkml:trace>
  <inkml:trace contextRef="#ctx0" brushRef="#br0" timeOffset="17691.97">12615 5313 0,'0'21'15,"-21"-21"1,21-21 15,0 0-31,0 0 16,0-1-16,0 1 0,0 0 0,0 0 16,0 0-16,0 0 0,0-1 0,-21-20 15,21 21-15,-21-21 0,21 20 16,-21-20-16,21 21 0,-22 0 15,1 0-15,0-1 0,21 1 16,-21 0-16,0 21 0,-22 0 0,22 0 16,0 0-16,-21 21 0,21 0 15,-22 1-15,1-1 0,21 0 0,-22 0 16,22 0-16,-21 22 0,21-22 0,0 21 16,-22 0-16,22 1 0,0-1 15,21 0-15,-21 1 0,0-1 0,21 22 16,-22-22-16,22 0 0,0 1 15,0 20-15,0-21 0,0 1 0,0-1 16,0-21-16,22 22 0,-1-22 16,0 21-16,-21-21 0,21 0 15,0 1-15,0-1 0,1 0 16,-1-21-16,0 0 0,0 0 16,0 0-16,0 0 0,1 0 0,-1-21 15,0 0-15,21-1 0,-21 1 16,1 0-16,-1 0 0,21 0 0,-21-22 15,0 22-15,1-21 0,20 0 0,-21-1 16,0 1-16,22 0 0,-22-1 16,0 1-16,0 21 0,0-22 0,0 1 15,1 21-15,-22-21 0,21 20 16,0 1-16,-21-21 0,0 21 16,21 0-16,-21-1 0,21 22 31,-21 22-16,0-1 1,0 0-16,0 0 0,0 21 0,0-20 16,0 20-16,0-21 0,0 21 15,0 1-15,0-1 0,0-21 0,0 22 16,0-1-16,0 0 0,0-21 16,0 22-16,0-22 0,0 0 0,0 0 15,0 0-15,0 1 0,0-1 0,0 0 16,21-21-16,1 21 15,-1-21 1,0 0-16,0 0 0,0 0 16,0-21-16,1 0 0,-1 0 15</inkml:trace>
  <inkml:trace contextRef="#ctx0" brushRef="#br0" timeOffset="19956.54">14245 4445 0,'0'0'0,"-21"0"16,0-21-16,0 21 15,-1-21-15,1 21 0,0 0 16,0-21-16,0 21 31,21-22-31,-21 22 0,-1 0 32,44 22 14,-1-1-30,0 0-16,0-21 0,0 21 16,0 0-16,1-21 15,-1 21-15,21 1 0,-21-1 0,22 0 16,-22 0-16,21 0 0,0 22 16,1-22-16,-1 0 0,0 21 0,1-21 15,20 22-15,-20-22 0,20 21 16,-21-21-16,22 22 0,-1-22 0,1 0 15,-1 21-15,1-20 0,-1-1 16,-20 0-16,20-21 0,-20 21 0,-1 0 16,0-21-16,1 0 0,-1 21 15,-21-21-15,21 0 0,-20 0 0,-1 0 16,0 0-16,0 22 16,-42-22 30,0 21-46,-22-21 16,22 21-16,0-21 0,-21 21 0,-1-21 16,22 21-16,-21-21 0,-22 21 15,22 1-15,-21-1 0,20 0 0,-20 0 16,-1 0-16,22 22 0,-22-22 16,1 21-16,21-21 0,-22 22 0,1-22 15,-1 21-15,1-21 0,20 22 16,-20-22-16,20 21 0,-20-21 15,21 0-15,-1 1 0,1-1 0,21 0 16,-22 0-16,22-21 0,0 21 16,0-21-16,0 21 0,0-21 125,-1 0-110,22-21 595,0 0-595,22 0-15,-1 0 16</inkml:trace>
  <inkml:trace contextRef="#ctx0" brushRef="#br0" timeOffset="21136.17">16214 5461 0,'0'0'0,"-22"0"0,1 0 16,0 0-16,0 0 16,0 0-16,0 0 0,-1 0 0,1 0 15,0 0-15,0 0 0,0 0 16,0 0-16,-1 0 0,1 0 15,0 0-15,0 0 16,42 21 47,0-21-63,22 0 15,-1 0-15,0 0 0,22 0 16,-1 0-16,22 0 0,-22 0 0,22 21 15,0-21-15,-1 0 0,22 0 16,-21 0-16,21 22 0,0-22 0,21 0 16,0 21-16,0-21 0,0 21 15,0-21-15,21 0 0,-21 0 0,21 21 16,0-21-16,0 0 0,0 0 16,-21 21-16,22-21 0,-22 0 15,0 0-15,21 0 0,-42 0 0,21 0 16,-22 0-16,1 0 0,0 0 15,-21 0-15,-22-21 0,1 21 0,-1 0 16,-20-21-16,-1 21 0,0-21 16,-21 21-16,1 0 0,-1 0 0,-42 0 31,-1 0-31,1 0 0,0 0 16,0 0-16,0 0 0,0 0 0,-22 0 15,22-21-15,-21 21 0,-1 0 0,22 0 16</inkml:trace>
  <inkml:trace contextRef="#ctx0" brushRef="#br0" timeOffset="22067.68">16891 4509 0,'0'0'0,"0"-43"16,0 22-16,0 0 15,0 0-15,0 0 16,-21 21 0,0 0-16,-1 0 15,1 0-15,0 0 0,0 21 0,0 0 16,-22 0-16,22 0 0,0 0 16,-21 22-16,21-22 0,-22 21 15,22 1-15,0-1 0,0 0 16,0 22-16,-1-22 0,22 22 0,-21-1 15,21-21-15,0 22 0,0-22 16,0 1-16,21-1 0,1 0 0,-1 1 16,0-22-16,0 21 0,0-21 15,22 0-15,-1 1 0,-21-22 0,21 21 16,1-21-16,-1 21 0,0-21 0,1 0 16,-1 0-16,0 0 0,1-21 15,-1 0-15,0 21 0,22-22 0,-22 1 16,1 0-16,-1-21 0,-21 21 15,21-1-15,1-20 0,-22 0 16,0-1-16,0 1 0,-21 0 16,0-1-16,0-20 0,0 21 0,0-22 15,-21 22-15,0-1 0,-21 1 16,20 0-16,-20-1 0,0 22 0,21-21 16,-22 21-16,1 0 0,0-1 15,-1 22-15,1 0 0,0 0 0,-1 0 16,22 0-16,-21 22 0,21-1 0,-1 0 15,1 0-15,21 0 16,0 22-16,0-22 0,0 21 0,0 22 16,21-22-16,1 0 0,-1 22 0,0-22 15,21 22-15,1-22 0,-1 21 16,0-20-16,1 20 0,-1-20 16,21-1-16,-20 0 0,-1 1 0,0-1 15,1 0-15,-1 1 0,0-1 16,-20 0-16,-1 1 0,0-1 0,-21 0 15,0 1-15,0-1 0,0 0 0,-21 1 16,0-22-16,-22 21 0,1 0 16,0-20-16,-1-1 0,-20 21 0,20-21 15,-20 0-15,21 1 0,-22-1 16,22 0-16,-1-21 0,1 21 16,0-21-16,-1 0 0,22 0 0,-21 0 15,21 0-15,0 0 0,-1 0 16,22-21-16,0 0 15,0 0-15,0-1 0,22 1 16,-1-21-16,0 21 0,0 0 16,21-22-16,1 22 0,-1-21 0,0-1 15</inkml:trace>
  <inkml:trace contextRef="#ctx0" brushRef="#br0" timeOffset="22616.18">18605 4805 0,'0'0'0,"64"-106"15,-64 85-15,0 0 16,0 0-16,0-22 0,0 22 0,-21 21 16,0-21-16,-1 0 0,1 21 15,0 0-15,0 0 0,-21 0 0,-1 0 16,1 0-16,21 0 0,-22 0 15,1 0-15,0 21 0,21 0 16,-22 0-16,22 0 0,0 1 0,0-1 16,0 21-16,21-21 0,0 22 0,0-22 15,0 21-15,0-21 0,0 0 16,21 1-16,0-1 0,0 0 16,0 0-16,22 0 0,-22 0 0,21 1 15,0-1-15,1 0 0,-1-21 16,0 21-16,1 0 0,-22-21 0,21 21 15,-21 1-15,1-22 0,-1 21 16,0 0-16,-21 0 0,0 0 16,0 0-16,-21 1 0,0-22 0,-1 21 15,-20 0-15,0-21 0,-1 21 16,1 0-16,-21-21 0,20 21 16,-20-21-16,20 0 0,-20 22 15,21-22-15,-1 21 0,1-21 0,21 0 16,-22 0-16,22 0 0,0 0 0,0 0 15,0 0-15,21-21 16,-21 21-16,21-22 0,0 1 31,21 21-31,0 0 0,0 0 16,21 0-16,-20-21 0,-1 21 0,21 0 16,-21-21-16,22 21 0,-1-21 15</inkml:trace>
  <inkml:trace contextRef="#ctx0" brushRef="#br0" timeOffset="22988.14">19452 4487 0,'0'0'0,"-21"0"0,0 0 0,0-21 15,-1 21-15,1 0 16,21 21-16,0 1 0,0-1 16,0 0-16,0 21 15,0-21-15,0 43 0,0-22 0,0 1 16,0 20-16,0 1 0,0-22 16,0 21-16,0 1 0,0-22 0,0 22 15,0-22-15,-21 0 0,21 1 0,-21-1 16,21 0-16,-21 1 0,21-22 15,0 21-15,0-21 0,0 1 0,0-1 16,0 0-16,0 0 16,0-42 31,21 0-47,0 0 15</inkml:trace>
  <inkml:trace contextRef="#ctx0" brushRef="#br0" timeOffset="23327.65">19410 4720 0,'0'0'0,"-21"-21"0,-1 0 0,1 0 16,0 0-16,0-1 0,21 1 15,0 0-15,0 0 16,21 21-16,21 0 15,-20-21-15,20 21 0,0 0 16,1 0-16,20 0 0,-21 0 0,22 0 16,-22 21-16,1 0 0,-1-21 15,0 21-15,1 0 0,-22 1 0,0 20 16,0-21-16,-21 0 0,0 22 16,0-22-16,0 21 0,0 0 0,-21-20 15,-21 20-15,20-21 0,-20 0 16,-21 22-16,20-22 0,-20 0 0,20 0 15,-20 0-15,21 0 0,-22 1 16,22-22-16,-1 21 0,1-21 16,0 0-16,-1 21 0,22-21 0,-21 0 15,21 0-15,-22 0 0,1 21 0</inkml:trace>
  <inkml:trace contextRef="#ctx0" brushRef="#br0" timeOffset="23868.66">14055 6117 0,'0'0'0,"-22"0"31,1 0-31,0 0 0,42 0 32,22 0-17,-22 0-15,21 0 0,22 0 0,-22 0 16,21 0-16,-20 0 0,20 0 15,1 0-15,-22 0 0,22 0 16,-1 0-16,-21 0 0,22 0 0,-22 0 16,1 0-16,-1 0 0,-21 0 15,21 0-15,-20 0 0,-1 0 0,-21 21 32,-21-21-32,-22 0 0,22 0 15,-21 22-15</inkml:trace>
  <inkml:trace contextRef="#ctx0" brushRef="#br0" timeOffset="24113.52">14118 6329 0,'0'0'0,"-21"0"15,42 0 1,0 0-16,0 0 16,22 0-16,-1 0 0,0 0 15,22 0-15,-22 0 0,1-21 0,-1 21 16,0 0-16,1 0 0,-1-21 0,-21 21 15,21 0-15,-20 0 0,-1 0 16,0 0-16,0 0 0,-21-22 0,21 22 16,0 0-16,1 0 15,-1 0 1,0 0-16,-21-21 0,21 21 0,0-21 16,0 21-16,1-21 0</inkml:trace>
  <inkml:trace contextRef="#ctx0" brushRef="#br0" timeOffset="25763.19">20214 5821 0,'0'0'0,"-21"0"0,21 21 15,-21-21-15,0 21 16,21 0 15,0 1 126,0-1-142,21 0-15,-21 0 0,21 0 0,-21 0 16,0 1-16,21-1 15,0 21-15,-21-21 0,21 0 0,-21 22 16,0-22-16,0 21 0,0-21 0,0 1 16,0 20-16,0-21 0,0 0 15,0 0-15,0 1 0,0-1 0,22 0 16,-22 0-16,21-21 0,-21 21 16,21-21-16,0 0 0,0 0 0,0 0 15,22 0-15,-1 0 0,0-21 0,1 21 16,20-21-16,1 0 0,20-22 15,-20 22-15,21 0 0,20-21 0,-20 21 16,42-22-16,-21 1 0,21 0 16,0-22-16,21 22 0,-21-1 15,0-20-15,21 21 0,-21-22 0,0 22 16,21-22-16,-42 22 0,21-22 16,-21 22-16,-21 21 0,21-21 0,-22-1 15,-20 22-15,20 0 0,-20 0 16,-22 21-16,1-21 0,-1 21 0,0 0 15,-21 0-15,1 0 0,-1-22 0,0 22 16,0 0 109,0 0-94,-21 22 47,0-44 16,21 22-94</inkml:trace>
  <inkml:trace contextRef="#ctx0" brushRef="#br0" timeOffset="26904.01">10880 8382 0,'0'0'0,"21"-21"16,0 21-16,0-21 0,0 0 0,0-1 15,1 22 1,-22 22 0,0-1-16,-22 0 0,1 0 15,0 0-15,0 22 0,-21-22 16,20 21-16,-20-21 0,0 22 0,-1-1 16,1 0-16,-21 1 0,20-1 15,1 0-15,0 1 0,-1-22 0,1 21 16,0 0-16,-1 1 0,1-22 15,-22 0-15,22 21 0,0-20 16,-1-22-16,22 21 0,-21-21 0,21 0 16,0 0-16,-22 0 0,22 0 15,42 0 17,0 0-32,22 0 0,-1 21 15,0 0-15,1-21 0,-1 0 0,0 21 16,22-21-16,-22 21 0,22 1 0,-22-22 15,22 21-15,-1 0 0,-21-21 16,22 21-16,-22 0 0,22 0 0,-22-21 16,0 22-16,1-1 0,-1-21 15,0 21-15,1 0 0,-22-21 16,21 21-16,-21-21 0,1 21 0,-1 1 16,0-22-1,-21 21-15,21-21 31,0 0-31</inkml:trace>
  <inkml:trace contextRef="#ctx0" brushRef="#br0" timeOffset="27499.67">12340 8911 0,'0'-42'16,"0"21"-16,0 0 0,0-1 0,0 1 0,-21 0 16,0 0-16,0 0 15,-1 0-15,1-1 0,21 1 0,-21 21 16,0 0-16,0 0 0,0 0 0,-1 0 15,1 21-15,0 1 16,0-1-16,-21 0 0,20 21 0,1 1 16,0-1-16,0 0 0,0 1 0,0-1 15,21 0-15,-22 1 0,22-1 16,0-21-16,-21 21 0,21-20 0,0-1 16,0 0-16,0 0 0,0 0 0,21-21 15,1 0-15,-1 0 16,0 0-16,21-21 0,-21 21 15,1-21-15,-1 0 0,0 0 16,21-1-16,-21-20 0,22 21 16,-22-21-16,0 20 0,0-20 0,0 21 0,1-21 15,-1-1-15,0 1 0,0 21 16,-21-22-16,21 22 0,-21 0 16,0 0-16,0 0 0,21 21 15,-21 21 1,0 0-16,0 0 0,0 0 0,0 22 15,0-22-15,0 21 0,0 1 0,0-22 16,0 21-16,0-21 0,0 22 16,0-22-16,22 0 0,-22 21 0,21-21 15,0 1-15,0-1 16,0-21-16,0 0 16,1 0-16,-1 0 0,0 0 15,0 0-15,-21-21 0,42-1 0</inkml:trace>
  <inkml:trace contextRef="#ctx0" brushRef="#br0" timeOffset="27947.93">13102 8382 0,'0'0'0,"0"-42"16,0-1-16,0 22 15,0 42 1,21-21-16,-21 22 15,21-1-15,1 0 0,-22 0 16,21 21-16,0-20 0,0-1 0,0 0 16,22 21-16,-22-21 0,21 1 15,-21-1-15,22 0 0,-22 0 0,21 0 16,0-21-16,1 21 0,-1-21 0,-21 0 16,22 0-16,-1 0 0,0 0 15,-21 0-15,22 0 0,-1 0 0,-21 22 16,0-22-16,1 0 0,-1 0 0,0 21 15,-21 0-15,0 0 16,0 0-16,-21 0 0,0 1 16,-1-1-16,-20 21 0,21-21 0,-43 22 15,22-22-15,-21 21 0,20 0 16,-20 1-16,-22-1 0,22 0 0,-1 1 16,-84 41-16,84-41 0,22-22 15,-64 42-15,64-20 0,0-22 16,-1 0-16,22-21 0,0 21 15,0-21-15,21 21 0,0-42 32,0 0-32,21 0 0,0 0 15,0-22-15</inkml:trace>
  <inkml:trace contextRef="#ctx0" brushRef="#br0" timeOffset="28800.43">15811 8530 0,'0'0'0,"-21"21"15,0-21-15,21-21 32,21 0-17,0 0 1,1 0-16,-1 0 0,21-1 0,-21 1 16,0 0-16,22-21 0,-22 21 0,0-22 15,0 22-15,0-21 0,-21 21 16,0-1-16,0-20 0,0 21 0,0 0 15,-42 0-15,21-1 0,-21 22 16,-1 0-16,1 0 0,0 0 0,-22 0 16,22 0-16,-1 22 0,-20-22 15,21 21-15,-1 0 0,-20 0 0,20 0 16,1 0-16,21 1 0,-21-1 16,20 0-16,1 0 0,0 0 15,21 0-15,-21 1 0,21-1 0,0 21 16,0-21-16,21 0 0,0 1 15,22 20-15,-22-21 0,21 21 0,0-20 16,1 20-16,-1-21 0,22 21 16,-22 1-16,-21-1 0,21 0 0,1-20 15,-22 20-15,0 0 0,0 1 0,-21-22 16,0 21-16,0-21 0,0 22 16,-21-22-16,0 0 0,0 0 0,-22 0 15,1 0-15,0 1 0,-1-22 16,-20 21-16,-1-21 0,1 0 15,-1 0-15,1 0 0,-1 0 0,1-21 16,21-1-16,-22 22 0,1-21 16,20-21-16,1 21 0,21-22 0,-22 1 15,22 0-15,0-1 0,0 1 0,0-21 16,21 20-16,0 1 0,0-22 16,0 22-16,0 21 0,21-21 0,0 20 15,0 1-15,0 0 0,22 0 16,-22 0-16,21 21 0,1 0 0,-22 0 15,21 0-15,0 0 0,1 0 16,-1 0-16,22 21 0,-22 0 16</inkml:trace>
  <inkml:trace contextRef="#ctx0" brushRef="#br0" timeOffset="29659.96">16468 8192 0,'0'0'0,"0"21"32,0 0-32,0 0 15,0 21-15,0 1 0,0-1 0,-22 0 16,22 1-16,0-1 0,-21 22 15,21-22-15,-21 21 0,21 1 0,-21-22 16,0 22-16,21-22 0,-21 0 0,-1 1 16,22-1-16,-21-21 0,21 22 15,0-22-15,0 0 0,0 0 16,21-42 15,1 0-31,-1 0 0,-21-1 16,21-20-16,0 21 15,0-21-15,0 20 0,1-20 0,-1 0 16,0 21-16,0-22 0,0 22 16,0-21-16,1 21 0,-1-1 0,0 1 15,21 21-15,-21-21 0,1 21 0,-1 0 16,0 0-16,0 0 0,0 0 16,-21 21-16,0 0 15,0 1-15,-21-1 16,0-21-16,0 21 0,0 0 15,-22-21-15,22 21 0,-21-21 16,21 21-16,-22 1 0,1-22 0,21 21 16,-22-21-16,1 21 0,21-21 15,0 21-15,0-21 0,-1 21 0,1-21 16,21 21-16,0 1 0,0-1 16,0 0-16,0 0 0,0 0 15,21 0-15,1 1 0,20-1 16,-21 0-16,0 0 0,22 0 0,-22 0 15,21 1-15,-21-22 0,22 21 0,-22-21 16,21 0-16,-21 0 0,22 0 16,-22 0-16,21 0 0,-21 0 0,0 0 15,22-21-15,-22 21 0,0-22 0,21 1 16,-20 0-16,-1 0 0,0 0 16,0 0-16,0-22 0,0 1 15,1 21-15,-1-22 0,0 1 0,-21 0 16,0-1-16,21 22 0,0-21 15,-21 21-15,0 0 0,0-1 0,0 44 32,0-1-32,0 0 15,0 0-15,0 0 0,-21 22 0,0-22 16,21 21-16,-21-21 0,0 0 16,21 22-16,0-22 0,-22 0 0,22 0 15,0 0-15,0 1 0,22-22 31,-1-22-31,0 1 16</inkml:trace>
  <inkml:trace contextRef="#ctx0" brushRef="#br0" timeOffset="30007.81">17314 8340 0,'0'0'16,"-42"0"-16,21 0 15,0 0-15,-1 0 0,1 0 0,21 21 0,-21 0 16,21 0-16,-21 0 0,21 1 16,0-1-16,0 0 15,21-21-15,0 0 0,0 0 16,1 0-16,-1 0 0,0 0 16,21 0-16,-21-21 0,1 21 0,-1-21 15,0-1-15,-21 1 0,0 0 16,0-21-16,0 21 0,0-1 15,-21 1-15,0 0 0,-1 0 0,1 0 16,-21 21-16,21 0 0,0 0 16,-22 0-16,22 0 0,0 0 0,0 21 15,0 0-15,-1 0 0,1 0 16,21 22-16,0-22 0,0 21 16,0-21-16,0 22 0,0-22 0,0 0 15,21 0-15,1 0 0,20 1 16,-21-1-16</inkml:trace>
  <inkml:trace contextRef="#ctx0" brushRef="#br0" timeOffset="30315.63">18055 7874 0,'0'0'0,"-21"-42"16,0-1-16,21 22 0,-21 0 0,21 0 15,-22 21-15,1 0 16,21 21-16,-21 0 0,21 22 0,-21-1 16,0 21-16,21-20 0,-21 41 0,-1-20 15,1 21-15,21-22 0,-21 22 16,0-1-16,0-20 0,0 21 0,-1-1 16,1-20-16,21-1 0,-21 1 15,21-1-15,-21-20 0,21 20 0,0-21 16,0-20-16,0-1 0,0 0 0,0 0 15,0 0-15,21-21 16,0 0-16,0-21 16,1 0-16,-1-21 0,0 20 0,0-20 15</inkml:trace>
  <inkml:trace contextRef="#ctx0" brushRef="#br0" timeOffset="30563.45">18309 8043 0,'0'0'0,"21"-42"0,22-64 15,-43 85-15,0 0 16,0 42 0,0 0-16,0 0 0,0 22 15,0-1-15,-22 0 0,1 22 16,21-22-16,-21 22 0,0-22 16,0 22-16,0-22 0,-1 21 0,22-20 15,-21-1-15,0 22 0,0-22 16,0 0-16,21-21 0,0 22 0,-21-1 15,21-21-15,0 0 0,0 1 0,0-1 16,21-21 0</inkml:trace>
  <inkml:trace contextRef="#ctx0" brushRef="#br0" timeOffset="30983.27">18415 8615 0,'0'0'0,"-21"-21"16,21 0 0,0-1-16,0 1 0,0 0 15,21 21 1,0 0-16,0 0 0,0 0 0,1 0 16,20 0-16,-21 0 0,0 0 0,22 21 15,-22 0-15,0 1 0,0-1 16,21 0-16,-42 21 0,22-21 15,-22 1-15,21 20 0,-21-21 0,0 21 0,0-20 16,0 20-16,-21-21 0,-1 0 16,1 0-16,0 1 0,-21-1 15,21 0-15,-1 0 0,1-21 0,-21 0 16,21 0-16,0 0 16,-1 0-16,22-21 0,0 0 15,0-22-15,0 22 0,22-21 0,-1 21 16,0-22-16,0 1 0,0 0 15,0-1-15,22 1 0,-22 0 0,0 21 16,0-22-16,22 22 0,-22 0 16,0 0-16,0 0 0,0 21 0,0 0 15,1-22-15,-1 22 0,0 0 16,0 0 0</inkml:trace>
  <inkml:trace contextRef="#ctx0" brushRef="#br0" timeOffset="32492.05">19452 8700 0,'0'0'0,"0"-22"16,0 1-16,0 0 0,0-21 16,0 21-16,0-1 0,0 1 0,0 0 15,0-21-15,-21 21 0,0-1 16,0-20-16,-1 21 0,-20-21 0,21 20 15,-21 1-15,-1 0 0,1 21 16,0 0-16,-1 0 0,1 0 0,21 21 16,-22 0-16,1 1 0,0 20 15,21-21-15,-22 21 0,22 22 16,0-22-16,0 1 0,0 20 0,-1-21 16,22 22-16,0-22 0,0 1 0,0-1 15,0-21-15,0 21 0,22-20 16,-1-1-16,0 0 0,0-21 0,21 0 15,-20 0-15,-1 0 0,21 0 16,-21 0-16,22 0 0,-1-21 0,0 0 16,-21-1-16,22 1 0,-1 0 0,-21 0 15,22 0-15,-1-22 0,-21 22 16,0 0-16,0-21 0,1 21 0,-1-22 16,0 22-16,0-21 0,-21 21 15,0-1-15,0 1 0,21 0 16,-21 0-16,0 0 0,0 42 31,0 0-31,0 0 16,0 0-16,0 1 0,-21 20 0,21-21 15,-21 21-15,21-20 0,0 20 16,0 0-16,0-21 0,0 22 0,0-22 16,0 21-16,0-21 0,21 1 0,0-1 15,0-21-15,1 21 0,20-21 16,-21 0-16,21 0 0,-20 0 15,20 0-15,0-21 0,1 21 0,-22-21 16,21-1-16,0 1 0,-20 0 16,-1-21-16,21 21 0,-21-1 0,0-20 15,1 21-15,-1-21 0,-21-1 16,0 22-16,0-21 0,0 21 0,0-1 16,0 1-16,0 0 0,0 0 0,-21 21 15,-1 0-15,1 0 16,0 0-16,0 0 15,21 21-15,0 0 0,0 0 16,0 1-16,0-1 0,0 0 16,0 0-16,21 0 0,0 0 15,0 22-15,-21-22 0,22 0 0,-1 0 16,0 22-16,-21-22 0,21 0 16,0 0-16,-21 0 0,21 0 0,1 1 15,-22-1-15,21 0 0,0-21 16,-21 21-16,21-21 0,0 21 0,0-21 15,1 0-15,-1 0 0,21 0 16,-21-21-16,0 0 0,22 0 16,-22 0-16,21-1 0,-21 1 0,22 0 15,-1-21-15,-21 21 0,0-22 0,22 1 16,-22 21-16,0-22 16,0 1-16,0 21 0,1 0 0,-22 0 15,0-1-15,0 1 0,21 21 0,-42 21 31,-1 1-15,22-1-16,0 0 0,-21 0 0,0 0 16,21 22-16,0-22 0,0 0 15,0 21-15,0-21 0,0 1 0,0 20 16,21-21-16,0 0 16,1-21-16,-1 21 0,0-21 0,0 0 15,0 0-15,0 0 0,1 0 0,-1 0 16,21-21-16,-21 21 15,0-21-15,1 0 0,-1 0 0,0 0 16,0-1-16,0-20 0,-21 21 0,0 0 16,21-22-16,-21 22 0,22 0 15,-22-21-15,0 21 0,0-1 0,0 1 16,0 0-16,0 0 0,0 0 0,0 42 47,0 0-47,0 0 0,0 0 0,0 1 15,0 20-15,0 0 16,0 1-16,0-1 0,0 0 0,0 1 0,0 20 16,0-21-16,0 22 0,0-1 15,0-20-15,-22 20 0,1 1 16,21-1-16,-21-20 0,0 20 0,0 1 16,0-1-16,-1 1 0,1 20 0,0-20 15,0-1-15,0 1 0,0-1 16,-1 1-16,1-1 0,21-20 0,-21 20 15,0-21-15,0 1 0,21-1 0,0 0 16,0-20-16,0-1 0,-21 0 0,21 0 16,0-42-1,0 0-15,0 0 16,0-1-16,21 1 0,-21-21 0,0 21 16,0-22-16,21 22 15,-21 0-15</inkml:trace>
  <inkml:trace contextRef="#ctx0" brushRef="#br0" timeOffset="33246.04">15896 9440 0,'0'0'0,"-148"0"0,84 0 15,1 0-15,21 0 0,-22 0 0,1 0 16,20 0-16,-20 0 0,20 0 16,-20 0-16,21 0 0,-22 0 0,22 0 15,-1 0-15,22 0 0,-21 0 16,21 0-16,0 0 0,-1 0 0,1 0 15,21 22 1,21-22-16,1 0 0,-1 0 16,21 0-16,0 0 0,1 0 0,20 21 15,1-21-15,-1 0 0,1 0 16,20 0-16,1 0 0,0 0 16,-1 0-16,1 0 0,21 0 0,21 0 15,0 0-15,0 0 0,0 0 0,21 0 16,0 0-16,0 0 0,22 0 15,-22 0-15,21 0 0,1 0 0,-1 0 16,0 0-16,22 0 0,-22 0 0,22 0 16,-1 0-16,1 0 0,-1 0 15,1 0-15,-1 0 0,1 0 0,-1 0 16,1 0-16,-22 0 0,21 0 0,1 0 16,-22 0-16,-21 0 0,22 0 15,-22 0-15,0 0 0,-21 0 0,0 0 16,0 0-16,-21 0 0,-21 0 15,-1 0-15,1 0 0,-43 0 16,22 0-16,-22 0 0,-21 0 0,0 0 16,1 0-16,-1 0 0,-42 0 31,-1 0-31,1 0 0,-21 0 16,21 0-16,-43 0 0,1 0 0,-1 0 15</inkml:trace>
  <inkml:trace contextRef="#ctx0" brushRef="#br0" timeOffset="35945.87">13081 8065 0,'0'0'15,"-21"0"-15,-43-22 0,43 22 16,0-21-16,0 21 16,0 0-16,42 21 47,0 1-47,21-1 0,-21 0 0,22 0 15,-1 0-15,0 0 0,22 22 16,-1-22-16,-20 0 0,20 21 0,1-20 15,-1-1-15,1 0 0,-1 0 16,1 21-16,20-20 0,-20-1 0,-22 0 16,22-21-16,-1 21 0,1 0 0,-22 0 15,0 1-15,1-22 0,-1 21 16,0-21-16,-20 21 0,-1-21 0,0 0 16,0 21-16,-21 0 0,0 0 15,0 1 1,-21-22-16,0 21 0,0 0 15,-22 0-15,1 0 0,0 0 16,-1 1-16,1 20 0,-22-21 0,1 21 16,-1 1-16,1-1 0,-1 0 0,1 1 15,-22-1-15,1 0 0,20 1 16,-21-1-16,1 0 0,-1 22 0,0-22 16,22 1-16,-22-1 0,22 0 0,20 1 15,-20-1-15,21 0 0,-1 1 16,1-22-16,21 21 0,0-21 0,-22 0 15,43 1-15,-21-1 0,21 0 16,-21-21-16,42 0 31,0 0-31,0-21 0,1 0 0,20-1 16,0-20-16,1 21 0,-1-21 16,21-1-16,1 1 0,-1 0 0,22-1 15,-21-20-15,20 20 0,1-20 16,0 21-16,-22-22 0,22 22 0,-1-22 15,1 22-15,0-22 0,-1 1 0,1 21 16,-21-1-16,20-20 0,-20 20 16,-22 22-16,22-21 0,-22 21 0,-21 0 15,21-1-15,-42 1 0,22 21 0,-44 0 32,-20 0-17,21 21-15,0-21 0,0 22 0,-22-22 16,22 21-16,0-21 0,-21 0 15,20 21-15,-20-21 0,21 0 0,-21 0 16,-1 0-16,1 0 0,0 0 16,-1 0-16,1 0 0,0 0 0,-1-21 15,-20 0-15,20 21 0,1-22 16,-21 1-16,20 0 0,-20 0 0,-1 0 16,22 0-16,-22-1 0,1-20 0,-1 21 15,1 0-15,-1 0 0,1-1 16,21-20-16,-22 42 0,22-21 15,21 0-15,-22 0 0,22 21 16,0-22-16,42 22 31,0 0-31,22 22 0,-1-22 16,0 21-16,22 0 0,-1-21 0,-20 21 16,20 0-16,1 0 0,-1 1 15,22-1-15,-22 0 0,1 0 0,-1 0 16,1 0-16,-1 1 0,1-1 0,-1 0 15,1 0-15,-1 0 0,-20 0 16,20-21-16,1 22 0,-22-1 16,0-21-16,1 0 0,-22 21 15,21-21-15,-21 0 0,0 0 0,-42 0 47,0 0-47,-21 0 0,21 0 0,-22 0 16,1-21-16,-22 21 0,22-21 15,-21-1-15,20 22 0,-20-21 0,20 21 16,-20-21-16,-1 0 0,1 21 0,-1-21 16,1 0-16,-1-1 0,1 1 15,-1 0-15,1 0 0,-1 0 0,1 0 16,21-1-16,-22 1 0,22-21 16,-1 21-16,1 0 0,21-1 15,-21 1-15,20 0 0,1 0 0,0 0 16,0 0-16,21-1 15,-21 22-15,42 0 63,0 22-63,0-22 0,0 21 16,22 0-16,-1 0 0,0 0 0,1 0 15,20 1-15,-20-1 0,20 21 16,1-21-16,-1 0 0,1 1 15,-1-1-15,-21 0 0,22 0 16,-22 0-16,1 0 0,20 1 0,-21-22 16,-20 21-16,20-21 0,-21 0 0,0 21 15,0-21-15,-42 0 32,0-21-32,0 0 15,-21 21-15,20-22 0,-20 1 0,0 0 16,-1 0-16,-20 0 0,21 0 0,-22-22 15,22 22-15,-22-21 16,1-1-16,-1 22 0,22-21 0,-22 0 0,22 20 16,0 1-16,-1-21 15,1 21-15,21 0 0,-21-1 0,20 22 16,22-21-16,-21 21 16,42 21-1,1 1-15,-1-1 16,21 0-16,0 21 0,1-21 0,-1 22 15,22-22-15,-1 21 0,1-21 0,-1 22 16,1-22-16,-1 21 0,22-21 16,-22 22-16,1-22 0,-1 0 0,1 0 15,-1 22-15,1-22 0,-1 0 16,1 0-16,-1 0 0,1 0 0,-22 1 16,0-1-16,1 0 0,-1-21 15,-21 21-15,0 0 0,1-21 16,-1 21-16,-21 1 0,0-1 15,0 0-15,-21 0 0,-1-21 0,1 21 16,-21 0-16,0 1 0,-1-1 16,1 0-16,-22 0 0,22 0 0,-21 0 15,-1 1-15,1-1 0,-1 21 16,-21-21-16,1 22 0,-1-1 0,0-21 16,1 21-16,-22 1 0,0-1 0,21 0 15,-20 1-15,20-1 0,21 0 16,1 1-16,-1-1 0,1-21 15,21 22-15,-1-22 0,1 0 0,21 0 16,-22 0-16,43 0 0,-21-21 16,21 22-16,21-44 31,1 22-31,20-21 0,-21 0 16,21-21-16,22 21 0,-1-22 0,22 1 15,0 0-15,-1-1 0,22-20 0,0 20 16,21-20-16,-21 21 0,0-22 15,0 1-15,-1-1 0,1 1 16,0-1-16,0 1 0,0 20 0,-22-20 16,22 20-16,-42 1 0,-1 21 15,1-21-15,-22 20 0,0 1 0,1 21 16,-22 0-16,-21-21 0,-21 21 31,0 21-31,-1 0 0,1 1 16,0-1-16,0-21 15,0 21-15,21 0 0,0 0 16,-21 0-16,21 1 16,-22-1-16,22 0 0,0 0 15</inkml:trace>
  <inkml:trace contextRef="#ctx0" brushRef="#br0" timeOffset="36855.43">13631 11663 0,'0'0'16,"-42"0"-16,21-21 0,-22 0 0,1-1 16,21 1-16,-21 0 0,20 0 15,1 0-15,-21 0 0,21-1 0,0 1 16,-1 0-16,1 0 0,0 0 16,0 0-16,21-1 0,-21 22 0,0-21 15,-1 21-15,22 21 47,0 1-47,22-22 0,-1 21 16,21 0-16,-21 0 0,22 21 0,20-20 15,-21-1-15,1 21 16,20-21-16,1 22 0,-22-22 0,22 21 16,-1-21-16,-21 22 0,22-1 0,-1-21 15,1 21-15,-1-20 0,1 20 16,-1-21-16,1 21 0,-1-20 0,1-1 15,-1 21-15,1-21 0,-22 0 0,22 1 16,-22-1-16,22 0 0,-22 0 16,0 0-16,1-21 0,-1 21 0,0 1 15,-21-22-15,22 0 0,-22 21 0,0-21 16,-21 21 0,-21 0-16,0-21 15,-22 21-15,1-21 0,0 21 16,-22 1-16,1-22 0,-22 21 15,22 0-15,-43 21 0,21-21 0,-21 1 16,0-1-16,1 21 0,-1-21 16,0 22-16,0-1 0,0 0 0,22-21 15,-22 22-15,21-1 0,0-21 0,1 22 16,-1-22-16,22 21 0,-22-21 16,21 0-16,22 1 0,-21-1 0,20 0 15,1 0-15,0 0 0,-1-21 0,22 21 16,0-21-16,0 0 0,0 0 15,42 0 32,0 0-47,0 0 16,0-21-16,22 21 0,-1-21 0,0 0 16,1 0-16</inkml:trace>
  <inkml:trace contextRef="#ctx0" brushRef="#br0" timeOffset="37636.72">16319 12467 0,'0'0'0,"-21"21"0,-21-21 0,21 0 16,0 0-16,-1 0 0,-20 0 0,21 0 15,0 22-15,0-22 0,-1 0 16,1 0-16,0 0 0,0 0 0,0 0 16,0 0-16,-1 0 15,1 0-15,0 0 16,0 0-16,0 0 31,0 0-31,42 0 47,21 0-31,-21 0-16,22 0 0,20 0 0,1 0 15,-1 0-15,22 0 0,-1 0 0,1 0 16,21 0-16,0 0 0,0 0 15,-1 0-15,22 0 0,0 0 0,0 0 16,22 0-16,-1 0 0,0 0 16,0-22-16,21 22 0,1 0 0,-22-21 15,-21 0-15,21 21 0,21 0 0,1-21 16,-1 21-16,0 42 0,22-42 0,-22 0 16,22 0-16,-1 0 0,1 0 15,-22 0-15,22 0 0,-43 0 16,21 0-16,0 0 0,-20 0 0,-1 0 15,-21 0-15,0 0 0,0 0 0,0 21 16,-21-21-16,-22 0 0,1 0 16,0 22-16,-1-22 0,-20 0 0,-1 0 15,-20 21-15,-1-21 0,0 0 16,1 0-16,-22 0 0,0 0 0,0 0 16,0 0-1,-21-21 1,21-1-16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3T03:22:25.23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5228 13187 0,'0'21'0,"0"0"15,0 0 1,0 1 0,0-1 15,0 0-16,0 0 17,0 0-17,0 0-15,0 1 16,0-1-16,0 0 16,0 0-16,0 0 15,-21 0-15,0-21 0,21 22 0,-21-1 16,21 0-16,-22-21 0,1 21 15,0 0-15,21 0 0,-21 1 0,0-22 16,0 21-16,-1 0 0,1 0 16,0 0-16,-21 0 15,21-21-15,-1 22 0,1-22 0,0 21 16,-21-21-16,21 0 0,-1 21 0,-20-21 16,21 0-16,0 0 0,-22 0 15,22 0-15,0 0 0,-21 0 0,21 0 16,-1 21-16,-20-21 0,21 0 15,0 0-15,0 0 0,-22 0 0,22 0 16,0 0-16,-21 21 0,20-21 0,1 0 16,-21 0-16,21 0 0,0 21 15,-22-21-15,22 0 0,0 0 0,0 0 16,-22 22-16,22-22 0,0 0 16,0 0-16,-21 0 0,20 0 15,1 0-15,0 0 0,0 0 0,-21 0 16,20 0-16,1 0 0,0 0 15,0 0-15,0 0 0,-22 0 0,22 0 16,0-22-16,0 22 0,0 0 0,-22-21 16,22 21-16,0-21 0,-21 21 15,21-21-15,-22 21 0,22-21 0,-21 21 16,21-21-16,-22 21 0,22-22 16,-21 22-16,21-21 0,-22 0 0,22 21 15,-21-21-15,-1 0 0,22 21 16,-21-21-16,0-1 0,-1 22 15,22-21-15,-21 0 0,-1 21 0,1-21 16,0 0-16,-1 0 0,1 21 16,0-22-16,-1 1 0,1 0 0,0 0 15,-1 0-15,1 21 0,0-21 16,-1-1-16,1 1 0,21 0 0,-21 0 16,-1 0-16,22 0 0,-21-1 15,-1 1-15,22 0 0,-21 0 0,21-21 16,-22 20-16,22 1 0,-21 0 15,21 0-15,0-21 0,-22 20 0,22 1 16,-21 0-16,21-21 0,-22 21 16,22-1-16,0-20 0,-21 21 15,20 0-15,1 0 0,-21-22 16,21 22-16,0 0 0,-1 0 0,-20 0 16,21-22-16,0 22 0,0 0 15,-1 0-15,1 0 0,0-1 0,-21 1 16,21-21-16,-1 21 0,1 0 15,0-1-15,0-20 0,0 21 0,0 0 16,-1 0-16,22-22 0,-21 22 16,0 0-16,0-21 0,21 20 15,0 1-15,-21 0 0,0-21 0,21 21 16,-22-1-16,22 1 0,0-21 16,0 21-16,-21 0 0,21-1 15,0 1-15,-21-21 0,21 21 0,0 0 16,0-1-16,0-20 0,-21 21 15,21 0-15,0-22 0,0 22 16,0 0-16,-21-21 0,21 21 0,0-22 16,0 22-16,0 0 0,0-21 15,0 20-15,0-20 0,0 21 0,0 0 16,0-22-16,0 22 0,0 0 16,0-21-16,0 21 0,0-1 0,0 1 15,0 0-15,0-21 0,0 21 16,0-1-16,0 1 0,0 0 15,0 0-15,0-21 0,21 20 0,0 1 16,-21 0-16,0 0 0,0-21 16,21 20-16,0 1 0,-21 0 0,22-21 15,-22 21-15,0-1 0,21 1 16,0 0-16,-21-21 0,21 21 0,0-1 16,-21-20-16,21 21 0,1 0 15,-22-22-15,21 22 0,0 0 0,-21 0 16,21-21-16,0 20 0,0 1 15,-21 0-15,22 0 0,-1 0 16,0 0-16,-21-1 0,21 1 0,0 0 16,-21 0-16,21 0 0,1 0 15,-22-1-15,21 1 0,0 0 16,0 0-16,-21 0 0,21 0 0,0-1 16,1 1-16,-22 0 0,21 0 15,0 21-15,0-21 0,0 0 0,-21-1 16,21 1-16,1 21 0,-22-21 15,21 0-15,0 0 16,0 21-16,-21-21 16,21-1-16,0 22 15,1-21-15,-22 0 16,21 21-16,0-21 0,0 0 0,0 0 16,0 21-16,22-22 15,-22 1-15,0 0 0,21 0 0,-20 0 16,-1 0-16,21-1 0,0 1 15,1-21-15,-22 21 0,42 0 0,22-43 16,-43 43-16,22-21 16,-1 20-16,-20-20 0,20 21 0,1-21 15,-22-1-15,22 22 0,-1-21 0,1 21 16,-22-22-16,21 22 16,-20-21-16,20 21 0,-20-22 0,20 22 15,-21-21-15,22 21 0,-22-1 16,22-20-16,-22 21 0,22 0 0,-22-22 15,0 22-15,22 0 0,-22-21 0,0 21 16,22-1-16,-22-20 0,1 21 16,-1 0-16,0 0 0,1-1 0,-1 1 15,0-21-15,1 21 0,-22 0 0,21-1 16,0 1-16,1 0 0,-22 0 16,21 0-16,1 0 0,-1-1 0,0 1 15,-21 0-15,22 21 0,-1-21 16,0 0-16,1 0 0,-22-1 0,21 1 15,1 0-15,-22 0 0,21 21 0,0-21 16,-20 0-16,20-1 0,-21 1 16,21 0-16,-20 21 0,20-21 15,-21 0-15,0 0 0,22-1 0,-22 1 16,0 21-16,21-21 0,-21 0 0,1 0 16,20 0-16,-21-1 0,21 22 15,-20-21-15,20 0 0,-21 0 16,21 0-16,-20 0 0,20-1 0,-21 1 15,21 0-15,1 21 0,-1-21 0,-21 0 16,22 0-16,-1-1 0,0 1 0,1 0 16,-1 0-16,-21 0 0,21 21 15,1-21-15,-1-1 0,0 1 16,1 0-16,-1 0 0,0 0 0,1 0 0,-1-1 16,0 1-16,22 0 0,-22 0 15,1 0-15,20 0 0,-21-22 16,22 22-16,-22 0 0,22 0 0,-22 0 15,22-1-15,-22-20 0,0 21 16,22 0-16,-22 0 0,22-22 0,-22 22 16,0 0-16,1 0 0,20-22 0,-21 22 15,1 0-15,20 0 0,-20 0 16,20-22-16,-21 22 0,22 0 0,-22 0 16,22 0-16,-22 0 0,22-1 0,-22 1 15,21 0-15,-20 0 16,20 0-16,-20-22 0,20 22 0,-21 0 15,1 0-15,-1 0 0,22 0 0,-22-1 16,0 1-16,22 0 0,-22-21 0,0 21 16,1-1-16,-1 1 0,0 0 15,1 21-15,-1-21 0,0 0 0,-20 0 16,-1 21-16,0-22 0,0 22 0,0-21 16,0 21-16,1-21 15,-1 21-15,-21-21 0,21 21 0,0 0 16,-21-21-16,21 21 0,0-21 0,1 21 15,-1-22-15,0 22 0,0-21 16,0 21-16,0-21 0,22 21 16,-22-21-16,0 21 0,0 0 0,22-21 15,-22 21-15,0-21 0,0 21 16,0-22-16,0 22 0,1 0 0,-1-21 16,21 21-16,-21 0 0,0-21 0,1 21 15,-1 0-15,21-21 0,-21 21 16,0-21-16,22 21 0,-22-21 0,0 21 15,21-22-15,-20 22 0,-1 0 0,0-21 16,0 21-16,0 0 0,0-21 16,1 0-16,-1 21 0,0 0 0,-21-21 15,21 21-15,0 0 0,0-21 16,1-1 0,-1 22-16,-21-21 15,21 21-15,0 0 0,-21-21 0,21 21 16,0 0-16,-21-21 0,22 21 15,-1-21-15,0 21 0,0-21 16,0 21-16,0-22 0,1 22 16,-1-21-16,0 0 15,0 21-15,-21-21 16,21 21-16,0 0 0,1-21 16,-1 21-1,0-21-15,0 21 16,-21-22-16,21 22 0,-21-21 15,21 21-15,1 0 16,-1 0 15,-21-21 32,-21 21-32,-1 0-31,1 0 16,0 0-16,0 0 0,0 0 15,0 0-15,-1 0 0,1 0 16,0 0-16,0 0 0,0 0 0,-22 0 16,22 0-16,0 0 0,0 0 15,0 0-15,0 0 0,-1 0 16,1 0-16,0 0 0,0 0 0,0-21 15,0 21-15,-1 0 16,1 0-16,0 0 0,0 0 16,0 0-16,0 0 0,-1 0 15,1 0 1,42 0 62,-21 21-62,22-21-16,-1 0 0,0 0 15,0 0-15,0 0 16,22 0-16,-22 0 0,0 0 0,0 0 16,21 0-16,1 0 0,-22 0 15,21 0-15,-21-21 0,22 21 16,-1 0-16,-21 0 0,22-21 0,-22 21 15,0 0-15,21 0 0,-21 0 16,1-21-16,-1 21 0,0 0 0,0 0 16,0 0-16,0 0 0,1 0 0,-1-22 15,0 22-15,0 0 16,0 0-16,-42 22 78,21-1-78,0 0 16,-21-21-16,0 21 0,0 0 15,-1-21-15,22 21 0,0 1 16,-21-1-16,0-21 0,21 21 16,0 0-16,-21 0 0,0 0 0,21 1 15,-21-1-15,-1 0 0,22 0 16,-21 0-16,0 0 0,0 1 0,21-1 15,-21 0-15,0 0 0,-1 0 0,1 0 16,0 1-16,21-1 0,-21 0 16,0 0-16,21 0 0,-21 0 15,21 1-15,-22-1 0,1 0 16,21 0-16,-21-21 0,21 21 16,0 0-16,-21 1 15,21-1 1,0 0-16,0 0 15,-21-21 48,0 0-63</inkml:trace>
  <inkml:trace contextRef="#ctx0" brushRef="#br0" timeOffset="7012.01">5059 13716 0,'0'-21'16,"21"21"15,-21 21 0,0 0-15,0 0-16,0 1 15,0-1-15,0 0 16,0 0 0,0 0-16,-21-21 0,0 21 15,21 1-15,-22-22 0,1 21 0,0-21 16,21 21-16,-21-21 0,0 21 15,0-21-15,-1 21 0,1-21 0,0 21 16,0-21-16,0 22 0,0-22 16,-22 21-16,22 0 0,0-21 0,0 21 15,-22-21-15,22 21 0,0-21 0,-21 0 16,21 0-16,-1 21 0,-20-21 16,21 0-16,0 0 0,0 0 15,-22 22-15,22-22 0,0 0 0,-21 0 16,20 0-16,1 0 0,0 21 15,-21-21-15,21 0 0,-1 0 0,1 0 16,0 0-16,0 0 0,0 21 16,0-21-16,-1 0 0,1 0 0,-21 0 15,21 0-15,0 0 0,-1 0 0,1 0 16,0 0-16,0 0 0,-21 0 16,20 0-16,1 0 0,-21 0 0,21 0 15,0 0-15,-22 0 0,22 0 16,-21 0-16,21 0 0,-1 0 15,-20 0-15,21 0 0,-43 0 16,22 0-16,21 0 0,-21 0 16,20 0-16,-20 0 0,21 0 0,0 0 15,-22 0-15,22-21 0,-21 21 16,21 0-16,-22 0 0,22 0 0,-21-21 16,21 21-16,0 0 0,-22 0 15,22 0-15,-21-22 0,21 22 0,-22 0 16,22 0-16,-21-21 0,21 21 0,-22 0 15,22-21-15,0 21 0,-21-21 16,20 21-16,-20-21 0,21 21 0,0 0 16,-22-21-16,22 21 15,-21 0-15,21-22 0,0 1 0,-22 21 16,22-21-16,0 21 0,-21 0 16,20-21-16,1 21 0,-21-21 0,21 21 15,0-21-15,-22 21 0,22-22 16,0 1-16,-21 21 0,20-21 15,1 21-15,-21-21 0,21 21 0,-22-21 16,22 0-16,-21 21 0,21-22 0,-22 22 16,22-21-16,-21 0 0,21 21 15,-22-21-15,1 0 0,21 21 16,-21-21-16,-1-1 0,22 1 0,-21 21 16,21-21-16,-22 0 0,1 0 15,21 0-15,-22-1 0,22 22 16,-21-21-16,21 0 0,-22 0 15,22 0-15,-21 21 0,21-21 0,0-1 16,-22 1-16,22 0 0,-21 0 16,21 0-16,-1 21 0,-20-21 0,21-1 15,0 1-15,0-21 0,-22 21 16,22 0-16,0-1 0,-21 1 0,20 0 16,1 0-16,0-21 0,0 20 15,-21 1-15,20 0 0,1 0 16,0 0-16,0 0 0,0-22 15,0 22-15,-22 0 0,22 0 0,0 0 16,21-1-16,-21 1 0,0 0 16,-1 0-16,1 0 0,0 0 15,21-1-15,-21 1 0,21-21 0,0 21 16,0 0-16,0-1 0,0 1 16,0 0-16,0-21 0,0 21 0,0-1 15,0 1-15,0-21 0,0 21 0,0 0 16,0-1-16,0-20 0,0 21 15,0 0-15,0 0 0,0-1 16,0-20-16,0 21 0,0 0 16,0 0-16,0-1 0,0 1 0,0 0 15,0-21-15,0 21 0,0-1 16,0 1-16,0 0 0,0 0 0,0-21 16,0 20-16,0 1 0,0 0 15,0-21-15,0 21 0,0-1 0,0 1 16,0-21-16,0 21 0,0 0 0,0-1 15,0-20-15,0 21 0,0 0 16,0-22-16,0 22 0,0 0 0,0 0 16,0-21-16,0 20 0,0 1 15,0 0-15,0-21 0,0 21 0,0-1 16,0-20-16,0 21 0,0 0 16,0 0-16,0-22 0,0 22 15,0-21-15,0 21 0,0-1 0,0-20 16,0 21-16,0-21 0,0 20 15,0-20-15,0 21 0,0-21 0,0 20 16,0-20-16,21 0 0,0 21 16,0-22-16,1 1 0,-1 21 0,0-22 15,0 22-15,21-21 0,-20 21 16,-1-22-16,0 22 0,0 0 0,21-21 16,-20 21-16,-1-1 0,0-20 15,0 21-15,21 0 0,-20-22 0,-1 22 16,0 0-16,0 0 15,0-21-15,0 20 0,1 1 0,-1-21 16,0 21-16,0 0 0,0-1 16,0-20-16,1 21 0,-1 0 0,0-22 15,0 22-15,0 0 0,0 0 16,1-21-16,-1 20 0,-21 1 0,21 0 16,0-21-16,0 21 0,0-1 15,1 1-15,-1-21 0,-21 21 0,21 0 16,0-1-16,0 1 0,0-21 15,-21 21-15,22 0 0,-1-1 0,0-20 16,-21 21-16,21 0 0,0 0 16,-21-1-16,0-20 0,21 21 15,1 0-15,-22 0 0,21-1 16,-21 1-16,21 21 0,-21-21 0,0 0 16,0 0-16,21 0 0,0-1 15,-21 1-15,21 0 0,-21 0 0,22 0 16,-1 0-16,-21-1 0,21 1 15,0 0-15,-21 0 0,21 0 0,0-22 16,1 22-16,-22 0 0,21 0 16,0-21-16,0 20 0,0 1 0,0-21 15,-21 21-15,22 0 16,-1-22-16,0 22 0,0 0 0,-21 0 16,21-22-16,0 22 0,1 0 15,-22 0-15,21 0 0,0-22 0,-21 22 16,21 0-16,0 0 0,-21 0 15,21 0-15,1-1 0,-22 1 0,21 0 16,0 0-16,-21 0 0,21 0 16,0-1-16,-21 1 0,21 0 0,-21 0 15,22-21-15,-1 20 0,0 1 16,-21 0-16,21 0 0,0 0 16,0 0-16,1-22 0,-22 22 0,21 0 15,0 0-15,0-22 0,0 22 16,0 0-16,22 0 0,-22-21 0,0 20 15,0 1-15,0 0 0,1 0 16,20 0-16,-21-22 0,0 22 0,0 0 16,22 0-16,-22 0 0,21 0 15,-21-22-15,1 22 0,20 0 0,-21-21 16,21 20-16,-20-20 0,20 21 0,-21-21 16,21 20-16,-20-20 0,-1 21 15,21-21-15,-21 20 0,22-20 0,-22 21 16,0-21-16,21-1 0,-21 22 15,22 0-15,-22-21 0,0 20 16,21-20-16,-20 21 0,20 0 0,0-43 16,1 22-16,-22 21 15,21 0-15,0-43 0,1 22 16,-22 21-16,0-1 0,0-20 16,22 21-16,-22-21 0,0 20 0,0 1 15,0-21-15,0 21 0,-21 0 16,22-22-16,-1 22 0,0 0 0,-21 0 15,21 0-15,0-22 0,-21 22 0,21 0 16,1 0-16,-1 0 0,-21-22 16,21 22-16,0 0 0,0-21 0,0 20 15,1 1-15,-1-21 0,0 21 0,0 0 16,0-22-16,-21 22 16,21 0-16,1-21 0,-1 20 0,21 1 15,-21-21-15,0 21 0,1 0 16,-1-22-16,0 22 0,21 0 0,-21 0 15,1-22-15,20 22 0,-21 0 0,21 0 16,-20 0-16,20-22 0,-21 22 16,21 0-16,-20 0 0,20-21 0,-21 20 15,21 1-15,-20 0 0,20-21 16,0 21-16,-21-1 0,22-20 0,-22 21 16,21-21-16,-21 20 0,22 1 0,-22-21 15,21 21-15,-21-22 16,22 22-16,-22 0 0,21-21 0,1 21 15,-22-22-15,21 22 0,-21 0 0,22 0 16,-1-22-16,-21 22 0,21 0 16,1-21-16,-1 21 0,0-1 0,-20 1 15,20-21-15,0 21 0,-21 0 0,22-1 16,-1 1-16,-21-21 0,22 21 16,-22 0-16,21-1 0,-21 1 0,22 0 15,-22 0-15,0-21 0,21 20 16,-21 1-16,1 0 0,-1 21 0,21-21 15,-21 0-15,0 0 0,1-1 0,-1 1 16,0 21 0,0-21-16,0 0 0,0 21 15,1-21-15,-1 0 16,0 21-16,0-22 0,0 22 0,0-21 16,1 0-16,-1 21 0,0-21 0,21 0 15,1 0-15,-22-1 0,21 1 16,0 0-16,1 0 0,41-21 15,-41 20-15,-1 1 0,0 0 0,1 21 16,-1-21-16,0 0 0,-20 0 16,20-1-16,0 1 0,-21 0 0,22 0 15,-1 0-15,0 0 0,1-1 16,-1 22-16,0-21 0,1 0 16,-1 0-16,0 0 0,1 0 0,-1-1 15,22 1-15,-22-21 0,21 21 16,-20 0-16,20-1 0,-20 1 0,20 0 15,-21 0-15,1 0 0,20 0 16,-20-1-16,-1 1 0,0 0 0,-21 21 16,22-21-16,-1 0 0,-21 21 0,0-21 15,1 21-15,-1-22 0,21 22 16,-42-21-16,21 21 0,0-21 0,1 21 16,-1-21-16,0 21 0,0-21 15,0 0-15,0 21 16,1-22-16,-1 22 0,0 0 0,0-21 15,0 21-15,-21-21 0,21 21 16,1-21-16,-1 21 0,0-21 0,0 21 16,0 0-16,0-21 0,1 21 15,-1-22-15,0 22 0,0 0 16,0-21-16,0 21 0,1 0 16,-22-21-16,21 0 0,0 21 15,0 0-15,0-21 0,0 21 0,1 0 16,-1-21-16,0 21 15,0 0-15,-21-22 0,21 1 16,0 21-16,1 0 0,-1-21 16,0 21-16,0 0 15,0 0-15,0 0 16,-21-21-16,22 21 0,-1 0 16,0 0-16,0 0 0,0 0 15,0 0-15,1-21 0,-1 21 16,0 0-16,0 0 0,0-21 0,0 21 15,1 0-15,-1 0 0,0 0 16,0-22-16,0 22 0,0 0 0,1 0 16,-1-21-16,0 21 0,0 0 15,0 0-15,0-21 0,1 21 16,-1 0-16,0 0 0,0-21 0,0 21 16,0 0-16,1 0 0,-1-21 15,0 21-15,0 0 0,0 0 0,0-21 16,1 21-16,-1 0 15,0 0-15,0-22 0,0 22 16,0-21 0,1 21-16,-22-21 0,21 21 0,0 0 15,0-21-15,0 21 0,0 0 16,-42 0 78,0 0-94,0 0 15,0 0-15,0 0 16,-1 0-16,1 0 0,0 0 16,0 0-16,0 21 15,0-21-15,-1 0 0,1 0 0,0 0 16,0 0-16,0 0 0,0 0 15,-1 0-15,1 21 0,0-21 0,0 0 16,0 0 0,0 0-16,-1 0 0,1 0 0,0 0 15,0 0-15,0 0 0,0 0 0,-1 21 16,-20-21-16,21 0 0,-21 0 16,-1 0-16,22 0 0,-21 22 0,21-22 15,-22 0-15,22 0 0,0 0 16,0 0-16,0 0 15,-1 0 32,44 0 16,-1 0-63,0 0 15,0 0-15,0 0 0,22 0 0,-22 0 16,0 0-16,21 0 0,-21 0 16,22 0-16,-1 0 0,0 0 0,1 0 15,-1-22-15,0 22 0,1 0 16,-1-21-16,0 21 0,-20 0 16,20 0-16,-21 0 0,0 0 0,0 0 15,1-21-15,-1 21 0,0 0 0,0 0 16,0 0-1,-42 0 110,0 21-125,0 0 16,0-21-16,-1 0 0,22 22 0,-21-1 16,0-21-16,0 21 0,0-21 15,0 21-15,-1 0 0,1 0 16,0 1-16,0-22 0,0 21 0,0 0 16,21 0-16,-22 0 0,1 0 15,21 1-15,0-1 0,-21 0 0,0 0 16,21 0-16,-21 0 0,0 1 15,21-1-15,0 0 0,-22 0 16,22 0-16,-21-21 0,0 21 0,21 1 16,0-1-16,-21 0 15,0 0-15,0-21 16,21 21-16,0 0 31,0-42 63,-22 21-94,1-21 16,0 21-16</inkml:trace>
  <inkml:trace contextRef="#ctx0" brushRef="#br0" timeOffset="15490.06">7281 1799 0,'0'0'0,"0"-21"0,-21 0 16,21 0-16,-21 21 16,21-21-16,-21-1 15,21 1-15,0 0 16,-21 21-16,21 21 62,0 0-62,21 1 16,-21-1-16,21 0 16,0 0-16,0-21 0,0 21 15,1 0-15,20 1 0,-21-1 0,21 0 16,1 0-16,-1 0 0,0 0 16,1 1-16,-1-1 0,22 0 0,-22 0 15,0 0-15,22 22 0,-22-22 16,22 0-16,-22 0 0,0 0 0,22 22 15,-22-22-15,0 0 0,1 0 16,-22 0-16,21 22 0,1-22 0,-22 0 16,21 0-16,0 21 0,-20-20 15,-1-1-15,21 0 0,-21 0 16,0 0-16,1 0 0,-1 1 0,0-1 16,0-21-16,0 21 0,0 0 15,-21 0-15,22-21 16,-44 0 31,22-21-47,-21 21 15,0-21-15,0 21 0,0-21 16,21 0-16,-21-1 0,-1 1 0,1 0 16</inkml:trace>
  <inkml:trace contextRef="#ctx0" brushRef="#br0" timeOffset="16140.38">7874 1545 0,'0'0'15,"-21"-21"-15,21 0 16,0 0-16,0 0 15,0-1-15,0 1 16,-21 21 0,21-21-1,-22 21 1,22 21 0,0 0-16,0 1 15,0-1-15,0 0 0,0 21 0,0 1 16,0-1-16,0 0 0,0 22 15,0-1-15,0-20 0,0 20 0,0 1 16,0-1-16,22-21 0,-22 22 16,0-1-16,21 1 0,-21-1 0,0 1 15,0-1-15,0-20 0,0 20 16,0 1-16,0-22 0,0 0 0,0 1 16,0-1-16,0 0 15,0 1-15,0-22 0,0 21 0,0-21 16,0 1-16,0-1 0,0 0 0,0 0 15,0 0-15,0 0 16,0-42 47,0 0-63,0 0 15,0 0-15</inkml:trace>
  <inkml:trace contextRef="#ctx0" brushRef="#br0" timeOffset="30581.33">20553 1461 0,'0'0'0,"-21"0"0,-1 0 15,1 0-15,0 0 16,0 21-16,0-21 0,0 0 16,-1 0-1,44 0 32,20-21-47,0 21 0,1-22 16,-1 1-16,21 0 0,1 0 0,21 0 15,-22 0-15,22-1 0,-22-20 16,22 21-16,0 0 0,20 0 0,-20-1 16,0 1-16,-22 0 0,22 0 15,-43 21-15,22-21 0,-22 0 0,-21 21 16,0 0-16,1 0 0,-1 0 16,0-22-16,-42 22 46,0 0-30,-1 0-16,1 0 0,0 0 0,-21 0 16,-1 0-16,1 0 0,21 0 15</inkml:trace>
  <inkml:trace contextRef="#ctx0" brushRef="#br0" timeOffset="30984.1">20743 1524 0,'0'0'0,"-21"21"15,21 0 1,21-21-1,-21 22-15,21-1 16,22-21-16,-22 0 0,21 21 16,1-21-16,-22 21 0,42-21 0,-20 21 15,-1 0-15,0 1 16,22-22-16,-22 21 0,22 0 0,-22 0 16,21 0-16,-20 0 0,-1-21 15,0 22-15,1-1 0,-22-21 0,0 21 16,0-21-16,0 0 0,1 21 15,-1-21-15,-21-21 47,0 0-31,0 0-16,0-1 0</inkml:trace>
  <inkml:trace contextRef="#ctx0" brushRef="#br0" timeOffset="31524.59">22183 550 0,'0'-21'16,"-22"21"-1,22 21-15,0 1 16,0-1-16,0 0 0,0 0 16,0 21-16,0-20 15,0 20-15,0 0 0,0 1 0,0-1 16,0-21-16,0 21 0,0 1 15,22-22-15,-22 21 0,0-21 0,0 1 16,0-1-16,0 0 0,0 0 16,0 0-16,0 0 0,0-42 62,0 0-62,0 0 0,0 0 16,0 0-16</inkml:trace>
  <inkml:trace contextRef="#ctx0" brushRef="#br0" timeOffset="31815.91">22183 550 0,'0'-21'31,"0"0"-31,21 21 16,0 0-16,0-21 16,0 0-16,22 21 0,-22 0 0,0-21 15,0 21-15,0 0 0,22-22 16,-22 22-16,0 0 0,0 0 0,0 0 16,0 0-16,1 0 0,-1 0 15,-42 22 32,21-1-47,-22-21 0,1 21 16</inkml:trace>
  <inkml:trace contextRef="#ctx0" brushRef="#br0" timeOffset="32040.81">22225 889 0,'21'0'16,"0"0"-1,0 0-15,1 0 0,-1 0 16,0-21-16,0 21 0,0-21 16,0 21-16,1-21 15,-1 21-15,0 0 16,-21-22-16,21 22 15,0 0-15,-21-21 0</inkml:trace>
  <inkml:trace contextRef="#ctx0" brushRef="#br0" timeOffset="32497.04">23008 466 0,'0'-21'0,"-21"42"47,0 0-31,21 0-16,0 0 0,0 0 15,0 1-15,-21-1 0,21 0 16,0 0-16,-22 21 0,22-20 0,0 20 15,0-21-15,0 21 0,0-20 16,0 20-16,0-21 0,0 21 16,22-20-16,-22-1 0,21 0 0,0 0 15,-21 0-15,21 0 16,0-21-16,0 22 16,1-22-16,-1 0 15,0 0-15,0 0 0,0-22 16,0 22-16,1 0 15,-22-21-15,21 0 0,0 21 0,-21-21 16,21 21-16,-21-21 0,21 21 16,-21-21-16,21-1 0,-21 1 15,0 0-15,0 0 16,0 0-16,0 0 16,0-1-16</inkml:trace>
  <inkml:trace contextRef="#ctx0" brushRef="#br0" timeOffset="32743.98">23050 741 0,'0'0'0,"-21"0"0,0 0 16,42-21 15,0 21-31,1 0 0,-1 0 16,0-21-16,0 21 0,0 0 0,0 0 15,-21-22-15,22 22 0,-1 0 16,0 0-16,0-21 0,0 21 16,-21-21-1,0 0-15,0 0 16,0 0 0</inkml:trace>
  <inkml:trace contextRef="#ctx0" brushRef="#br0" timeOffset="33023.93">23093 423 0,'0'-21'16,"21"0"-1,0 21 1,0 0-16,0-21 0,1 21 15,-1 0-15,-21-21 0,21 21 0,0-21 16,0 21-16,0 0 0,1 0 16,-1 0-16,0 0 15</inkml:trace>
  <inkml:trace contextRef="#ctx0" brushRef="#br0" timeOffset="33624.69">22140 1969 0,'0'21'16,"0"0"-16,0 0 15,0 0-15,0 0 0,0 1 16,0-1-16,0 0 0,0 21 0,0-21 16,0 1-16,0 20 0,0-21 15,0 21-15,0-20 0,0 20 0,0-21 16,0 21-16,0-20 15,0 20-15,0-21 0,0 0 0,0 0 16,0 1-16,0-1 16,0-42 15,0-1-15,0 1-16,0 0 0,0-21 0</inkml:trace>
  <inkml:trace contextRef="#ctx0" brushRef="#br0" timeOffset="33903.74">22140 2011 0,'0'0'0,"0"-21"15,0 0 16,21 21-31,1 0 0,-1 0 16,0-22-16,0 22 0,0 0 16,0 0-16,1 0 0,-1-21 0,0 21 15,21 0-15,-21 0 0,1 0 16,-1 0-16,-42 0 47</inkml:trace>
  <inkml:trace contextRef="#ctx0" brushRef="#br0" timeOffset="34104.62">22119 2265 0,'0'0'0,"21"-21"15,0 21-15,1 0 0,-1 0 0,0-21 16,21 21-16,-21 0 0</inkml:trace>
  <inkml:trace contextRef="#ctx0" brushRef="#br0" timeOffset="34560.68">22987 1926 0,'-21'21'47,"0"-21"-47,-1 22 0,22-1 15,0 0-15,-21 0 0,0 0 0,21 0 16,0 22-16,-21-22 16,0 0-16,21 21 0,-21-20 0,-1 20 15,22 0-15,0 1 0,0-22 16,0 21-16,-21-21 0,21 22 0,0-22 15,0 0-15,0 0 0,0 0 16,0 0-16,21 1 0,1-1 16,-1-21-16,0 0 0,0 0 0,0 0 15,0 0-15,1 0 0,-1 0 16,0 0-16,0 0 0,0-21 16,0 21-16,1 0 0,-1-22 15,-21 1-15,21 21 0,-21-21 0,21 0 16,0 0-1,-21 0-15,0-1 0,0 1 0,0 0 16,0 0-16</inkml:trace>
  <inkml:trace contextRef="#ctx0" brushRef="#br0" timeOffset="34795.87">22987 2286 0,'0'21'16,"21"-21"15,0 0-31,0 0 16,1-21-16,-1 21 16,0 0-16,-21-21 0,21 21 15,0 0-15,-21-21 16,0 0-16,0-1 15</inkml:trace>
  <inkml:trace contextRef="#ctx0" brushRef="#br0" timeOffset="35039.97">23029 1947 0,'0'-21'32,"21"21"-17,-21-21-15,22 21 0,-1 0 0,0 0 16,0 0-16,-21-21 16,21 21-16,0 0 15,1 0 1,-22-21-1</inkml:trace>
  <inkml:trace contextRef="#ctx0" brushRef="#br0" timeOffset="35295.87">23664 1609 0,'-21'0'47,"21"21"-47,0 0 15,-21-21-15,21 21 16,-21-21-16,21 21 15</inkml:trace>
  <inkml:trace contextRef="#ctx0" brushRef="#br0" timeOffset="35988.53">24088 1757 0,'21'0'0,"-42"0"47,-1 0-47,1 0 15,0 0-15,0 0 16,0 21-16,0-21 0,21 21 16,-22-21-16,1 21 0,21 1 15,-21-1-15,0 0 16,21 0-16,0 0 16,0 0 15,21-21-31,0 0 15,0 0-15,1 0 0,-1 0 16,0 0-16,0 0 16,-21 22-16,21-22 0,0 0 15,1 0-15,-1 21 0,0-21 16,-21 21-16,21 0 16,0-21-16,-21 21 15,21-21-15,-21 21 16,0 1-16,0-1 15,-21-21 1,0 21-16,0-21 0,0 0 0,0 21 16,-1-21-16,1 0 15,0 21-15,0-21 0,0 0 0,0 21 0,-1-21 16,1 0-16,0 0 0,0 0 16,0 0-16,0 0 15,-1 0-15,1 0 16,0 0 31,21-21-16</inkml:trace>
  <inkml:trace contextRef="#ctx0" brushRef="#br0" timeOffset="37198.14">23537 1672 0,'21'0'0,"1"0"156,-22-21-141,0 0 1,21 21 0,0-21-16,0 21 47,-21 21-32,0 0 1,0 0 15,-21-21-15,21 21-1,-21-21-15,21-21 47,0 0-31,0 0-1,21 21-15,-21-21 16,21 21 0,0 0-1,-21 21 1,0 0 0,0 0-1,0 0 1,-21-21-1,21 22-15,-21-22 0,0 0 16,0 0 15,21-22-15,0 1 0,0 0-1,0 0 1,21 21-1,0 0 1,0 0-16,0 0 0,0 0 16,1 21-16,-1 0 15,0 0-15,-21 1 16,0-1-16,21 0 16,-21 0-16,0 0 0,0 0 0,0 1 15,0-1-15,0 0 16,-21 0-16,0 0 0,0 0 15,-1-21-15,22 22 0,-21-22 16,0 21-16,0-21 0,0 21 16</inkml:trace>
  <inkml:trace contextRef="#ctx0" brushRef="#br0" timeOffset="71792.31">8678 4424 0,'21'0'16,"1"0"46</inkml:trace>
  <inkml:trace contextRef="#ctx0" brushRef="#br0" timeOffset="74091.66">8721 4424 0,'-22'0'16,"1"0"0,21-21-16,-21 21 0,21-21 15,-21 21-15,21-22 16,-21 1-16,21 0 15,-21 0 1,-1 21 0,22-21-16,0 0 15,-21 21-15,21-22 16,-21 22-16,21 22 94,0-1-63,0-42 31,0-1-46,0 1 0,0 0-1,0 0 1,0 42 78,0 0-94,0 0 0,21 1 15,0-1-15,1 0 16,-22 0-16,21 0 0,-21 0 0,21 1 16,-21-1-16,0 0 0,21 0 15,-21 0-15,21-21 0,-21 21 0,0 1 16,0-1-16,0 0 15,0 0-15,21 0 16,-21 0 0,0-42 31,0 0-47,0 0 15,-21 0-15,21 0 16,0-1-16,-21 1 0,0 0 0,0 0 15,21 0-15,-21 0 0,-1-1 16,22 1-16,-21 0 0,21 0 0,-21 0 16,0 0-16,21-1 15,0 1-15,-21 21 16,21-21 0,21 21 46,-21 21-62,0 0 16,21-21-16,-21 22 0,21-22 15,-21 21-15,0 0 0,21 0 16,1-21-16,-22 21 16,0-42 30,0 0-30,0 0-16,0 0 16,-22-1-16,1 22 15,21-21-15,-21 0 0,0 0 16,0 0 0,21 42 15,0 0-31,0 0 15,0 0-15,21 1 0,-21-1 0,0 0 16,21 0-16,0 0 0,0 0 16,-21 1-16,22-1 0,-22 0 0,21 0 15,-21 0-15,0 0 0,21-21 0,0 22 16,-21-1-16,21-21 0,-21 21 16,0 0-16,21 0 0,1 0 15,-22 1-15,21-22 16,-21 21-16,0 0 0,21-21 15,0 21-15,0-21 16,-21 21-16,21-21 16,1 0 46,-1 0-46,-21-21-16,21 0 15,0 21-15,0-21 0,-21 0 16,21-1-16,1 1 0,-1 21 0,0-42 16,0 21-16,0 0 0,0-1 0,22-20 15,-22 21-15,0-21 16,21 20-16,-20-20 0,-1 21 0,21-21 16,-21-1-16,22 22 0,-22-21 15,21-1-15,-21 1 0,64-21 16,-43 20-16,22 22 0,-22-21 0,0 21 15,1-22-15,-1 22 0,0-21 16,1 21-16,-1-1 0,0-20 0,1 21 16,-1 0-16,0 0 0,-20-1 15,20 1-15,-21 0 0,0 0 16,0 21-16,1-21 0,-1 0 16,0-1-16,-21 1 15,21 21-15,0 0 16,-21-21-16,0 42 62,0 0-46,-21 1-16,0-22 16,21 21-16,-21-21 0,21 21 0,-21-21 15,-1 21-15,1 0 0,0 0 16,0-21-16,0 22 0,0-1 0,-22 0 15,1 0-15,21 0 0,-43 22 16,22-22-16,0 0 0,-1 21 16,-20-21-16,20 22 0,-20-22 0,21 21 15,-1 1-15,-20-22 0,-1 63 16,22-62-16,0-1 0,20 0 16,1 21-16,-21-21 0,21 1 15,0-1-15,-22 0 0,22 0 0,-21 0 16,21 0-16,-22 1 0,22-1 15,-21 0-15,-1 0 0,22-21 0,-21 21 16,0 0-16,20 1 0,-20-1 16,0 0-16,21-21 0,-1 21 0,-20 0 15,21-21-15,21 21 0,-21-21 0,0 0 16,21 22 0,21-22 171,-21-22-171</inkml:trace>
  <inkml:trace contextRef="#ctx0" brushRef="#br0" timeOffset="89509.18">20362 5292 0,'-21'0'16,"21"-21"0,-21 21-16,21-22 15,0 1 1,0 0-1,0 0 17,0 0-17,0 42 63,0 0-62,0 0-16,0 0 0,0 1 0,0-1 16,0 0-16,0 0 0,0 0 15,0 0-15,0 22 0,0-22 16,0 21-16,21-21 0,-21 22 0,0-22 16,0 21-16,21-21 0,-21 1 15,0 20-15,0-21 0,0 0 0,0 0 16,0 1-16,0-1 0,0 0 15,0 0-15,0-42 79,0 0-79,0 0 0,0-1 15</inkml:trace>
  <inkml:trace contextRef="#ctx0" brushRef="#br0" timeOffset="89991.78">20532 5292 0,'0'-21'16,"0"-1"0,21 22 62,-21 22-78,0-1 0,0 0 0,21 21 15,-21-21-15,0 1 16,0-1-16,21 0 0,-21 21 16,0-21-16,0 1 0,0 20 0,0-21 15,0 0-15,0 22 0,0-22 16,0 0-16,0 0 0,0 0 0,0 0 15,0 1-15,0-1 0,0 0 16,0-42 31,0 0-31</inkml:trace>
  <inkml:trace contextRef="#ctx0" brushRef="#br0" timeOffset="90768.81">20955 5313 0,'0'21'47,"0"0"-47,0 0 16,0 1-16,0-1 15,0 0-15,0 0 0,0 0 0,0 0 16,0 1-16,0-1 0,-21 21 15,21-21-15,0 0 0,0 1 0,-21-1 16,21 0-16,0 0 0,0 0 0,0 0 16,0 1-16,-22-1 15,22 0 1,0-42 15,0 0-31,0-1 16,0 1-16,0 0 15,0 0-15,0 0 0,0 0 0,0-1 16,0 1-16,0 0 0,0 0 0,0 0 16,0 0-16,0-1 0,0 1 15,22 0-15,-22 0 0,0 0 0,0 0 16,21-1-16,0 1 0,-21 0 16,21 0-16,0 21 0,-21-21 15,21 21-15,1 0 0,-22-21 0,21 21 16,0 0-16,0 0 15,0 0 1,-21 21-16,0 0 16,21 0-16,-21 0 0,22 0 15,-22 1-15,0-1 0,0 0 0,0 0 16,0 0-16,0 0 0,0 1 16,0-1-16,0 0 0,0 0 0,0 21 15,0-20-15,0-1 16,0 0-16,0 0 0,0 0 0,0 0 15,0 1-15,0-1 16,-22-21 47,22-21-48,-21-1-15,21 1 16</inkml:trace>
  <inkml:trace contextRef="#ctx0" brushRef="#br0" timeOffset="91068.92">20934 5652 0,'0'0'0,"-21"0"15,21-22 32,21 22-47,0 0 16,0 0-16,-21-21 0,21 21 15,0 0-15,1-21 0,-1 21 16,0-21 0,0 21-16,0 0 15,-21-21-15,21 21 16,-21-21 15</inkml:trace>
  <inkml:trace contextRef="#ctx0" brushRef="#br0" timeOffset="91464.01">21399 5355 0,'-21'0'31,"21"21"-15,0 1-16,0-1 15,0 0-15,0 0 16,0 0-16,0 0 0,0 1 16,0-1-16,0 0 0,0 0 0,0 0 15,0 0-15,0 1 0,0-1 16,-21 0-16,21 0 16,0 0-16,0 0 15,0 1 1,0-44 15,0 1-15,0 0-1,0 0-15</inkml:trace>
  <inkml:trace contextRef="#ctx0" brushRef="#br0" timeOffset="91824.73">21357 5376 0,'0'22'47,"21"-22"-47,-21 21 0,21 0 0,-21 0 15,22 0-15,-1 0 16,0 1-16,-21-1 16,21-21-16,-21 21 0,21 0 15,-21 0-15,0 0 16,0-42 46,0 0-46,21 0-16,-21 0 16</inkml:trace>
  <inkml:trace contextRef="#ctx0" brushRef="#br0" timeOffset="92648.34">21696 5355 0,'-21'21'62,"-1"1"-46,1-1-1,0-21-15,21 21 0,0 0 16,-21-21-16,21 21 0,-21-21 0,21 21 16,0 1-16,-21-22 0,21 21 15,-22-21-15,22 21 0,-21-21 16,21 21-16,0-42 62,21 21-62,-21-21 0,22 21 0,-1-21 16,-21-1-16,21 1 16,-21 0-16,21 21 0,-21-21 15,0 0-15,21 21 0,0-21 0,1-1 16,-1 1 0,0 0-16,-21 0 15,21 21 1,-21-21 15,0 42 0,0 0-15,0 0 0,0 0-1,0 1-15,0-1 0,0 0 16,0 0-16,0 0 15,0 0-15,0 1 0,0-1 16,0 0-16,0 0 0,0 21 16,0-20-16,0-1 0,0 0 15,0 0-15,0 0 0,0 0 0,0 1 16,0-1-16,0 0 0,0 0 16,0 0-16,0 0 15,0 1-15,0-1 0,0 0 16,0 0-16,0-42 78,0 0-62,0 0-1</inkml:trace>
  <inkml:trace contextRef="#ctx0" brushRef="#br0" timeOffset="95284.85">20002 6329 0,'0'0'0,"0"-21"16,-21 21-1,21-21-15,-21 21 16,21 21 0,0 0-1,0 0-15,0 0 0,0 0 16,0 22-16,0-22 0,0 0 15,0 0-15,21 22 0,-21-22 0,0 0 16,21 0-16,-21 0 0,0 0 16,0 1-16,0-1 0,0 0 15,0 0-15,0 0 0,0 0 32,0-42-1,0 0-16</inkml:trace>
  <inkml:trace contextRef="#ctx0" brushRef="#br0" timeOffset="95552.79">19854 6625 0,'21'0'32,"1"0"-32,-1 0 15,0 0-15,0 0 16,0 0-16,0 0 0,1-21 16,-1 21-16,0 0 0,0 0 15,-21-21-15,21 21 16,0-21-1,1 21-15,-22-21 16</inkml:trace>
  <inkml:trace contextRef="#ctx0" brushRef="#br0" timeOffset="96236.19">20659 6350 0,'0'-21'16,"0"0"-1,21 21 1,0 0 0,0 21-1,0-21-15,-21 21 0,0 0 16,0 0-16,21 1 0,-21-1 16,0 21-16,0-21 15,0 0-15,0 22 0,0-22 0,0 0 0,-21 21 16,0-20-16,21-1 0,-21 0 15,0 0-15,0 0 0,-22 22 16,22-22-16,0 0 0,0-21 16,0 0-16,-1 0 15,1 0 1,21-21-16,-21 21 0,21-21 0,0-1 16,0 1-16,0 0 15,0 0-15,-21 0 0,21 0 0,0-1 16,0 1-16,0 0 0,0 0 15,0 0-15,0 0 16,21 21 0,0 0-16,0 0 15,1 21-15,-1 0 0,-21 0 0,21 0 16,0 0-16,0 1 0,0-22 16,1 21-16,-1 21 15,0-42-15,0 21 0,-21 0 0,21-21 16,0 0-1,-21 22-15,22-22 0,-1 0 16,0 0 0,0 0-1,0-22 1,-21 1-16,21 21 16</inkml:trace>
  <inkml:trace contextRef="#ctx0" brushRef="#br0" timeOffset="96913.94">21230 6371 0,'-21'0'16,"21"21"-1,0 1 1,-21-22-16,21 21 0,0 0 0,-21 0 16,21 21-16,0-20 0,0-1 15,0 0-15,0 0 0,-22 0 0,22 0 16,-21-21-16,21 22 0,0-1 16,0 0-16,-21 0 0,21 0 15,0 0 1,0-42 31,0 0-47,0 0 15,0 0-15,0 0 0,0-1 0,0 1 16,21 0-16,-21 0 0,0 0 16,0 0-16,21-22 0,-21 22 0,22 0 15,-22 0-15,0 0 0,21-1 16,0 22-16,-21-21 0,0 0 15,21 21-15,0 0 0,0 0 16,1 0 0,-22 21-1,21-21-15,-21 21 0,21 1 0,-21-1 16,0 0-16,0 0 0,0 0 16,0 0-16,0 1 0,0-1 0,21 0 15,-21 0-15,0 0 0,0 0 16,0 1-16,0-1 0,0 0 15,0 0-15,0 0 32,0 0-17,21-21 1,-21-21 31</inkml:trace>
  <inkml:trace contextRef="#ctx0" brushRef="#br0" timeOffset="97183.78">21124 6668 0,'21'0'47,"1"0"-47,-1-22 16,0 22-16,0 0 0,0 0 16,-21-21-16,21 21 0,1 0 15,-1 0-15,-21-21 16,21 21-16,0 0 31</inkml:trace>
  <inkml:trace contextRef="#ctx0" brushRef="#br0" timeOffset="97580.06">21526 6456 0,'0'0'0,"0"21"16,0 0-16,0 0 15,0 1-15,0-1 16,0 0-16,0 0 16,0 0-16,0 0 0,0 1 15,0-1-15,0 0 16,0 0 0,0 0-16</inkml:trace>
  <inkml:trace contextRef="#ctx0" brushRef="#br0" timeOffset="97903.93">21526 6477 0,'0'-21'0,"22"21"47,-1 0-32,-21 21-15,21-21 16,-21 21-16,21-21 0,-21 21 15,21-21-15,-21 22 0,21-1 16,1 0-16,-22 0 16,0 0-1,21-21 1</inkml:trace>
  <inkml:trace contextRef="#ctx0" brushRef="#br0" timeOffset="98679.83">21907 6456 0,'-21'0'31,"0"0"-15,21 21-1,-21-21-15,21 21 0,-21 0 16,21 1-16,-21-22 16,-1 0-16,22 21 0,0 0 15,-21-21-15,21 21 16,-21-21-16,42 0 62,0-21-62,-21 0 16,22 0-16,-1 21 16,-21-22-16,21 1 0,-21 0 15,21 21-15,-21-21 0,21 21 16,-21-21-16,21 21 16,-21-21-1,22 21 1,-22 21 62,0 0-78,0 0 16,0 0-16,0 0 15,0 1-15,0-1 0,0 0 16,0 0-16,0 0 15,0 0-15,0 1 0,0-1 16,0 0-16,0 0 0,0 0 16,0 0-16,0 1 15,0-1-15,0 0 16,0-42 62</inkml:trace>
  <inkml:trace contextRef="#ctx0" brushRef="#br0" timeOffset="110724.37">10329 4847 0,'0'0'0,"-21"0"16,0 0-16,0 0 16,21 21-16,-21-21 0,-1 0 0,1 0 15,0 0-15,0 0 0,0 22 16,0-22-16,-1 0 16,1 0-16,0 0 15,0 0-15,0 0 16,21 21 93,-21 0-78,-1-21-15,22 21 0,-21-21-1,0 0 1,0 0 15,0 0 0,42 0 32,0 0-47,0 0-16,0 0 0,1 0 0,20 0 15,-21 0-15,0 0 16,0-21-16,1 21 0,-1 0 0,0 0 15,0 0-15,0-21 0,22 21 0,-22 0 16,0 0-16,0-21 0,0 21 16,0 0-16,1 0 0,-1-22 0,0 22 15,0-21-15,0 21 0,0 0 16,1 0-16,-1-21 0,0 21 0,0 0 16,0 0-16,0 0 0,1 0 15,-1-21-15,0 21 0,0 0 16,0 0-16,0 0 15,1 0 1,-22-21-16,21 21 0,0 0 31,0 0-31,-21 21 125,0 0-109,-21 0-16,0 0 16,0 1-16,21-1 0,-22 0 15,1 0-15,21 0 0,-21 0 16,21 1-16,-21-1 0,0 0 0,0 0 15,21 0-15,-22 0 0,1 1 16,21-1-16,-21-21 0,0 21 0,0 0 16,21 0-16,-21 0 0,21 1 0,-22-1 15,22 0-15,-21 0 0,0 0 16,21 0-16,-21 1 0,21-1 16,-21 0-1,21 0-15,-21 0 16,21 0-1,0 1-15,-22-22 16,22 21-16,-21 0 16,21 0-16,0 0 47,0-42 31,0 42 31,0-42-31,0 0-62,0 0-16,0 0 0,0-1 15,0 1-15,0 0 16,0 0-16,21 0 0,-21 0 0,22-1 16,-1 1-16,-21 0 0,21 0 0,0 0 15,-21 0-15,21-22 16,0 22-16,1 0 0,-1 0 0,-21 0 16,21-1-16,0 1 0,-21 0 15,0-21-15,21 21 0,0-1 0,-21 1 16,22 21-16,-22-21 0,21 0 0,0 0 15,-21 0-15,0-1 16,21 22-16,0-21 0,-21 0 16,21 21-1,-21-21 1,22 21 0,-44 0 62,1 0-78,0 0 15,0 0-15,0 0 16,0 0-16,-1 21 16,1-21-16,21 21 0,-21-21 0,0 0 15,0 0-15,0 21 0,-1 1 16,1-22-16,0 21 0,0-21 0,0 0 15,0 21-15,-1-21 0,1 0 16,0 21-16,0-21 0,0 0 0,0 0 16,-1 21-16,1-21 0,0 0 15,0 0-15,0 0 0,0 0 16,-1 0-16,1 0 16,0 0-16,0 0 15,0 0-15,0 0 16,-1 0-16,1 0 31,0 0 0,0 0 1,0 21-32,0-21 15,-1 0-15,1 0 31,0 0-31,42 0 79,0 0-79,1 0 15,-1 0 1,0 0-16,0 0 125,0 0-110,0 0 1,1 0-16,-1 0 0,0 0 16,0 0-16,0 0 15,0 0-15,1 0 16</inkml:trace>
  <inkml:trace contextRef="#ctx0" brushRef="#br0" timeOffset="129572.65">8086 8784 0,'0'0'0,"-22"0"15,1-21-15,-21 0 16,21 21-16,0-21 0,-1 21 0,1-21 16,0 21-16,0-22 0,0 22 15,21-21 1,-21 21-16,21-21 0,-22 21 15,44 21 17,-1 0-32,21 1 0,-21-1 0,22 21 15,-1-21-15,0 22 0,1-1 16,-1 0-16,0 1 0,22-1 16,-22 0-16,22 1 0,-1-1 0,1 0 15,-1 22-15,1-43 0,-1 21 16,1 1-16,-1-1 0,1 0 0,-1-21 15,-21 22-15,22-1 0,-22-21 0,1 0 16,-1 22-16,0-22 0,1 0 16,-22 0-16,21 0 0,-21 1 0,0-1 15,1-21-15,-1 21 0,0 0 16,0-21-16,-21 21 16,0-42 30,-21 0-46,21 0 16,-21 0-16,0-1 0,-1 1 0,1-21 16,21 21-16,-21 0 0</inkml:trace>
  <inkml:trace contextRef="#ctx0" brushRef="#br0" timeOffset="130120.36">8721 8530 0,'0'-21'0,"0"0"0,-22 21 0,22-21 15,0 0-15,-21 21 0,21-22 16,-21 22-16,0 0 16,0 0-1,0 22-15,21-1 16,0 0-16,0 0 0,0 0 0,0 22 16,0-1-16,0 0 15,0 22-15,0-1 0,0 1 0,0-1 16,0 22-16,0 0 0,0-22 15,0 22-15,0-1 0,-22-20 0,1 21 16,0-1-16,0 1 0,0-22 0,0 1 16,-1-1-16,1 1 0,0-1 15,0 1-15,0-22 0,21 1 0,0-1 16,-21 0-16,21-21 0,-22 22 0,22-22 16,0 0-16,-21 0 0,21 0 15,0 1-15,0-1 16,0-42 31,0-1-47,0 1 0,0 0 15,0 0-15,0 0 16,0 0-16,-21 21 0,21-22 16,0 1-16,0 0 0</inkml:trace>
  <inkml:trace contextRef="#ctx0" brushRef="#br0" timeOffset="144257.2">24384 9525 0,'0'-21'0,"0"0"16,0 0-1,0-1 1,0 1 0,0 0-1,0 42 48,0 0-63,0 1 15,0-1-15,21 0 0,-21 0 0,0 21 16,0-20-16,21 20 0,-21 0 16,21 1-16,-21-1 0,0 0 0,0 1 15,0-1-15,0 0 0,0 1 0,0-1 16,0 0-16,0 1 0,0-22 16,0 21-16,0-21 0,0 22 0,0-22 15,0 0-15,0 0 0,0 0 0,0 0 16,0 1-16,0-1 0,0 0 15,-21-21 1,0 0 15,21-21-15,0 0-16,0-1 16,-21 22-16,21-21 0,0 0 15</inkml:trace>
  <inkml:trace contextRef="#ctx0" brushRef="#br0" timeOffset="145645.54">24384 9398 0,'21'0'62,"-21"-21"-62,21 21 16,0 0 0,1 0-1,-1 0 1,0 0-1,0 0-15,0 0 0,0 0 16,1 0-16,-1 0 0,0 0 0,0 0 16,21 0-16,-20 0 15,20 0-15,-21 0 0,21 0 0,1 0 16,-1 0-16,-21 0 0,22 0 0,-1 0 16,0 0-16,1 21 0,-22-21 15,21 0-15,0 0 0,-20 0 0,20 0 16,0 0-16,-21 0 0,22 0 15,-1 0-15,-21 0 0,22 0 0,-22 0 16,0 0-16,21 0 0,-21 0 0,1 0 16,-1 0-16,0 0 0,0 0 15,0 0-15,0 0 0,1 0 0,-1 0 16,0 0 0,-21 21 62,0 0-78,0 1 15,0-1-15,0 0 16,0 0-16,0 0 16,0 0-16,0 1 0,0-1 15,0 0-15,0 0 0,0 21 0,0-20 16,0-1-16,0 0 0,0 0 15,0 0-15,0 0 0,0 22 16,0-22-16,0 0 0,0 0 0,0 0 16,0 1-16,0-1 15,0 0-15,0 0 0,0 0 16,0 0-16,0 1 0,0-1 16,0 0-16,0 0 15,0 0-15,0 0 16,0 1-16,0-1 15,0 0-15,0 0 16,0 0 0,0 0-1,0 1 1,0-1 0,-21-21-16,21 21 0,-21-21 31,-1 0-16,1 0 1,21 21-16,-21-21 16,0 0-16,0 0 15,0 0-15,-1 0 0,1 0 16,0 0 0,0 0-16,0 0 0,0 0 0,-22 0 15,22 0-15,0 0 0,0 0 16,0 0-16,-1 0 0,1 0 15,0 0-15,-21 0 0,21 0 0,-22 0 16,22 21-16,-21-21 0,21 0 0,-22 0 16,22 0-16,-21 0 0,-1 0 15,22 0-15,-21 0 0,21 0 0,-22 0 16,22 0-16,-21 0 0,21 0 0,0 0 16,-1 0-16,-20 0 0,21 0 15,0 0-15,0 0 0,-1 0 0,1 0 16,0 0-16,0 0 0,0 0 15,0 0 1,-1 0-16,1 0 31,0 0-15,21-21 0,0 0 15</inkml:trace>
  <inkml:trace contextRef="#ctx0" brushRef="#br0" timeOffset="146300.31">24617 9694 0,'21'0'63,"0"0"-63,0 0 0,0 0 0,1 0 16,20 0-16,43 0 15,-43 0-15,-21-21 0,0 21 16,22 0-16,-22 0 0,21-21 15,-21 21-15,0 0 0,1 0 16,-1 0-16,0-21 0,0 21 0,0 0 16,0 0-1</inkml:trace>
  <inkml:trace contextRef="#ctx0" brushRef="#br0" timeOffset="146767.89">24786 9843 0,'0'21'15,"21"-21"32,0 0-47,1 0 0,-1 0 16,0 0-16,0-21 0,0 21 16,0 0-16,1 0 0,20 0 0,-21 0 15,0 0-15,0 0 0,1-22 0,-1 22 16,0 0-16,0 0 0,0 0 15,0 0-15,1 0 16,-1 0 0</inkml:trace>
  <inkml:trace contextRef="#ctx0" brushRef="#br0" timeOffset="147324.57">24828 9991 0,'22'0'31,"-1"0"-15,0 0-16,0 0 0,0 0 16,0 0-16,1 0 0,-1 0 15,0 0-15,0 0 0,0 0 16,0 0-16,1 0 0,-1 0 15,0 0-15,0-21 16,0 21-16,0 0 0,1 0 16,-1 0-1,0 0-15,0 0 0,-21-22 16,21 22-16,0 0 16,-42 0 62,0 0-78</inkml:trace>
  <inkml:trace contextRef="#ctx0" brushRef="#br0" timeOffset="147847.94">24871 10118 0,'21'0'15,"0"0"-15,0 0 16,0 0-16,1 0 15,-1 0-15,0 0 0,0 0 0,0 0 16,0 0-16,1 0 0,-1 0 16,0 0-16,0-21 15,0 21-15,0 0 0,1 0 0,-1 0 16,0 0-16,0 0 16,-21-22-1,21 22-15</inkml:trace>
  <inkml:trace contextRef="#ctx0" brushRef="#br0" timeOffset="148224.29">24892 10266 0,'0'0'16,"21"0"-16,0 0 0,0 0 0,1 0 16,-1 0-16,0 0 0,0 0 15,0 0-15,0 0 0,1 0 0,-22-21 16,21 21-16,0 0 0,0 0 15,0 0-15,-21-21 16</inkml:trace>
  <inkml:trace contextRef="#ctx0" brushRef="#br0" timeOffset="152420.03">24765 9631 0,'-21'0'16,"21"-21"-1,-21 21 1,-1 0 0,1 0-1,0 0 17,0 0-32,0 0 46,42 0 1,0-21-31,0 21-16,0 0 16,1 0-16,-1 0 0,0 0 0,0 0 15,0 0-15,0 0 0,1 0 16,-1 0-16,0 0 0,0 0 0,0 0 15,0 0-15,1-22 16,-1 22-16,0 0 0,0 0 16,0 0 15,-21 22 16,-21-22-32,21 21-15</inkml:trace>
  <inkml:trace contextRef="#ctx0" brushRef="#br0" timeOffset="152948.53">24574 9927 0,'22'0'63,"-1"0"-63,0 0 0,0 0 16,0 0-16,0 0 0,1 0 0,-1 0 15,0 0-15,21 0 0,-21 0 16,1 0-16,20 0 0,-21 0 0,0-21 15,22 21-15,-22 0 0,0 0 0,0 0 16,21 0-16,-20-21 0,-1 21 16,0 0-16,0 0 0,0 0 15,-21-21-15,21 21 16,1 0-16,-44 0 78,1 0-62,21 21-16,-21-21 0</inkml:trace>
  <inkml:trace contextRef="#ctx0" brushRef="#br0" timeOffset="153439.85">24638 10097 0,'21'0'31,"0"0"-31,0 0 0,1 0 16,-1 0-16,0 0 0,0 0 0,0 0 16,0 0-16,22 0 0,-22 0 15,0 0-15,21 0 0,-20 0 0,-1 0 16,21-22-16,-21 22 0,0 0 0,22 0 15,-22 0-15,0 0 0,0 0 16,0 0-16,1 0 0,-1 0 16,-42 0 93,-1 0-109,1 0 0</inkml:trace>
  <inkml:trace contextRef="#ctx0" brushRef="#br0" timeOffset="153955.82">24617 10308 0,'21'0'31,"0"0"-15,0 0-16,0 0 15,1 0-15,-1 0 0,0 0 16,0 0-16,0 0 0,0 0 0,1 0 16,-1 0-16,0 0 0,0 0 15,0 0-15,0 0 0,1 0 0,-1 0 16,0 0-16,0 0 0,21 0 0,-20 0 15,-1 0-15,0 0 16,0 0-16,-21-21 0,21 21 16,0 0-16,1 0 15,-1 0 1,-42 0 78,-1 0-94,1 0 0</inkml:trace>
  <inkml:trace contextRef="#ctx0" brushRef="#br0" timeOffset="154375.92">24574 10456 0,'22'0'31,"-1"0"-31,0 0 0,0 0 16,0 0-16,0 0 0,22 0 16,-22-21-16,0 21 0,0 0 15,0 0-15,22 0 0,-22 0 0,0-21 16,21 21-16,-20 0 0,-1 0 0,0 0 15,0 0-15,0 0 0,0-21 16,1 21-16,-1 0 0,0 0 16,0 0-16,0 0 47</inkml:trace>
  <inkml:trace contextRef="#ctx0" brushRef="#br0" timeOffset="155264.09">25696 9927 0,'0'0'0,"-21"0"16,0 0 0,0 0-16,21-21 31,21 21 16,0 0-47,0 0 15,22 0-15,-22 0 0,21 0 0,0 0 16,1 0-16,-1 0 0,0 0 16,22 0-16,-22 0 0,22 0 0,-22 0 15,22 0-15,-22-21 0,0 21 0,22 0 16,-22 0-16,0 0 0,1 0 16,-22 0-16,21 0 0,1 0 0,-22 0 15,0 0-15,21 0 0,-21 0 16,1 0-16,-1-21 0,0 21 15,0 0 1,-42 0 62</inkml:trace>
  <inkml:trace contextRef="#ctx0" brushRef="#br0" timeOffset="155948.44">26585 9694 0,'0'22'78,"21"-22"-63,1 0-15,-1 0 0,0 0 16,0 21-16,0-21 0,0 0 0,1 0 16,-1 0-16,0 0 15,0 0-15,-21 21 0,21-21 16,0 0-16,1 21 16,-22 0 15,0 0-16,0 1-15,-22-22 16,1 21-16,21 0 0,-21-21 16,0 21-16,0-21 0,0 21 15,-1 0-15,-20 1 0,21-22 0,0 21 16,0 0-16,-1-21 0,1 21 16,-21 0-16,21-21 0,0 21 0,-1-21 15,1 22-15,0-22 31,21 21 16,0-42 47,-21 21-94</inkml:trace>
  <inkml:trace contextRef="#ctx0" brushRef="#br0" timeOffset="-162351.75">30501 6096 0,'0'21'15,"21"-21"95,0 0-95,1 0 1</inkml:trace>
  <inkml:trace contextRef="#ctx0" brushRef="#br0" timeOffset="-162148.84">30755 6096 0,'21'0'15,"0"0"16,1 0-15,-1 0 15</inkml:trace>
  <inkml:trace contextRef="#ctx0" brushRef="#br0" timeOffset="-161953.98">31200 6096 0,'0'21'15,"21"-21"48,0 0-48,0 0-15</inkml:trace>
  <inkml:trace contextRef="#ctx0" brushRef="#br0" timeOffset="-161187.84">32597 5525 0,'0'21'31,"0"0"-31,0 0 16,0 0-16,0 0 0,0 22 15,0-22-15,0 21 0,0-21 16,0 1-16,0 20 0,0-21 16,0 0-16,0 0 0,0 1 15,0-1-15,0 0 0,0 0 0,0 0 16,0 0 0,0-42 46,0 0-62</inkml:trace>
  <inkml:trace contextRef="#ctx0" brushRef="#br0" timeOffset="-159996.89">32829 5630 0,'0'-21'15,"0"0"1,22 21 0,-1 0-1,-21-21-15,21 21 16,0 0-16,0 0 0,0 0 15,1 0-15,-1 0 16,0 0-16,0 0 16,0 0-1,-21 21-15,0 0 16,0 0-16,0 1 16,0-1-16,0 0 15,0 0-15,0 0 16,-21-21-16,21 21 0,-21 1 15,0-1-15,0-21 0,21 21 16,-22-21-16,22 21 0,-21-21 16,0 21-16,0-21 15,21 21 1,-21-21 0,42 0 46,0 0-62,0 0 16,0 0-1,1 0-15,-1 0 16,0 0-16,0 0 16,0 0-1,0 0-15,1 0 31,-22 22-15,21-1 0,-21 0-1,0 0 1,21-21-16,-21 21 16,0 0-1,0 1-15,0-1 16,0 0 15,-21-21-31,0 21 0,-1-21 16,1 0-16,0 21 15,0-21-15,0 0 0,0 0 16,-1 21-16,1-21 0,0 0 16,0 0-16,0 0 15,0 0-15,-1 0 16,1 0-1,0 0-15,0 0 47,21-21 94</inkml:trace>
  <inkml:trace contextRef="#ctx0" brushRef="#br0" timeOffset="-135336.14">24638 9398 0,'0'-21'0,"-21"21"15,21-21-15,0 0 16,-21 21 0,21-22-16,0 1 31,-22 21-16,1 21 1,21 1 0,0-1-16,0 0 15,0 0-15,0 21 0,0 1 0,0-1 16,0 22-16,0-1 0,0-21 16,0 22-16,0-1 0,0 1 0,0-1 15,0-20-15,0 20 0,0 1 16,0-22-16,0 22 0,0-1 15,0-21-15,0 1 0,0 20 0,-21-20 16,21-22-16,-21 21 0,21 0 16,-21-20-16,21-1 0,0 0 0,0 0 15,0 0-15,-21 0 0,-1-21 32,22-21-17,0 0-15,0 0 0,0 0 16,0-22-16,0 1 0,0 21 0,0-21 15</inkml:trace>
  <inkml:trace contextRef="#ctx0" brushRef="#br0" timeOffset="-134483.92">24617 9398 0,'0'-21'16,"21"21"15,0 0-31,0 0 0,0-21 0,1 21 15,20 0-15,-21 0 0,21 0 16,-20 0-16,20 0 0,0 0 0,1 0 16,-1 0-16,0 0 0,22 0 15,-22 0-15,0 0 0,22 0 0,-22 0 16,1 0-16,20 0 0,-21 0 0,22 0 16,-22 0-16,1 0 0,-1 0 15,0 0-15,1 0 0,-1 0 16,0 0-16,1 0 0,-22 0 15,0 0-15,0 0 0,0 0 0,0 0 16,1 0-16,-22 21 31,0 0-31,0 0 16,0 0-16,0 1 16,0 20-16,-22-21 0,1 0 0,0 22 15,21-1-15,-21 0 0,0-21 16,21 22-16,-21-1 0,-1 0 0,22 1 15,0-1-15,0 0 0,-21 1 16,21-1-16,0-21 0,0 22 16,-21-1-16,21-21 0,0 21 0,0 1 15,0-22-15,0 21 0,0-21 16,0 22-16,0-22 0,0 21 0,0-21 16,-21 22-16,21-22 0,0 0 15,-21 0-15,21 22 0,-21-22 0,21 0 16,0 0-16,0 0 0,0 0 0,-22 1 15,1-1-15,0 0 16,21 0-16,-21-21 0,0 21 16,0-21-16,-1 0 0,1 21 0,0-21 15,0 0-15,-21 0 0,20 22 16,-20-22-16,0 0 0,-43 0 16,22 0-16,20 0 15,-20 0-15,-1 0 0,-20 0 0,-43 0 16,84 0-16,-20 0 0,20 0 15,1 0-15,0 0 0,-1 0 16,22 0-16,0 0 0,0 0 16,21-22 15,21 22-31,-21-21 16,21 0-16,0 0 0,1 0 15,-1 0-15,0-1 0</inkml:trace>
  <inkml:trace contextRef="#ctx0" brushRef="#br0" timeOffset="-134016.21">24701 9631 0,'0'0'0,"-21"0"0,0-21 16,42 21 15,0-21-15,22 21-16,-22 0 0,21 0 0,22 0 15,-22-22-15,22 22 0,-22 0 16,21 0-16,-20 0 0,20 0 0,-20 0 16,20 0-16,-21-21 15,1 21-15,-1 0 0,0 0 0,1 0 0,-1 0 16,0 0-16,1 0 0,-22 0 16,0 0-16,0 0 0,0 0 15,1 0-15,-1 0 16,0 0-1,-42 0 17,0 0-32,-22 21 0,22-21 15,0 0-15,0 0 0,-22 22 0,22-22 16,-21 21-16</inkml:trace>
  <inkml:trace contextRef="#ctx0" brushRef="#br0" timeOffset="-133636.77">24723 10012 0,'0'0'0,"-22"0"0,44 0 31,-1 0-31,0 0 0,0 0 16,21 0-16,-20 0 16,20 0-16,0 0 0,22 0 0,-22 0 15,0-21-15,1 21 0,-1-21 0,0 21 16,1 0-16,-1 0 0,0 0 16,1 0-16,-22-22 0,21 22 0,-21 0 15,1 0-15,20 0 0,-21 0 16,0 0-16,0 0 15,-42 0 17,0 0-17,0 22-15,0-22 0,0 21 16,-22-21-16,22 0 0,-21 21 16</inkml:trace>
  <inkml:trace contextRef="#ctx0" brushRef="#br0" timeOffset="-133274.62">24765 10245 0,'-42'0'16,"42"21"-16,21-21 47,21 0-32,-21 0-15,22 0 0,-22 0 0,21 0 16,0 0-16,1 0 0,-1 0 16,0-21-16,-20 21 0,20 0 0,0 0 15,-21 0-15,22 0 0,-22 0 0,0-21 16,21 21-16,-20 0 0,-1 0 16,0 0-16,0 0 0,0 0 15,0 0 1,-42 0 31,21 21-47,-84-21 15,62 0-15,1 21 16</inkml:trace>
  <inkml:trace contextRef="#ctx0" brushRef="#br0" timeOffset="-132959.89">24659 10520 0,'0'21'0,"21"-21"0,0 0 16,1 0-16,-1 0 0,0 0 16,21 0-16,-21 0 0,22 0 0,-1 0 15,0 0-15,1-21 0,-1 21 0,0 0 16,1 0-16,-22-21 0,21 21 15,-21 0-15,22 0 0,-22 0 0,0 0 16,0-21-16,0 21 0,1 0 16,-1 0-16,0 0 0,-42 0 62,0 0-62,-1 21 0,1-21 16,0 0-16,0 0 0,-21 21 15,20 0-15</inkml:trace>
  <inkml:trace contextRef="#ctx0" brushRef="#br0" timeOffset="-132640.9">24659 10732 0,'21'0'15,"0"21"-15,22-21 0,-22 0 16,0 0-16,0 0 0,22 0 16,-22 0-16,21 0 0,-21 0 15,22 0-15,-22 0 0,21 0 0,0-21 16,-20 21-16,-1 0 0,21 0 16,-21 0-16,0 0 0,1 0 0,-1 0 15,0 0-15,0 0 0,0 0 16,0 0-1,-42 0 17,0 0-17,0 0-15,0 0 0,0 21 16,-22-21-16,22 0 0</inkml:trace>
  <inkml:trace contextRef="#ctx0" brushRef="#br0" timeOffset="-132311.96">24405 10922 0,'21'0'0,"0"0"15,1 0-15,20 0 0,-21 0 16,0 0-16,22 0 0,-1 0 0,0 0 15,1 0-15,-22 0 0,21-21 16,0 21-16,1 0 0,-1 0 0,0 0 16,-20-21-16,20 21 0,-21 0 0,0 0 15,0 0-15,1 0 0,-22 21 47,-22-21-31,1 21-16,0-21 0,0 0 15,0 0-15,0 0 0,-1 21 16,1-21-16,-21 0 0</inkml:trace>
  <inkml:trace contextRef="#ctx0" brushRef="#br0" timeOffset="-132056.96">24447 11049 0,'0'0'0,"22"0"16,-1 0-16,0 0 16,0 0-16,21 0 0,-20 0 0,20 0 15,0 0-15,-21 0 0,22 0 0,-1 0 16,0 0-16,1 0 16,-1 0-16,0 0 0,1 0 0,-22 0 15,21 0-15,-21 0 0,1 0 0,-1 0 16,0 0-16,0 0 15</inkml:trace>
  <inkml:trace contextRef="#ctx0" brushRef="#br0" timeOffset="-115957.92">27601 9462 0,'0'-22'15,"-21"1"17,0 21-32,0 0 31,0 0-31,-1 0 0,1 0 16,0 0-16,0 0 0,0 21 15,21 1-15,-21-1 0,-1 0 16,1 0-16,21 0 0,0 0 0,-21 1 15,0 20-15,21-21 0,0 0 16,0 22-16,0-22 0,0 0 0,0 0 16,0 0-16,0 0 0,0 1 15,0-1-15,0 0 0,0 0 16,21-21-16,0 0 0,0 21 0,1-21 16,-1 0-1,0 0-15,0 0 0,0 0 0,0 0 0,1 0 16,-1-21-16,0 21 15,0-21-15</inkml:trace>
  <inkml:trace contextRef="#ctx0" brushRef="#br0" timeOffset="-115637.05">27834 9313 0,'0'0'0,"0"-21"0,0 42 47,0 1-47,0-1 0,0 0 0,0 0 16,0 0-16,0 22 0,0-22 16,0 21-16,0-21 0,0 22 0,0-22 15,-21 21-15,21-21 0,-21 22 16,21-22-16,-21 0 0,21 0 0,0 0 15,0 0-15,-22 1 0,22-1 16,-21-21-16,21 21 16,0-42 15</inkml:trace>
  <inkml:trace contextRef="#ctx0" brushRef="#br0" timeOffset="-115124.31">28046 9546 0,'0'0'0,"0"21"31,0 1-31,0-1 16,0 0-16,-21-21 15,21 21-15,-22 0 0,22 0 0,0 1 16,-21-1-16,21 0 0,0 0 16,0 0-16,0 0 0,0 1 0,0-1 15,0 0-15,0 0 16,0 0-16,0 0 16,21-21-1,1 0-15,-1 0 16,0 0-16,0 0 0,0 0 15,0-21-15,1 21 16,-1-21-16,-21 0 0,21 0 0,0 21 16,-21-21-16,0-1 0,0 1 15,21 0-15,-21-21 0,0 21 16,0-1-16,0 1 0,0 0 0,0 0 16,0 0-16,0 0 0,-21-1 15,0 22-15,21-21 0,-21 21 16,0 0-16,-1 0 15,1 0-15,0 0 0,0 21 16,21 1 0,-21-1-16,21 0 15,0 0 1,21-21 0,0 0-16</inkml:trace>
  <inkml:trace contextRef="#ctx0" brushRef="#br0" timeOffset="-114568.03">28617 9567 0,'0'0'0,"0"-21"0,-21 21 31,0 0-16,0 21 1,21 1-16,-21-22 0,-1 21 16,1 0-16,21 0 15,-21-21-15,21 21 16,0 0 0,0 1-1,0-1 1,21-21-16,-21 21 15,21-21-15,-21 21 16,22-21-16,-1 21 16,-21 0-16,21 1 15,-21-1 1,0 0 0,0 0-16,0 0 15,-21-21 1,0 21-16,-1-21 0,1 0 15,0 0-15,0 0 16,0 0-16,0 0 16,-1 0-16,1 0 15,0 0 1,21-21 46,0 0-62,21 0 16</inkml:trace>
  <inkml:trace contextRef="#ctx0" brushRef="#br0" timeOffset="-114055.37">28723 9800 0,'21'0'0,"0"0"16,1 0 0,-1 0-16,-21-21 0,21 21 0,0-21 15,-21 0-15,21 21 0,0-21 0,1-1 16,-1 22-16,-21-21 15,0 0-15,21 21 0,-21-21 0,21 0 16,-21 0 0,-21 21 15,0 0-31,0 0 16,-1 21-16,1-21 0,0 21 15,21 0-15,-21-21 0,0 21 0,21 0 16,0 1-16,-21-1 0,21 0 0,-22 0 15,22 0-15,-21 0 0,21 1 16,0-1-16,0 0 0,0 0 16,0 0-1,0 0-15,21-21 16,-21 22-16,22-22 0,-1 0 16,0 0-16,0 0 15,0 0-15,0 0 16,1 0-16,-1 0 15,0 0-15,0-22 0,0 1 16,0 21-16,1-21 0,-1 21 16</inkml:trace>
  <inkml:trace contextRef="#ctx0" brushRef="#br0" timeOffset="-113687.58">29464 9504 0,'-21'0'32,"21"21"-17,0 0-15,-21 0 16,21 1-16,-22-1 0,22 0 15,0 0-15,-21 0 0,21 0 0,0 1 16,0-1-16,0 0 16,0 0-16,-21 0 0,21 0 0,0 1 15,0-1-15,0 0 16,21-21-16,-21 21 16,21-21-16,1 0 15,-1 0-15,0 0 0,0 0 16,0 0-16,0 0 0,1 0 15,-22-21 1,21 21-16,0-21 0</inkml:trace>
  <inkml:trace contextRef="#ctx0" brushRef="#br0" timeOffset="-113176.89">29887 9462 0,'0'0'0,"21"0"0,1 0 15,-1 0-15,21 21 16,-42 0-16,21-21 16,-21 21-16,21 0 15,-21 0-15,22-21 0,-22 22 0,0-1 16,21-21-16,-21 21 0,0 0 15,0 0-15,0 0 0,0 1 0,0-1 16,-21 0-16,-1 0 16,1-21-16,21 21 0,-21 0 0,0 1 15,0-1-15,0 0 16,-1 0-16,22 0 0,-21-21 16,21 21-16,-21-21 0,0 22 15,0-22 16,0 21-31,-1-21 16,1 0-16,0 0 16,0 0-16</inkml:trace>
  <inkml:trace contextRef="#ctx0" brushRef="#br0" timeOffset="-60212.02">5927 15685 0,'0'0'0,"0"-22"0,21 22 16,-21-21-16,0 0 0,21 21 16,-21-21-16,21 0 0,-21 0 15,0-1-15,21 1 0,-21 0 16,21 0-16,-21 0 0,0 0 15,0-1-15,22-20 0,-22 21 0,0 0 16,21 0-16,-21-22 0,0 22 16,0 0-16,0 42 47,0 21-47,0-20 0,0 20 15,0 0-15,0 1 0,0-1 0,-21 0 16,-1 22-16,1-22 0,21 22 15,-21-1-15,0 1 0,0-1 0,21 22 16,-21-22-16,21-20 0,-22 20 16,22-21-16,0 1 0,0-1 0,0 0 15,0-20-15,0-1 0,0 0 16,0-42 0,0 0-1,22-1-15,-1 1 0,-21-21 0,0 21 16,21-22-16,-21 1 15,21 0-15,0-1 0,-21 1 0,21 21 16,1-21-16,-22 20 0,21-20 16,0 21-16,-21 0 0,21 21 0,0 0 15,0 0-15,1 0 16,-1 21-16,0 0 0,-21 0 16,0 22-16,21-22 0,0 21 15,0 0-15,-21-20 0,22 20 0,-1 0 16,-21-21-16,21 22 0,0-22 15,-21 0-15,21 0 0,0 0 0,1 1 16,-1-22-16,0 0 0,0 0 16,0 0-16,0 0 0,1 0 15,-1-22-15,0 1 0,0 0 0,0-21 16,0-1-16,1 22 0,-1-42 16,0 20-16,0-20 0,0 21 0,-21-22 15,0 22-15,21-22 0,-21 1 16,0-1-16,0 1 0,0 20 0,0-20 15,0-1-15,0 22 0,0-21 16,0 20-16,0 1 0,0 21 0,0 0 16,0-1-16,0 1 0,0 42 15,0 1 1,0-1-16,0 21 16,0 0-16,0 1 0,0 20 0,0-20 15,0 20-15,0-21 0,0 22 16,0-22-16,0 22 0,0-1 0,22 1 15,-22-22-15,0 22 0,0-22 16,21 0-16,0 1 0,0-1 0,-21 0 16,21-21-16,0 1 0,1-1 15,-1 0-15,0-21 0,21 0 0,-21 0 16,1 0-16,20 0 0,-21-21 0,0 21 16,22-21-16,-22-1 0,0-20 15,0 21-15,21 0 0,-20-22 0,-1 1 16,0 0-16,-21 21 0,0-22 15,21 1-15,-21 21 0,0-22 16,0 22-16,0 0 0,0 0 16,0 0-16,0 0 0,-21 21 0,0 0 15,0 0 1,-1 0-16,22 21 0,-21 0 0,21 0 16,0 0-16,-21 0 0,21 1 15,0 20-15,0-21 0,0 21 0,0-20 16,0 20-16,0-21 0,0 21 15,0-20-15,21-1 0,0 0 0,-21 0 16,22 0-16,-1-21 16,0 0-16,0 21 0,0-21 0,22 0 15,-22 0-15,0-21 0,21 21 0,-21-21 16,22 0-16,-1 0 0,-21-22 16,22 22-16,-1-21 0,-21 0 0,21-1 15,-20 1-15,-1 0 0,0-1 16,0 1-16,0 0 0,-21-1 0,0 1 15,0-22-15,0 22 0,0 0 16,0-1-16,0-20 0,0 21 0,0 20 16,-21-20-16,21 21 0,0 0 15,0 42 1,0 0 0,0 21-16,0 1 0,0-22 0,0 42 15,0-20-15,0-1 0,0 0 0,0 1 16,-21 20-16,21-20 0,0-1 15,0 0-15,-21 1 0,21-1 0,0-21 16,0 21-16,0-20 0,0-1 16,0 0-16,0 0 0,0 0 0,0-42 31,0 0-15,0 0-16,0 0 0,0-22 15,0 22-15,21 0 0,0 0 0,-21 0 16,21-1-16,0 1 0,1 0 15,-1 0-15,0 0 0,0 21 16,0 0-16,22-21 0,-22 21 0,0 0 16,0 0-16,0 0 0,0 0 15,22 0-15,-43 21 0,21-21 0,0 21 16,-21 0-16,21 0 0,-21 0 16,0 1-16,0-1 0,0 21 0,0-21 15,-21 22-15,0-22 0,0 0 0,21 0 16,-21 21-16,-1-20 0,1-1 15,0-21-15,0 21 0,0 0 16,0-21-16,-1 0 0,1 21 16,-21-21-16,21 0 0,0 0 0,-1 0 0,1 0 15,0 0-15,0 0 16,0 0 0,21-21-16,0 0 15,0 0 1,0 0-16,21 21 0,-21-22 0,21 1 15</inkml:trace>
  <inkml:trace contextRef="#ctx0" brushRef="#br0" timeOffset="-59724.46">8805 15134 0,'0'0'0,"21"-42"16,-21 21-16,0 42 31,0 0-31,0 0 0,0 22 0,0-1 16,0 0-16,0 22 0,0-22 15,0 22-15,0-1 0,0 1 0,22-22 16,-22 21-16,0 1 0,0-22 15,0 22-15,0-22 0,0 22 16,0-22-16,0 0 0,0-21 0,0 22 16,0-22-16,-22 0 0,22 0 0,0 0 15,0-42 17,0 0-32,0 0 0,0 0 15,-21-22-15,0 22 0,21-21 16,-21 0-16</inkml:trace>
  <inkml:trace contextRef="#ctx0" brushRef="#br0" timeOffset="-59319.99">8191 15367 0,'0'0'0,"-21"-21"0,0-21 15,21 20-15,0 1 16,0-21-16,21 21 0,0 0 0,22-22 15,-1 22-15,0-21 0,1 21 16,41-1-16,-20 1 0,21 0 0,-1 21 16,1 0-16,0 0 0,-1 0 15,1 0-15,-22 21 0,22 0 0,-21 22 16,-22-22-16,0 21 0,1 22 0,-1-22 16,-21 22-16,0-1 0,-21-21 15,0 22-15,0-1 0,-21 1 0,0-1 16,0 1-16,-22-22 15,1 22-15,0-1 0,-1-20 0,1-1 16,-21 0-16,20 1 0,1-1 16,-22 0-16,22-21 0,-21 1 0,20-1 15,1 0-15,0-21 0,20 0 0,-20 0 16,21 0-16,0 0 0,0 0 16,21-21-1,0 0-15,21 21 16,0-22-16,0 1 0,0 21 0,0-21 15,1 0-15,-1 0 0,21 0 16</inkml:trace>
  <inkml:trace contextRef="#ctx0" brushRef="#br0" timeOffset="-58821.13">9483 15748 0,'0'0'0,"0"-21"16,0 0-16,0 0 0,21 21 15,0-22 1,0 22-16,0 0 0,0 0 0,1 0 16,-1 0-16,21 0 0,-21 22 15,0-22-15,1 21 0,-1 0 16,-21 0-16,0 0 0,21 0 0,-21 1 15,0 20-15,0-21 0,0 21 16,0-20-16,0 20 0,0-21 0,0 21 16,0-20-16,-21-1 0,0 0 0,21 0 15,-22 0-15,1-21 16,21-21 15,0 0-31,0 0 0,0-22 16,0 22-16,0-21 0,21 0 0,-21 20 15,22-20-15,-1 0 0,0 21 16,-21-1-16,21-20 0,0 21 0,0 21 16,1-21-16,-1 0 0,0 21 15,0 0-15,0 0 0,0 0 32,1 0-32,-22 21 15,0 0 1,0 0-1</inkml:trace>
  <inkml:trace contextRef="#ctx0" brushRef="#br0" timeOffset="-58532.2">10245 15663 0,'0'22'16,"0"-1"0,0 0-16,0 0 0,0 0 15,0 0-15,0 1 0,-22-1 0,22 0 16,0 0-16,0 0 0,0 0 16,-21 1-16,21 20 0,0-21 15,0 0-15,0 0 0,0 1 16,0-1-16,-21 0 0,21 0 15,0-42 17,0 0-17,0 0-15,0-1 0</inkml:trace>
  <inkml:trace contextRef="#ctx0" brushRef="#br0" timeOffset="-58308.33">10202 15409 0,'0'-21'0,"-21"21"15,21-21 1,-21 21-16,42 0 62,0 0-46,0 0-16</inkml:trace>
  <inkml:trace contextRef="#ctx0" brushRef="#br0" timeOffset="-56947.96">10562 15812 0,'0'0'0,"-21"0"0,21-43 16,0 22-16,0 0 15,0 0-15,0 0 16,0-1-16,0 1 0,21 21 16,0-21-16,-21 0 0,21 21 15,1 0-15,-1 0 0,0 0 16,0 0-16,-21 21 15,21 0-15,0-21 0,-21 21 16,0 1-16,0 20 0,0-21 0,0 0 16,0 0-16,0 22 0,0-22 15,0 0-15,0 21 0,0-20 0,0-1 16,0 0-16,0 0 0,0 0 16,22-21-16,-22 21 0,21-21 15,0 0 1,0-21-16,0 0 0,0 0 15,1-21-15,-22 20 0,21 1 16,0-21-16,0 21 0,-21-22 0,21 22 16,0-21-16,-21 21 0,22-22 0,-22 22 15,0 0-15,21 0 16,-21 0-16,0 0 16,0 42-1,0 0-15,0 0 16,0 0-16,0 0 0,0 1 15,0-1-15,0 0 0,0 21 0,0-21 16,0 1-16,0 20 0,0-21 0,0 21 16,0-20-16,0-1 0,21 0 15,0 0-15,-21 0 0,21 0 16,0-21-16,1 0 0,-1 22 16,0-22-16,0 0 0,0 0 0,0 0 15,1-22-15,-1 1 0,0 0 16,0 0-16,21 0 0,-20 0 0,-1-1 15,0 1-15,-21 0 0,21-21 0,0 21 16,-21-1-16,21 1 0,-21-21 16,0 21-16,0 0 0,0-1 0,0 1 15,0 0-15,0 0 16,-21 21 0,0 21-16,21 0 15,0 0-15,0 1 16,0-1-16,-21 0 0,21 0 0,0 21 15,0-20-15,0 20 0,0-21 16,0 21-16,0-20 0,0-1 0,0 21 16,0-21-16,0 0 0,0 1 0,21-1 15,0 0-15,0-21 16,1 0-16,-1 0 0,0 0 16,0-21-16,0 21 0,0-21 15,1-1-15,-1 1 0,0 0 0,21-21 16,-21 21-16,1-1 0,-1 1 15,-21-21-15,21 21 0,-21-22 0,0 22 16,21 0-16,-21 0 0,0 0 16,0 0-16,0-1 0,-21 22 31,21 22-15,0-1-1,21-21 1,0 0-1,0 0-15,1 0 0,-1 0 16,0-21-16,0 21 16,0 0-16,0-22 0,1 22 0,-1 0 15,0 0-15,0 0 0,0 22 32,-21-1-32,0 0 0,0 0 15,0 0-15,0 0 0,0 1 16,0-1-16,-21 0 0,21 0 0,0 0 15,0 0-15,0 1 0,0-1 16,0 0-16,0 0 16,21-21-1,0 0-15,1 0 16,-1 0-16,0-21 16,0 0-16,-21 0 15,21-1-15,-21 1 16,0 0-16,0 0 15,0 0-15,0 0 16</inkml:trace>
  <inkml:trace contextRef="#ctx0" brushRef="#br0" timeOffset="-55450.97">13695 15790 0,'0'0'0,"63"-21"16,-42 21-1,-21-21-15,22 21 0,-1-21 0,-21 0 16,21 0-16,0 21 0,-21-22 16,0 1-16,0 0 0,0 0 15,0 0-15,0 0 0,0-1 0,0 1 16,0 0-16,-21 0 15,-21 0-15,20 0 0,1-1 0,-21 1 16,0 0-16,-1 21 0,22 0 0,-21 0 16,-1 0-16,1 0 0,21 0 15,-21 0-15,-1 21 0,22 0 0,-21 1 16,21-1-16,-1 0 0,-20 21 16,42 1-16,-21-22 0,21 21 0,0 0 15,0 1-15,0-1 16,0-21-16,0 22 0,0-1 0,21 0 15,-21-21-15,21 22 0,0-22 0,1 0 16,-1 0-16,0 0 0,0 1 16,21-22-16,-20 0 0,-1 0 0,0 0 15,0 0-15,21-22 0,-20 1 16,-1 0-16,21 0 0,-21 0 0,0-22 16,22 22-16,-22-21 0,21 0 15,-21-1-15,22 1 0,-22 0 0,21-22 16,-21 22-16,1-22 0,-1 1 0,0-1 15,0 1-15,-21-1 0,0 1 16,0-1-16,0 22 0,0-22 16,0 22-16,0 0 0,0-1 15,0 22-15,0 0 0,0 0 0,-21 21 32,0 0-32,21 21 0,-21 0 0,21 22 15,-22-1-15,1 0 0,21 22 16,-21-22-16,21 22 0,0-1 0,-21 1 15,21-1-15,-21 1 0,21-22 0,0 21 16,0-20-16,0 20 0,0-20 16,0-1-16,0 0 0,0-21 0,21 22 15,-21-22-15,21 21 0,0-21 16,0 1-16,1-22 0,-1 21 16,21-21-16,-21 0 0,0 0 15,1 0-15,20 0 0,-21-21 0,0-1 16,22 22-16,-22-21 0,0 0 0,21 0 15,-21 0-15,1-22 0,-1 22 16,0 0-16,-21 0 0,0 0 0,21-22 16,-21 22-16,0 0 0,0 0 15,0 0-15,0 0 0,-21 21 16,0 0 0,0 0-16,-1 21 0,22 0 15,-21 0-15,0 0 16,21 0-16,-21-21 0,21 22 15,0-1-15,0 0 16,21-21-16,0 0 16,0 0-16,1 0 0,-1-21 15,0 21-15,0-21 0,0-1 0,0 22 16,1-21-16,-1 0 0,0 21 16,0-21-16,0 21 0,0-21 15,1 21 1,-22 21-1,0 0-15,0 0 16,0 0-16,0 1 16,0-1-16,0 0 0,0 21 0,0-21 15,0 1-15,0-1 0,0 21 0,0-21 16,0 0-16,0 1 0,0-1 16,0 0-16,21-21 0,-21 21 0,21-21 15,0 0-15,0 0 16,0 0-16,1 0 0,-1 0 0,0 0 15,0-21-15,0 0 0,0 0 0,1-1 16,-1 1-16,0 0 0,0 0 16,0 0-16,0 0 0,1-22 0,-22 22 15,0 0-15,21-21 0,-21 20 16,0 1-16,21 0 0,-21-21 16,0 21-16,0 42 31,0 0-31,0 0 15,0 0-15,0 0 0,0 22 16,0-22-16,-21 0 0,21 0 0,0 22 16,-21-22-16,21 0 0,0 0 0,0 0 15,0 0-15,0 1 0,0-1 16,0 0-16,21-21 31,0-21-31,-21 0 16,21-1-16,-21 1 0,21-21 15,0 21-15,-21 0 0</inkml:trace>
  <inkml:trace contextRef="#ctx0" brushRef="#br0" timeOffset="-55244.09">15071 15282 0,'-64'22'15,"43"-22"-15,21 21 32,21-21-1,0 0-31,0 0 16,1 0-16,-1 0 0,0 0 15</inkml:trace>
  <inkml:trace contextRef="#ctx0" brushRef="#br0" timeOffset="-53868.42">15346 15812 0,'0'0'0,"-21"0"0,-22-43 16,22 22-16,21 0 16,0 0-16,0 0 0,0-1 0,21 22 15,-21-21-15,21 0 16,1 21-16,20-21 0,-21 21 0,0 0 15,0 0-15,22 0 0,-22 0 16,0 0-16,0 0 0,0 21 0,1 0 16,-1 0-16,0 1 0,-21-1 0,0 21 15,0-21-15,0 0 0,0 22 16,0-1-16,0-21 0,0 0 0,0 22 16,0-22-16,0 0 0,-21 0 15,21 0-15,-21 1 0,21-44 31,21 22-31,-21-21 16,21 0-16,0-21 0,0 21 16,0-1-16,1-20 0,-1 21 15,-21-21-15,21-1 0,0 22 0,0-21 16,-21-1-16,21 22 0,-21-21 16,22 21-16,-22 0 0,0-1 0,0 1 15,0 42 1,0 1-1,0-1-15,0 0 0,0 0 0,0 21 16,0-20-16,0 20 0,0-21 16,-22 21-16,22-20 0,0 20 0,0-21 15,0 21-15,0-20 0,0 20 16,0-21-16,0 0 0,0 0 16,22 1-16,-1-22 0,0 21 0,0-21 15,0 0-15,0 0 0,1 0 16,-1 0-16,21-21 0,-21 21 0,22-22 15,-22 1-15,21 0 0,-21 0 16,22-21-16,-22 20 0,21 1 0,-21-21 16,0 21-16,1 0 0,-1-22 0,0 22 15,-21-21-15,0 21 0,0-1 16,0 1-16,0 0 0,0 0 0,0 0 16,-21 21 15,0 21-31,21 0 0,-22 0 15,1 0-15,0 1 0,0-1 16,21 21-16,0-21 0,-21 22 0,21-22 16,-21 21-16,21-21 0,0 22 0,0-22 15,0 0-15,0 0 0,0 0 16,21 0-16,0 1 0,0-22 0,0 0 16,0 0-16,1 0 0,-1 0 15,21 0-15,-21 0 0,0 0 0,22-22 16,-22 1-16,21 21 0,-21-21 0,22-21 15,-22 21-15,0-1 0,0 1 16,0 0-16,1 0 0,-1-21 0,0 20 16,-21 1-16,0-21 15,21 21-15,-21 0 0,0-1 0,0 1 16,0 0-16,0 0 0,0 42 31,-21-21-31,21 21 16,0 0-16,-21 1 15,21-1-15,-21 0 0,21 0 16,21-21 15,0-21-31,0 0 0,0 0 16,0 21-16,-21-22 0,22 22 16,-22-21-16,21 21 15,0 0 1,-21 21-1,0 1-15,0-1 16,0 0-16,0 0 0,0 21 0,0-20 16,0-1-16,-21 21 0,21-21 15,0 22-15,0-22 0,0 21 0,0-21 16,0 0-16,0 1 0,0-1 16,21 0-16,0 0 0,0-21 15,0 21-15,1-21 0,-1 0 16,0 0-16,0-21 0,0 21 15,22-21-15,-22 0 0,0 0 0,0-1 16,0 22-16,0-21 0,1 0 0,-22 0 16,0 0-16,21 21 0,-21-21 15,0-1-15,21 22 0,-21-21 0,0 0 16,0 0-16,0 0 16,21 0-16,0 21 15</inkml:trace>
  <inkml:trace contextRef="#ctx0" brushRef="#br0" timeOffset="-53520.11">18246 15685 0,'0'0'0,"-43"0"0,-20 21 15,42-21-15,-1 0 16,44 0 0,-1 0-1,0 0-15,21 0 0,-21 0 0,1 0 16,20 0-16,-21 0 0,0 0 15,22 0-15,-22 0 0,0 0 0,21 0 16,-21 0-16,1 0 16,-1 0-16,-42 0 15,-1 0 1,1 0-16</inkml:trace>
  <inkml:trace contextRef="#ctx0" brushRef="#br0" timeOffset="-53340.21">18097 15917 0,'0'0'0,"0"22"16,22-22-16,-1 21 0,0-21 0,0 0 15,0 0-15,22 0 0,-22 21 16,0-21-16,21 0 0,-21 0 0,1 0 16,20 0-16,-21 0 0,0 0 0,0 0 15,1 0-15,-1-21 0,0 0 16,0-1-16,0 22 0,0-21 0</inkml:trace>
  <inkml:trace contextRef="#ctx0" brushRef="#br0" timeOffset="-51720">20151 15558 0,'0'0'15,"-22"-64"-15,22 43 16,0 0-16,-21-22 0,21 22 16,0 0-16,0 0 0,0 0 0,0 0 15,0-1-15,0 1 0,0 0 16,21 21-1,1 0-15,-1 0 16,0 21-16,0 0 0,21 22 0,-20-22 16,-1 21-16,21 1 0,-21-22 15,0 21-15,-21 0 0,0 1 0,22-22 16,-22 21-16,0-21 0,0 22 0,0-22 16,0 0-16,-22 0 0,1 0 15,21 1-15,-21-22 0,0 0 31,21-22-31,0 1 16,0 0-16,0 0 0,21-21 16,0 20-16,0 1 0,-21-21 15,22 0-15,-1-1 0,0 1 16,0 0-16,0 20 0,22-20 16,-22 21-16,0-21 0,0 42 0,21-22 15,-20 22-15,-1 0 0,0 0 16,0 22-16,-21-1 0,0 0 0,21 21 15,-21-21-15,0 22 0,0-22 16,0 21-16,0 1 0,0-22 0,0 21 16,0-21-16,0 22 0,0-22 0,0 0 15,0 0-15,0 0 16,0 0-16,0 1 0,21-22 0,1 0 16,-1 21-16,0-21 0,0 0 0,21 0 15,-20 0-15,20-21 0,-21-1 16,21 22-16,-20-21 0,20 0 0,-21 0 15,21 0-15,1 0 0,-22-22 16,21 22-16,-21-21 0,1 21 0,-1-22 16,0 1-16,0 0 0,-21 20 0,21-20 15,-21 0-15,0 21 0,0-1 16,0 1-16,0 0 0,-21 0 0,0 21 16,0 0-16,0 21 15,-1 0-15,1 0 0,0 1 16,0-1-16,0 21 0,0 0 0,21-20 15,-22 20-15,22 0 0,-21-21 16,21 22-16,0-22 0,0 21 0,0-21 16,0 1-16,0-1 0,0 21 15,0-21-15,0 0 0,0 1 16,21-22-16,1 0 0,-1 0 16,0 0-16,21 0 0,-21 0 0,1 0 15,20-22-15,-21 1 0,21 0 0,1 0 16,-1 0-16,-21 0 0,22-1 15,-1 1-15,-21-21 0,21 21 0,-20 0 16,20-22-16,-21 22 0,0-21 16,0 21-16,1-1 0,-1 1 15,0 0-15,-21 42 32,0 0-32,0 1 0,0-1 15,0 0-15,0 21 0,0-21 0,0 1 16,-21-1-16,21 21 0,0-21 15,-21 0-15,21 1 0,0 20 0,0-21 16,0 0-16,0 0 16,0 1-16,21-22 15,0 0-15,0-22 16,0 22-16,0-21 0,1 0 16,-1 0-16,0 21 0,0-21 15,0-22-15,0 22 0,1 0 16,-1 0-16,0 0 0,-21 0 0,0-1 15,21 22-15,-21-21 0,0 42 32,0 1-32,0-1 15,0 0-15,0 0 0,0 0 16,0 0-16,0 1 0,0-1 0,0 0 16,0 0-16,0 0 0,21 0 15,-21 1-15,21-22 16,1 0-16,-22 21 0,21-21 0,0 0 15,0 0-15,0 0 0,0 0 0,1 0 16,-1-21-16,0-1 0,0 22 16,0-21-16,0 0 0,1 0 0,-1 0 15,0 0-15,0-1 0,0 1 16,-21-21-16,0 21 0,0-22 0,0 22 16,0-21-16,0 21 0,0-22 0,-21 22 15,0 0-15,0 0 0,0 21 16,-1 0-16,1 0 0,0 0 15,0 0-15,0 0 16,21 21-16,0 0 16,21-21-1,0 0-15,0 0 16,0 0-16,1 0 0,-1 0 0,0 0 0,0 0 16,0 0-16,0-21 15,1 0-15,-22 0 16,21 0-16</inkml:trace>
  <inkml:trace contextRef="#ctx0" brushRef="#br0" timeOffset="-51156.9">24701 15071 0,'0'0'0,"22"-21"0,20-22 15,-21 22-15,0 0 0,0-21 16,-21 20-16,0 1 0,0 0 0,0 0 16,0 0-16,-21 0 0,0-1 15,0 22-15,-21-21 0,20 21 0,-20 0 16,0 0-16,-1 0 0,1 21 15,-21 1-15,20-1 0,1 0 0,0 21 16,-1 1-16,1-1 0,0 21 16,-1 1-16,1-1 0,21 1 15,0-1-15,-1 1 0,1-1 0,21-20 16,0 20-16,0-20 0,0-1 16,21 0-16,1-21 0,-1 22 0,21-22 15,-21 0-15,22 0 0,-1 0 16,0-21-16,1 0 0,-1 0 0,0 0 15,22 0-15,-22 0 0,0 0 0,22-21 16,-22 0-16,22 0 0,-22 0 16,0 0-16,22-1 0,-22-20 0,1 0 15,-1-1-15,0 1 0</inkml:trace>
  <inkml:trace contextRef="#ctx0" brushRef="#br0" timeOffset="-49048.38">25358 14774 0,'0'0'0,"0"-42"0,0-21 15,0 20-15,0 22 16,0 0-16,0 42 16,0 21-1,0-20-15,-22 20 0,22 0 0,0 1 16,0-1-16,-21 21 0,21-20 16,-21 20-16,0 1 0,21-1 0,-21 1 15,0-1-15,21-20 0,-22 20 0,1-21 16,21 1-16,-21-1 15,21-21-15,0 22 0,-21-22 0,21 0 16,-21-21-16,21 21 0,0-42 31,0 0-31,21 21 16,0-43-16,0 22 0,0 0 16,1-21-16,-1 21 0,-21-22 0,21 1 15,0 21-15,0-22 0,0 22 16,1 0-16,-1 0 0,0 0 0,0 21 15,0 0 1,-21 21-16,0 0 0,0 0 0,0 0 16,0 1-16,0 20 0,0-21 15,0 21-15,0-20 0,0 20 16,0 0-16,0-21 0,0 1 0,0 20 16,0-21-16,0 0 0,0 0 15,0 1-15,21-1 0,1-21 0,-1 21 16,0-21-16,0 0 0,21 0 0,-20 0 15,20 0-15,-21 0 0,21 0 16,1-21-16,-1 0 0,0 21 0,1-22 16,-1-20-16,0 21 0,1 0 15,-1-22-15,-21 1 0,22 21 0,-22-21 16,0-1-16,0 1 0,-21 21 0,0-22 16,0 22-16,0 0 15,0 0-15,-21 21 16,0 0-16,0 0 15,21 21-15,-22 0 16,22 0-16,0 1 0,0-1 16,0 0-16,0 0 0,0 0 0,0 0 15,22 1-15,-1-1 0,-21 0 0,0 0 16,21-21-16,0 21 0,-21 0 16,0 1-16,21-1 0,0-21 15,-21 21-15,22 0 16,-1-21-16,-21 21 0,21-21 15,0 0-15,0 0 0,0 0 16,1 0-16,-1 0 16,0-21-16,0 0 0,0 21 0,0-21 15,1 0-15,-1-1 0,0 1 16,0 0-16,0 0 0,0-21 0,1 20 16,-22 1-16,21 0 0,0 0 0,0 0 15,-21 42 16,-21 0-15,0 0-16,21 22 0,0-22 0,-21 0 16,-1 0-16,22 0 0,-21 0 15,21 1-15,0-1 0,0 0 16,0 0-16,0 0 0,0 0 16,21-21-16,1 0 15,20 22-15,-21-22 0,0 0 0,22 0 16,-22 0-16,21 0 0,0-22 0,-20 22 15,20-21-15,0 0 0,-21 21 16,1-21-16,20 0 0,-21 0 0,-21-1 16,0 1-16,21-21 0,-21 21 15,0-22-15,0 22 0,0-21 0,-21 0 16,0 20-16,0 1 0,-22-21 16,22 42-16,-21-21 0,21 21 15,-22 0-15,1 0 0,21 0 0,-21 21 16,-1 0-16,22 0 0,0 0 15,0 1-15,0-1 0,-1 21 0,22-21 16,0 0-16,0 22 0,0-22 16,0 0-16,22 0 0,-1 0 0,0 1 15,0-1-15,21 0 0,-20-21 0,20 21 16,0-21-16,1 0 0,-1 0 16,0 0-16,1 0 0,-1 0 15,0 0-15,1 0 0,-1 0 0,0-21 16,1 21-16,-22-21 0,0 0 15,0-1-15,0 1 0,0-21 0,-21 21 16,22 0-16,-22-22 0,0 22 16,0 0-16,0 0 0,0 0 0,0-1 15,0 1-15,0 42 32,0 1-17,0-1-15,0 0 0,0 0 0,0 21 16,0-20-16,0-1 0,0 0 0,-22 0 15,22 0-15,-21 0 0,21 1 16,0-1-16,0 0 0,0 0 16,-21-21-16,21 21 0,-21-21 15,21-21 17,0 0-17,0 0-15,21 0 0,0-1 0,-21-20 16,21 21-16,1-21 0,-1-1 15,-21 22-15,21-21 0,0 21 0,0-22 16,0 22-16,1 0 0,-1 0 0,-21 0 16,21 21-16,0 0 0,0 0 15,-21 21-15,21 0 16,-21 0-16,0 0 0,0 22 16,0-22-16,0 0 0,0 21 15,0-21-15,0 22 0,0-22 0,0 21 16,0-21-16,0 22 0,0-22 15,22 0-15,-22 0 0,0 0 0,21 1 16,0-1-16,-21 0 0,21-21 16,0 0-16,0 0 0,1 0 15,-1 0-15,0 0 0,0-21 16,0 0-16,-21-1 0,21 1 16,1 0-16,-1 0 0,21-21 15,-21 20-15,0-20 0,1 0 16,20-1-16,-21 1 0,21 0 0,-20-1 0,-1 1 15,21 21-15,-21 0 16,-21 0-16,21-1 0,1 22 0,-22 22 31,0-1-31,0 0 16,0 0-16,0 0 0,0 0 0,0 22 16,0-22-16,0 0 0,-22 21 15,22-20-15,0-1 0,0 0 0,0 0 16,0 0-16,0 0 0,0 1 15,0-1-15,22 0 0,-1 0 16,0-21-16,0 0 0,0 0 0,0 0 16,1 0-16,-1 0 0,0 0 15,0 0-15,21-21 0,-20 21 16,-1-21-16,0 0 0,0-1 16,0 1-16,0 0 0,1 0 0,-22 0 15,21 0-15,0-22 0,-21 22 0,0 0 16,0 0-16,0 0 0,0-1 15,-21 22 1,0 0-16,-1 22 16,1-1-16,0 0 0,21 21 15,0-21-15,-21 1 0,0 20 0,21-21 16,0 0-16,-21 0 16,21 1-16,0-1 0,0 0 0,0 0 15,0 0-15,0 0 16,21-21-16,0 0 0,0 0 15,0 0-15,0 0 0,22 0 0,-22 0 16,21 0-16,-21 0 0,22-21 16,-1 0-16,0 0 0</inkml:trace>
  <inkml:trace contextRef="#ctx0" brushRef="#br0" timeOffset="-48555.98">29295 14690 0,'0'0'0,"0"-21"0,42-22 16,-42 22-16,21 21 15,-21-21-15,0 42 31,0 0-31,0 0 0,0 1 0,-21 20 16,0 0-16,0 22 0,21-22 0,-22 22 16,1-22-16,21 21 0,-21 1 15,0-1-15,21 1 0,0-22 0,0 1 16,-21 20-16,21-42 16,0 22-16,0-1 0,0-21 0,0 0 15,0 0-15,0 1 0,0-1 16,0-42 15,0-1-31,0 1 16</inkml:trace>
  <inkml:trace contextRef="#ctx0" brushRef="#br0" timeOffset="-48356.97">28829 14965 0,'0'0'0,"-21"-21"0,-43-43 16,43 22-1,0 21-15,21-22 0,0 22 0,0-42 16,0 42-16,42-1 16,-21 1-16,22-21 0,20 42 0,1-21 15,-1 0-15,22 21 0,0 0 16,-22 0-16,22 21 0,-1-21 0,-20 21 16,21 21-16,-22-21 0,22 22 15,-22-22-15,-20 21 0</inkml:trace>
  <inkml:trace contextRef="#ctx0" brushRef="#br0" timeOffset="-48164.11">29845 15473 0,'-21'21'16,"-22"0"-16,1 0 15,0 1-15,-1-1 0,1 0 16,-21-21-16,20 21 0,1 0 0,-22 0 16,22-21-16,0 22 0,-1-22 0,1 0 15,21 0-15,0 0 0,0 0 16,-1 0-16,44-22 31,-1 22-31,0-21 16,0 0-16,0 21 0,22-21 15</inkml:trace>
  <inkml:trace contextRef="#ctx0" brushRef="#br0" timeOffset="-47680.28">29908 15388 0,'0'0'15,"-21"-21"-15,21 0 0,0 0 16,0 0-16,0-1 0,0 1 16,0 0-16,21 21 15,1 0-15,-1 0 0,0 0 0,0 0 16,0 0-16,22 0 0,-22 21 15,0 0-15,21 1 0,-21-1 16,1 0-16,-1 0 0,0 0 0,0 0 16,0 1-16,-21-1 0,0 0 15,0 0-15,0 0 0,0 0 0,0 1 16,0-1-16,-21-21 16,0 21-16,0-21 0,0 0 15,-1 0-15,1 0 16,21-21-1,0 0 1,0-1-16,21 1 0,-21 0 16,22 0-16,-1-21 0,0 20 15,0 1-15,21-21 0,-20 21 16,-1 0-16,0-1 0,0 1 0,0 0 16,0 21-16,1 0 0,-1-21 15,0 21-15,0 0 16</inkml:trace>
  <inkml:trace contextRef="#ctx0" brushRef="#br0" timeOffset="-47404.3">30628 15155 0,'0'0'0,"-21"0"0,0 0 31,21 22-31,0-1 0,0 0 16,0 0-16,0 0 0,0 22 16,0-22-16,0 0 0,0 0 0,0 0 15,-21 0-15,21 1 16,0-1-16,0 0 0,0 0 15,0 0-15,0 0 16,0-42 15</inkml:trace>
  <inkml:trace contextRef="#ctx0" brushRef="#br0" timeOffset="-47072.39">30692 14965 0,'0'0'0,"-22"0"15,1 0 1,42 0 15,1 0-15,-1 0-16,-21-21 15,0 0 1,0-1 0,-21 22-16,-1-21 15,1 21-15,0 0 16,0 0 0,21 21-1,0 1-15,0-1 0,0 0 16,0 0-16,21 0 15,-21 0-15,21 1 16</inkml:trace>
  <inkml:trace contextRef="#ctx0" brushRef="#br0" timeOffset="-45919.11">30819 15261 0,'0'-21'31,"0"0"-15,21 21-16,0 0 0,0 0 15,0 0-15,0 0 16,-21 21-16,22 0 16,-22 0-16,0 1 15,0 20-15,0-21 0,0 0 0,0 0 16,0 1-16,0-1 0,0 0 15,0 0-15,-22-21 0,22 21 0,0 0 16,0 1-16,22-44 47,-1 22-31,0-21-16,-21 0 0,21 0 15,0 0-15,0 0 0,1-1 0,-1 1 16,0-21-16,0 21 0,0-22 15,0 22-15,1-21 0,-1 21 0,0 0 16,-21-1-16,21 22 16,-21 22 15,0-1-31,-21 0 0,21 0 0,-21 0 16,0 22-16,21-22 0,-22 0 15,22 21-15,0-21 0,-21 1 0,21-1 16,0 0-16,0 0 0,0 0 15,0 0-15,0 1 0,21-1 0,1-21 16,-1 0-16,0 0 16,21 0-16,-21 0 0,1 0 0,-1 0 15,21 0-15,-21 0 0,0-21 16,1 21-16,-1-22 0,0 1 0,0 0 16,0 0-16,-21 0 0,0 0 15,21-22-15,-21 22 0,0 0 16,0 0-16,0 0 0,0-1 15,0 1-15,-21 21 16,0 0-16,0 0 16,0 21-16,21 1 0,-21-1 15,21 0-15,-22 0 0,22 21 16,0-20-16,-21-1 0,21 0 0,0 0 16,0 0-16,-21 0 0,21 1 15,0-1-15,0 0 0,21 0 16,0-21-1,1 0-15,-1 0 0,0 0 16,0 0-16,0 0 16,0-21-16,1 21 0,-1-21 0,0 0 15,0 21-15,0-22 0,-21 1 16,21-21-16,1 21 0,-22 0 0,21-1 16,-21 1-16,0-21 0,0 21 15,0 0-15,0-1 0,0 1 16,-21 21-1,42 0 32,0 0-47,0 0 16,0 0-16,0 0 16,1 0-16,-1 21 0,0-21 15,-21 22-15,21-1 16,-21 0-16,0 0 15,0 0-15,-21 0 0,21 1 16,-21-1-16,0 0 0,-1 0 16,1 0-16,0 0 0,0 1 15,21-1-15,-21-21 0,21 21 16,-21 0-16,21 0 16,21-21-1,0 0 1,0 0-16,0 0 15,0-21-15,1 0 0,-1 0 0,0 21 16,-21-21-16,21-1 0,0 1 16,-21-21-16,0 21 0,0 0 0</inkml:trace>
  <inkml:trace contextRef="#ctx0" brushRef="#br0" timeOffset="-45244.4">29612 14796 0,'21'0'16,"0"0"-16,1 0 15,-1 0-15,0-22 0,0 22 16,0 0 0,0 0-16,-21 22 15,22-1-15,-22 0 16,0 0-16,0 21 0,0-20 0,0-1 16,0 21-16,21 0 0,-21 1 0,0-1 15,0 0-15,0 1 0,0-1 16,0 0-16,0 1 0,0 20 0,-21-20 15,-1-1-15,1 0 0,0 1 16,-21-1-16,-1 0 0,1 1 0,0-22 16,-1 21-16,-20 0 0,21-20 15,-22 20-15,1-21 0,20 0 16,-20 0-16,20 1 0,22-1 0,-21-21 16,21 0-16,21-21 15</inkml:trace>
  <inkml:trace contextRef="#ctx0" brushRef="#br0" timeOffset="-44544">32554 14923 0,'0'-22'15,"-21"22"1,0 0-16,0 0 15,0 0-15,-22 22 0,22-1 16,0 0-16,0 0 0,-22 21 0,22 1 16,0-1-16,0 0 0,0 22 15,0-22-15,21 1 0,0-1 0,0 21 16,0-20-16,0-22 16,0 21-16,0 1 0,0-22 0,21 0 15,-21 0-15,21 0 0,0 0 16,0 1-16,0-1 0,22-21 0,-22 0 15,0 21-15,0-21 0,0 0 16,1 0-16,-1 0 0,21 0 16,-21-21-16,0 21 0,1-21 0</inkml:trace>
  <inkml:trace contextRef="#ctx0" brushRef="#br0" timeOffset="-44160.69">32851 15071 0,'0'0'16,"0"-21"-16,0-1 0,21 22 16,0 0-1,0 0-15,0 0 16,0 22-16,1-22 0,-1 21 0,0 21 15,0-21-15,-21 22 0,21-22 16,-21 21-16,0 0 0,0 1 16,0-22-16,0 21 0,0 1 15,0-22-15,0 21 0,-21-21 16,0 22-16,0-22 0,0 0 0,-1 0 16,-20 0-16,21 0 0,0 1 15,-22-22-15,22 21 0,0-21 0,0 21 16,0-21-16,0 0 15,42-21 32,0 0-47</inkml:trace>
  <inkml:trace contextRef="#ctx0" brushRef="#br0" timeOffset="-43844.68">33591 15240 0,'0'0'0,"0"-21"15,0 0 1,0 0 0,0-1-1,22 22 17,-22 22-17,0-1 1,0 0-16</inkml:trace>
  <inkml:trace contextRef="#ctx0" brushRef="#br0" timeOffset="-43456.03">33464 15642 0,'-21'21'15,"0"-21"1,21 22 0,0-1-1,0 0 1,0 0-16,0 0 15,0 0-15,0 1 16,0-1-16,0 0 16,0 0-16,-21 0 0,21 0 0,0 1 15,-21 20-15,0-21 0,-1 0 16,1 0-16,0 1 0,0-1 0,0 0 16,0 0-16,-22 0 15,22 0-15,0-21 0,-21 22 0,20-1 16,-20-21-16,21 0 0,0 21 15,-22-21-15,22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3T03:29:31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4424 2201 0,'0'0'0,"0"-21"31,-21 0-15,21 0 46,21 21-31,0-21-31,0 0 0,0 21 16,0-22-16,22 1 0</inkml:trace>
  <inkml:trace contextRef="#ctx0" brushRef="#br0" timeOffset="2257.06">4466 804 0,'21'-21'15,"-21"0"-15,0 0 16,0 0-16,0 0 0,0-1 16,0 1-16,0 0 15,0 0-15,0 0 0,0 0 16,0-1 0,0 44 15,0-1-16,0 0-15,0 21 16,0-21-16,21 22 0,-21-1 0,22 0 16,-22 22-16,0-22 0,0 22 15,0-1-15,0 1 0,0-1 16,0 1-16,0-1 0,0 1 0,0-1 16,-22 1-16,22-1 15,-21 1-15,0-1 0,21 1 0,-21-1 16,0 1-16,21-22 0,-21 22 15,21-22-15,-22 0 0,22-21 0,0 22 16,0-22-16,0 0 0,0 0 16,0-42-1,22 0 1,-1 0-16,-21-22 0,21 1 0,0 0 16,0-1-16,0-20 0,1 21 15,-1-22-15,0 1 0,0 20 0,0-20 16,0 20-16,1 1 15,20 21-15,-42-21 0,21 20 0,0 1 16,0 21-16,1 0 16,-1 0-16,0 0 0,-21 21 15,0 1-15,0-1 0,21 21 16,-21 0-16,0-20 0,0 20 0,21 21 16,-21-20-16,0-1 0,0 0 15,0-20-15,0 20 0,21 0 0,1-21 16,-22 1-16,21-1 0,0 0 15,0 0-15,0-21 0,0 0 0,22 0 16,-22 0-16,0 0 16,21 0-16,1 0 0,-22-21 0,21 0 15,-21-22-15,22 22 0,-22-21 16,21 0-16,-21-1 0,1 1 0,-1-22 16,0 1-16,0 21 0,0-22 15,0 1-15,1-1 0,-22 1 0,0-1 16,0 22-16,21-22 0,-21 22 15,0 0-15,0-1 0,0 1 0,0 21 16,0 0-16,0-1 0,0 1 16,0 0-16,0 42 15,0 0 1,0 1-16,0 20 16,0-21-16,0 21 0,0 1 0,-21 20 15,21-20-15,0 20 0,0-21 16,0 22-16,-22-22 0,22 22 0,0-1 15,-21-20-15,21 20 0,0-21 16,0 22-16,0-22 0,0 1 0,21-1 16,1-21-16,-1 21 0,0-20 15,0-1-15,21 0 0,-20 0 0,-1-21 16,21 0-16,0 0 0,-20 0 16,20 0-16,0 0 0,-21 0 0,22-21 15,-22 0-15,21 0 0,-21-22 16,1 22-16,-1-21 0,21-1 15,-21 1-15,-21 0 0,21-1 0,-21 1 16,22 0-16,-22-1 0,0 22 16,0-21-16,0 21 0,0 0 0,0-1 15,-22 22 1,1 0-16,0 0 0,21 22 0,-21-22 16,0 21-16,0 21 0,-1-21 15,22 22-15,0-22 0,-21 21 0,21 0 16,0 1-16,0-1 0,0 0 15,0 1-15,0-22 0,0 21 0,0-21 16,21 22-16,1-22 0,-1 0 16,0 0-16,0-21 0,0 21 15,22-21-15,-22 0 0,0 0 16,21 0-16,-21 0 0,22 0 0,-1-21 16,-21 0-16,22 0 0,-22 0 15,21-22-15,-21 1 0,22 0 0,-22-1 16,0 1-16,21-21 0,-21-1 15,1 1-15,-22-1 0,21 22 0,-21-22 16,21 1-16,-21-1 0,0 1 16,0-85-1,0 105-15,0 22 0,0-21 0,0 21 16,0 42 0,0 0-1,0 0-15,0 21 0,0 1 0,0-1 16,0 0-16,0 1 0,0-1 15,0 0-15,-21 22 0,21-22 0,-21 22 16,21-22-16,0 22 0,0-22 16,-22 0-16,1 22 0,21-22 0,-21 0 15,21-20-15,0 20 0,0-21 16,0 0-16,-21 0 0,21 1 0,0-44 47,0 1-47,0 0 15,0 0-15,0 0 0,0-22 16,21 22-16,0-21 0,0 21 0,1 0 16,20-22-16,-21 22 0,21 0 15,-20 0-15,20 0 0,0-1 0,-21 22 16,22 0-16,-1 0 0,-21 0 16,0 0-16,22 0 0,-22 0 0,0 0 15,0 22-15,0-1 0,-21 0 16,0 0-16,0 0 0,0 0 0,0 22 15,0-22-15,-42 21 0,21-21 16,-21 22-16,20-22 0,-20 21 0,-21-21 16,20 1-16,1 20 0,0-21 15,-1 0-15,1-21 0,0 21 16,-1-21-16,22 0 0,0 22 0,0-22 16,0 0-16,-1 0 0,1 0 15,21-22 16,0 1-31,21 21 16,1-21-16,-1 0 0,0 0 0</inkml:trace>
  <inkml:trace contextRef="#ctx0" brushRef="#br0" timeOffset="2832.2">7937 868 0,'0'0'0,"0"-21"0,0 0 0,0-1 16,0 1-16,0 0 0,0 0 15,0 0-15,-21 0 0,0 21 16,21-22 0,0 44-1,0-1-15,0 0 0,0 21 16,0 22-16,0-1 0,0 1 0,0-1 16,0 22-16,0-22 0,0 22 15,0-21-15,-21 20 0,21-20 0,-21 20 16,21-20-16,0-1 0,-21 1 15,-1-1-15,1-20 0,21-1 0,-21 0 16,21 1-16,0-22 0,-21 21 16,21-21-16,-21 1 0,21-44 47,0 1-47,0-21 0,0 0 15,0 20-15,0-41 0,0 21 0</inkml:trace>
  <inkml:trace contextRef="#ctx0" brushRef="#br0" timeOffset="3257.2">7366 995 0,'0'0'0,"-64"-64"15,43 64-15,21-21 0,0 0 16,0-21-16,0 21 0,0-1 0,21 1 15,22 0-15,-1 0 0,22 0 16,-1 21-16,1-21 0,20-1 0,1 22 16,0 0-16,20 0 0,-20 0 15,0 22-15,-22-1 0,1 0 0,-1 21 16,1 1-16,-1 20 0,-20-21 16,-1 22-16,0-1 0,-21 1 0,-21-1 15,0 1-15,0 21 0,-21-22 16,0 1-16,-21 20 0,-1-20 0,1-1 15,-21 1-15,-1-1 0,1-20 16,-1 20-16,-21-21 0,22 1 0,-22-1 16,1-21-16,-1 22 15,0-22-15,22 0 0,-1-21 0,1 21 16,20-21-16,1 0 0,21 0 16,-21 0-16,20 0 0,22-21 15,22 0 1,-1 21-16,0-21 15,0 21-15,21-22 0,1 1 0,-1 21 16,0-21-16,22 0 0</inkml:trace>
  <inkml:trace contextRef="#ctx0" brushRef="#br0" timeOffset="3732.22">8572 1715 0,'0'0'16,"-21"-22"-16,0 22 0,21-21 0,-21 0 15,21 0-15,0 0 0,0 0 16,21-1-16,0 1 16,0 21-16,1-21 0,-1 21 0,21 0 15,0 0-15,-20 0 0,20 0 0,-21 0 16,21 21-16,-20 0 15,20 1-15,-21-1 0,0 21 0,0-21 16,1 22-16,-22-1 0,0-21 16,0 21-16,0 1 0,0-22 0,-22 21 15,1-21-15,0 1 0,21-1 16,-21 0-16,21 0 0,-21 0 0,0-21 16,21-21-1,0 0 1,0 0-16,0 0 0,21-1 0,0-20 15,0 0-15,0-1 0,-21 1 16,21 0-16,1-22 0,-1 22 0,0 0 16,0 20-16,0-20 15,22 21-15,-22 0 0,0 0 0,0-1 16,0 22-16,0-21 16,1 21-16,-1 0 0,0 0 15,0 21 1,-21 1-16,0-1 15</inkml:trace>
  <inkml:trace contextRef="#ctx0" brushRef="#br0" timeOffset="3997.23">9440 1651 0,'0'0'0,"0"21"15,-21 0-15,21 1 16,-21-22-16,21 21 0,0 0 15,0 0-15,0 0 0,0 22 0,-21-22 16,21 0-16,0 0 0,0 0 0,0 22 16,0-22-16,0 0 0,-21 0 15,21 0-15,0 0 0,0 1 0,0-1 16,0 0-16,0-42 47,0 0-32,0-22-15,0 22 0,0-21 16,0-1-16</inkml:trace>
  <inkml:trace contextRef="#ctx0" brushRef="#br0" timeOffset="4169.16">9419 1418 0,'0'0'0,"-21"-42"15,0 42 1,21-21-16,-21 21 0,-1 0 15,44 0 48,-1 0-63</inkml:trace>
  <inkml:trace contextRef="#ctx0" brushRef="#br0" timeOffset="5384.84">9758 1715 0,'0'0'0,"-43"0"0,1 0 16,21 0-16,0-22 16,0 22-16,21-21 0,0 0 0,0 0 15,0 0-15,0 0 0,0-1 16,21 1-16,0 0 0,0 0 0,21 0 15,-20 21-15,20 0 0,0-21 16,-21 21-16,22 0 0,-22 0 0,21 0 16,-21 21-16,22 0 0,-22 0 15,0 0-15,-21 22 0,0-22 0,0 21 16,0-21-16,0 22 0,0-1 0,0 0 16,0-21-16,0 22 0,0-22 15,-21 21-15,21-21 0,-21 1 0,21-1 16,0 0-1,21-21 1,0-21-16,0 21 16,0-21-16,1-1 0,-1-20 15,0 21-15,0-21 0,0-1 0,0 1 16,1 0-16,-1-1 0,0 1 16,0 0-16,0 20 0,-21-20 0,21 21 15,1 0-15,-22 0 0,0-1 16,0 44 15,0-1-31,0 0 0,0 0 0,0 0 16,0 22-16,-22-1 0,22-21 0,-21 21 15,21 1-15,0-1 0,0 0 16,0 1-16,0-1 0,0-21 0,0 0 16,0 22-16,0-22 0,21 0 15,1-21-15,-1 21 0,21-21 0,-21 0 16,22 0-16,-22 0 0,21 0 15,0 0-15,1-21 0,-1 21 0,0-21 16,1 0-16,-1 0 0,-21-1 0,22 1 16,-22-21-16,21 21 0,-21-22 15,0 1-15,1 0 0,-22-1 16,21 1-16,-21 21 0,0-21 16,21 20-16,-21 1 0,0 0 0,0 0 15,-21 21 1,0 0-16,-1 0 0,1 0 15,21 21-15,-21 0 0,0 0 0,21 22 16,0-22-16,-21 21 0,0 1 16,21-22-16,-22 21 0,22 0 0,0-20 15,0 20-15,0-21 0,0 0 16,0 22-16,0-22 0,0 0 16,22-21-16,-1 0 0,0 0 0,0 0 15,0 0-15,22 0 0,-22 0 16,0 0-16,21-21 0,-21 0 15,22-1-15,-22 1 0,0 0 16,21 0-16,-20-21 0,-1-1 0,0 1 16,21 21-16,-21-22 0,-21 1 0,22 0 15,-22 21-15,21-1 0,-21 1 16,-21 21 0,-1 0-1,22 21-15,-21 1 0,0-22 16,21 21-16,0 0 0,0 0 15,0 0 1,21-21 0,0 0-16,1 0 15,-1-21-15,0 0 0,0 0 16,0 21-16,0-21 0,1-1 16,-1 22-16,0 0 15,0 0-15,-21 22 16,0-1-16,0 21 15,0-21-15,0 22 0,-21-1 16,0 0-16,0-21 0,-1 22 0,22-1 16,0 0-16,-21-20 0,21 20 0,0-21 15,0 21-15,0-20 0,21-1 16,1 0-16,-1-21 0,0 0 16,0 0-16,21 0 0,-20 0 0,20-21 15,-21 0-15,21 21 0,-20-22 16,20 1-16,-21 0 0,0 0 0,0-21 15,1 20-15,-1 1 0,-21 0 16,21 0-16,-21 0 0,21 0 0,0-22 16</inkml:trace>
  <inkml:trace contextRef="#ctx0" brushRef="#br0" timeOffset="5921.23">13314 741 0,'0'0'16,"0"-21"-16,-21 0 0,-1-1 15,1 1-15,0-21 16,0 42-16,21-21 0,0 0 0,-21 21 16,0 0-16,21 21 31,0 0-31,0 0 0,0 0 0,0 0 16,0 22-16,0-22 0,0 0 15,0 21-15,0-20 0,0 20 16,0-21-16,0 0 0,0 0 0,0 1 15,0-1-15,0 0 0,0 0 16,0 0 0</inkml:trace>
  <inkml:trace contextRef="#ctx0" brushRef="#br0" timeOffset="6157.08">12933 1122 0,'0'0'0,"-21"21"0,-22 21 16,43-20-1,0-1-15,0 0 16,21-21-16,1 0 0,20 0 16,-21 0-16,0 0 0,22 0 15,-22 0-15,21 0 0,-21 0 0,22 0 16,-1 0-16,-21 0 0,21 0 15,-20-21-15,-1 0 0,21 21 0,-42-22 16,21 22-16,0-21 0,-21 0 16,0 0-16,0 0 0,0 0 15,0-1-15,0 1 0</inkml:trace>
  <inkml:trace contextRef="#ctx0" brushRef="#br0" timeOffset="6365.96">12806 677 0,'0'0'16,"-21"0"-16,-1 0 0,44 0 31,-1 0-31,0 0 0,21 0 16,-21 0-16,22 0 0,-1-21 16,0 21-16,1 0 0,-1 0 15,0-21-15,-20 21 0,20-21 16,0 21-16,-21 0 0,1-21 0,20 0 15,-21 21-15,-21-22 0,21 22 0</inkml:trace>
  <inkml:trace contextRef="#ctx0" brushRef="#br0" timeOffset="6884.44">13377 212 0,'0'0'0,"-42"0"0,-43-21 15,22 21-15,20 0 0,-20 0 0,21 0 16,-22 0-16,22 0 0,-1 0 16,1 21-16,0-21 0,-1 42 0,1-21 15,0 0-15,-1 22 0,22-1 16,-21 0-16,21 22 0,-22-22 0,22 22 16,0 20-16,0-20 0,0 21 15,0-22-15,21 22 0,-22-22 0,22 1 16,0-1-16,0-20 0,43 20 15,-22-21-15,0 1 0,21-22 0,1 21 16,20-21-16,-20 1 16,20-1-16,22-21 0,-22 0 0,22 0 15,0 0-15,-22 0 0,22 0 0,-1-21 16,-20 21-16,-1-22 0,1-20 16,-1 21-16,1 0 0,-22-22 0,22 22 15,-22-42-15,-21 20 0,0 1 16,1-21-16,-22-22 0,0 21 0,0-20 15,-22 20-15,-20-20 0,21-1 16,-21 0-16,-22 1 0,22 20 0,-22-21 16,1 43-16,-1-21 0,-20 20 15,20 1-15,1 21 0,-22 21 16,21 0-16,22 0 0,-21 0 16,20 0-16,-20 0 0,20 42 0,22-21 15,-21 0-15,0 22 0,20-1 16,1-21-16,0 22 0,0-1 0,0 0 15,21-21-15,0 22 0,-21-1 16,-1-21-16,1 22 0,0-1 0,0-21 16</inkml:trace>
  <inkml:trace contextRef="#ctx0" brushRef="#br0" timeOffset="7766.95">4212 2540 0,'0'0'0,"-21"0"0,0-21 16,0 21-16,21-21 0,-22 21 15,1 0-15,21-21 0,-21 21 16,21-22-16,-21 22 0,0 0 15,0-21 1,21 42 15,21-21-15,0 22-16,0-22 0,21 21 16,-20 0-16,20-21 0,0 21 0,22-21 15,-1 21-15,1 0 0,20-21 16,1 22-16,21-22 0,0 21 15,0-21-15,-1 21 0,22 0 0,0-21 16,22 21-16,-1-21 0,0 0 16,21 0-16,22 21 0,-1-21 0,1 0 15,20 0-15,1 0 0,0 0 16,21 0-16,-1 22 0,1-22 0,21 0 16,0 0-16,0 21 0,0-21 15,21 0-15,1 21 0,-22-21 0,21 0 16,0 21-16,0-21 0,-21 21 15,21-21-15,-21 21 0,0-21 0,0 0 16,-21 22-16,0-22 0,-21 0 16,-1 21-16,1-21 0,-43 21 15,1-21-15,-22 0 0,0 21 0,-42-21 16,0 0-16,-22 0 0,-20 21 16,-22-21-16,0 0 0,-20 0 0,-1 0 15,-21 21-15,-21-21 16,-1 0-16,1 0 15,-21 0-15,21 0 0,0 0 0,-22 0 16,22 0-16,-21 0 0,-1 0 16,1 0-16</inkml:trace>
  <inkml:trace contextRef="#ctx0" brushRef="#br0" timeOffset="8789.16">1101 3831 0,'0'-21'0,"0"0"16,0 0-16,0 0 15,0-1 1,0 44 15,0-1-15,0 0-16,0 21 0,0-21 0,0 22 15,0-1-15,0 22 0,0-22 16,0 21-16,0 1 0,0-22 16,0 22-16,0-22 0,0 0 0,0 1 15,0-1-15,0 0 0,-22-20 16,22 20-16,0-21 0,0 0 15,0 0-15,0-42 32,0 0-17,22 0-15,-1 0 0,0-22 0</inkml:trace>
  <inkml:trace contextRef="#ctx0" brushRef="#br0" timeOffset="9100">1545 4191 0,'0'0'0,"0"21"16,0 0-16,0 1 0,0-1 15,0 0-15,21 0 16,0-21-16,1 0 16,-1 0-16,0 0 0,0-21 15,0 21-15,0-21 0,-21 0 16,22 21-16,-22-22 0,21 1 15,-21 0-15,0 0 16,0 0-16,-21 21 16,-1 0-16,1 0 0,0 0 15,0 0-15,0 0 0,21 21 0,-21-21 16,-1 21-16,1 0 16,21 0-16,0 1 0,21-22 31,1 0-31,20 0 0</inkml:trace>
  <inkml:trace contextRef="#ctx0" brushRef="#br0" timeOffset="9582.71">3810 3852 0,'0'0'0,"0"-21"15,0-21-15,0 21 16,0 0-16,0-1 0,0 1 16,-21 0-16,0 21 0,-1 0 15,1 0-15,-21 0 0,21 0 16,0 0-16,-1 21 0,-20 0 16,21 1-16,0 20 0,0 0 0,-1-21 15,1 43-15,0-22 0,0 22 16,21-22-16,0 22 0,-21-1 0,21-21 15,0 22-15,0-22 16,0 1-16,0-22 0,0 21 0,21-21 16,-21 22-16,21-22 0,0-21 15,22 21-15,-22 0 0,0-21 0,0 0 16,21 0-16,-20 0 0,20 0 16,-21-21-16,21 0 0,1 0 0,-22-1 15,21 1-15,1-21 0</inkml:trace>
  <inkml:trace contextRef="#ctx0" brushRef="#br0" timeOffset="9876.75">4339 3662 0,'0'0'0,"0"-21"0,0-22 16,0 22-16,-21 42 31,21 1-31,-21-1 0,21 0 15,-21 21-15,21 1 0,0-1 16,0 0-16,0 1 0,-22 20 0,1 1 16,0-22-16,21 21 0,-21 1 15,0-22-15,21 22 0,0-22 16,-21 0-16,21-20 0,-22 20 0,22-21 16,0 0-16,0 0 0,0 1 15,0-1-15,22-21 16,-22-21-16,21-1 15,0 1-15,0 0 0,0 0 0,0 0 16,1-22-16</inkml:trace>
  <inkml:trace contextRef="#ctx0" brushRef="#br0" timeOffset="10308.73">4635 3979 0,'0'0'0,"22"0"15,-22 22 1,0-1-16,0 0 15,-22 21-15,1-21 0,21 1 16,-21 20-16,21-21 0,0 21 0,0-20 16,0 20-16,0-21 0,0 0 15,0 22-15,0-22 0,0 0 0,0 0 16,0 0-16,21 0 0,0-21 16,1 22-16,-1-22 0,0 0 0,21 0 15,-21 0-15,22 0 0,-22 0 16,0 0-16,21-22 0,-20 1 0,-1 21 15,21-21-15,-21 0 0,0 0 0,1-22 16,-1 22-16,0 0 0,-21-21 16,0-1-16,0 1 0,0 0 15,0 21-15,0-22 0,0 1 16,-21 0-16,21-1 0,-21 22 0,-22 0 16,22 0-16,0 0 0,-21-1 15,20 22-15,1 0 0,-21 0 0,21 0 16,-22 22-16,22-1 0,-21-21 15,21 42-15,0-21 0,-1 0 0,1 22 16,0-22-16,21 21 0,0-21 0,0 22 16,0-22-16,0 0 0,0 21 15,0-20-15,21-1 16,22-21-16,-22 0 0,21 0 0,0 0 16</inkml:trace>
  <inkml:trace contextRef="#ctx0" brushRef="#br0" timeOffset="10777.1">5630 4001 0,'0'0'0,"0"-22"0,0 1 16,-21 21 0,0 0-16,0 0 15,0 0-15,-1 21 0,1-21 16,0 22-16,0-1 0,0 0 15,0 0-15,21 21 0,-22-20 0,22-1 16,-21 0-16,21 0 0,0 0 16,0 0-16,0 1 0,0-1 15,21-21-15,1 0 16,-1 21-16,0-21 0,0 21 0,0-21 16,0 0-16,1 21 0,-1-21 0,0 21 15,0 1-15,-21-1 16,21-21-16,-21 21 0,0 0 15,0 0-15,-21-21 16,0 0-16,0 21 0,0-21 0,-1 22 16,1-22-16,0 0 0,0 0 15,-21 0-15,20 0 0,1 0 16,0 0-16,0 0 0,0 0 0,0 0 16,-1 0-16,1 0 0,0-22 15,0 22 1,21-21-1,0 0 1,21 21-16,-21-21 0,21 21 0,0-21 16,1 0-16,20-1 0,-21 22 15</inkml:trace>
  <inkml:trace contextRef="#ctx0" brushRef="#br0" timeOffset="11192.46">5905 4297 0,'0'0'0,"0"21"16,22-21-1,-1 0-15,0 0 0,0 0 0,0-21 16,0 21-16,1-21 0,20 0 16,-21-1-16,21 1 0,-20 0 0,20 0 15,-21 0-15,0-22 0,0 22 16,1 0-16,-1 0 0,-21-21 0,0 20 15,0 1-15,0 0 16,0 0-16,-21 0 16,-1 21-16,1 0 0,0 0 15,0 21-15,-21 0 0,20 0 0,1 0 16,-21 1-16,21 20 0,0 0 0,-1-21 16,1 22-16,0-1 0,21 0 15,-21 1-15,21-22 0,0 21 0,0 1 16,0-22-16,0 0 0,21 0 15,0 0-15,0 0 0,1 1 0,-1-1 16,0-21-16,0 0 0,0 21 16,22-21-16,-22 0 0,0 0 15,0 0-15,21 0 0,-20 0 0,20 0 16,-21-21-16,21 0 0,1 21 0,-1-22 16,0 1-16,1 0 0</inkml:trace>
  <inkml:trace contextRef="#ctx0" brushRef="#br0" timeOffset="11512.3">7535 3704 0,'0'0'0,"-21"0"0,-21 0 16,21 0-16,-1 0 0,1 0 0,21 21 15,-21 1-15,21-1 0,-21 0 0,21 21 16,0-21-16,-21 22 0,21-1 16,-21 0-16,21 1 0,0-1 0,0 0 15,0 22-15,0-22 0,0 1 16,0-1-16,21 0 0,-21 1 0,0-22 16,0 21-16,0-21 0,0 0 0,0 1 15,21-1-15,0-21 0,-21 21 16,21-21-16,0 0 0,1 0 15,-1 0-15,21 0 0,-21-21 16,0 0-16,22-1 0,-22 1 0,21-21 16,1 21-16</inkml:trace>
  <inkml:trace contextRef="#ctx0" brushRef="#br0" timeOffset="11752.03">8022 3725 0,'-21'0'0,"21"-21"0,0 0 16,21 21 0,0 0-16,22 0 0,-22 0 0,21 0 15,-21 0-15,22 0 16,-1 0-16,-21 21 0,21 0 0,-20 1 16,-1-1-16,0 0 0,0 21 15,0 1-15,-21-22 0,0 21 0,0 0 16,0 1-16,0 20 0,0-20 0,-21-1 15,-21 0-15,21 1 0,-22-1 16,1-21-16</inkml:trace>
  <inkml:trace contextRef="#ctx0" brushRef="#br0" timeOffset="11833.96">7937 7387 0,'0'-21'32,"-21"21"-17,0 0-15</inkml:trace>
  <inkml:trace contextRef="#ctx0" brushRef="#br0" timeOffset="13685.37">1249 5842 0,'-21'0'16,"-1"0"-16,1 0 15,0 0-15,0 0 0,0 0 16,0 0-16,-1-21 16,22 0-16,-21 0 0,21-1 0,0 1 15,0 0-15,0 0 16,0-21-16,0 20 0,0 1 0,21 21 16,1-21-16,-1 0 15,21 21-15,-21 0 0,0 0 16,1 0-16,20 21 0,-21-21 0,0 42 15,22-20-15,-22-1 0,0 21 16,-21 0-16,0 1 0,0-1 0,0 0 16,0 1-16,0-1 0,-21 0 15,0 22-15,-1-22 0,-20-21 0,21 22 16,-21-1-16,20-21 0,-20 22 16,0-22-16,21 0 0,-22-21 0,22 21 15,-21-21-15,21 0 0,-1 0 16,1 0-16,0-21 0,0 0 15,21 0-15,0-1 0,-21 1 16,21 0-16,0-21 0,0-1 0,0 22 16,0-21-16,0 0 0,0 20 15,21-20-15,0 21 0,0 0 16,0 21-16,1 0 0,-1 0 0,21 0 16,-21 0-16,0 0 0,1 21 15,20 0-15,-21 21 0,0-20 0,0-1 16,1 21-16,-1-21 0,0 0 15,-21 22-15,21-22 0,0 0 0,-21 0 16,21 22-16,-21-22 16,22-21-16,-22 21 0,21 0 0,0-21 15,0 0-15,0 0 16,0 0-16,1-21 0,-1 0 16</inkml:trace>
  <inkml:trace contextRef="#ctx0" brushRef="#br0" timeOffset="13901.23">2159 5927 0,'-21'0'31,"0"0"-15,-1 0-16,1 0 15,42-21 32,-21-1-31,22 22-16,-22-21 15</inkml:trace>
  <inkml:trace contextRef="#ctx0" brushRef="#br0" timeOffset="15732.89">4339 5842 0,'0'0'0,"21"0"16,-21 21-16,21-21 15,1 0 1,-1 0-16,0-21 15,-21 0-15,21-21 0,0 20 16,-21 1-16,0-21 0,21 21 0,-21-22 16,0 1-16,0 21 0,0-21 15,-21 20-15,0 1 0,0 0 0,-21-21 16,20 21-16,-20 21 0,0-22 16,-1 22-16,1 0 0,0 0 15,-1 0-15,1 22 0,21-1 0,-21 0 16,-1 0-16,22 21 0,0 1 15,-21-1-15,20 22 0,1-22 0,21 21 16,-21 1-16,21-22 0,-21 22 16,21-22-16,0 0 0,0-20 0,0 20 15,21-21-15,0 0 0,0-21 0,1 0 16,-1 0-16,21 0 0,-21 0 16,22-21-16,-1 0 0,-21 0 0,21 0 15,22-22-15,-22 22 0,1-21 16,-1-1-16,21 1 0,-20-21 15,-1 20-15,-21 1 0,22 0 16,-22-1-16,0 1 0,-21 21 0,0-22 16,0 22-16,0 0 0,0 0 0,0 0 15,0 42 1,0 0 0,-21 0-16,21 0 0,0 22 15,0 20-15,-21-20 0,21 20 0,0 1 16,0-1-16,0 1 0,-22-1 15,22 1-15,-21 20 0,21-20 0,-21 20 16,21 1-16,-21 0 0,0-1 16,0 22-16,21-42 0,-22 20 0,1-20 15,21 21-15,0-43 0,0 21 16,0-20-16,0-1 0,0-21 16,0 0-16,0 1 0,21-44 15,1 1-15,-1 0 16,0 0-16,0-21 0,0-1 15,0 1-15,1 0 0,-1-22 0,0 1 16,0-1-16,21-21 0,-20 1 0,-1-1 16,21 0-16,-21 1 0,0-1 15,1 0-15,-1 1 0,0-1 16,0 0-16,0 22 0,0-1 16,1 1-16,-22 21 0,0-1 0,21 1 15,-21 21-15,0 0 0,21 21 0,-21 21 31,0 21-31,0-21 0,0 22 16,0-22-16,0 21 0,0 0 16,0 1-16,0-1 0,0 22 0,0-43 15,0 21-15,0 0 0,21 1 16,0-22-16,-21 0 0,21 0 0,-21 0 16,22 1-16,-1-22 0,0 0 0,0 0 15,0 0-15,0 0 0,1-22 16,-1 1-16,0 0 0,0 0 15,21 0-15,-20-22 0,-1 22 0,0-21 16,21 0-16,-21-1 0,1 1 16,-22 0-16,21-1 0,-21 1 0,0 0 15,0 20-15,0-20 0,0 21 16,0 0-16,0 0 0,0 42 31,0 0-31,0 0 0,0 0 16,0 22-16,0-1 0,0 0 0,0 1 15,0-1-15,0 0 0,0 1 16,0-22-16,0 21 0,21 0 16,-21-20-16,21-1 0,-21 0 15,21 0-15,0-21 0,1 0 0,-1 0 16,0 0-16,0 0 0,0 0 0,22 0 16,-22-21-16,0 0 0,21 0 15,-21-1-15,22 1 0,-22-21 0,0 21 16,0-22-16,0 22 0,1-21 0,-1 0 15,0-1-15,-21 1 0,0 0 16,0 20-16,0-20 0,0 21 0,21 0 16,-21 0-16,0 63 31,-21-21-31,21 0 0,0 22 16,0-1-16,0 0 15,0 1-15,0-1 0,0-21 0,0 21 16,0 1-16,21-22 0,-21 21 0,21-21 15,0 1-15,1-1 0,20-21 16,-21 21-16,0-21 0,0 0 0,22 0 16,-22 0-16,0 0 0,21-21 15,-20 0-15,20 21 0,-21-43 0,0 22 16,22 0-16,-22-21 0,0 20 0,21-20 16,-21-21-16,-21 20 0,22 1 15,-1-22-15,0 1 0,-21 21 0,0-22 16,0 1-16,0 20 0,0-20 15,0 20-15,0 1 0,0 0 16,0-1-16,0 22 0,0 0 0,0 63 31,0-20-15,0 20-16,0 0 0,0 1 16,0-1-16,0 21 0,0-20 0,0 20 15,0-20-15,0-1 0,0 21 0,0-20 16,0-1-16,0 0 0,0 1 15,0-1-15,0-21 0,21 22 0,-21-22 16,21 0-16,0-21 0,-21 21 16,22 0-16,-1-21 15,0 0-15,0 0 0,0-21 16,0 0-16,1 0 16,-1 0-16,0-1 0,-21 1 15,21 0-15,0 0 0,0 0 0,-21 0 16,0-22-16,0 22 0,22 0 15,-22 0-15</inkml:trace>
  <inkml:trace contextRef="#ctx0" brushRef="#br0" timeOffset="15964.81">6583 5461 0,'21'-21'31,"0"0"-31,0 21 0,22 0 16,-22-21-16,21-1 0,0 22 0,1-21 16,-1 21-16,-21-21 0,22 21 0,-1-21 15,-21 0-15,21 21 0,-20-21 16,-1 21-16,21-22 0,-21 22 16,-21-21-16,0 0 15,-21 21 1</inkml:trace>
  <inkml:trace contextRef="#ctx0" brushRef="#br0" timeOffset="16282.63">6096 5165 0,'0'-21'16,"0"-1"0,21 22-16,0-21 0,-21 0 15,0 0 1,0 0 0,-21 21-1,0 0-15,21 21 16,-21-21-16,21 21 15,-21 0-15,21 0 0,0 1 16,0-1-16,21 0 16,0-21-16,0 0 0,0 0 15,0 21-15</inkml:trace>
  <inkml:trace contextRef="#ctx0" brushRef="#br0" timeOffset="16772.59">8128 5228 0,'0'0'15,"0"-21"-15,-21-21 0,0 42 16,-1 0-1,1 0-15,21 21 0,-21 0 0,0 0 16,0 0-16,0 1 0,-1 20 0,1 0 16,0 1-16,0-1 0,0 0 15,0 22-15,21-22 0,0 22 16,-22-1-16,22-21 0,0 1 16,0-1-16,0 0 0,0 1 0,22-22 15,-22 21-15,21-21 0,0-21 0,21 22 16,-21-1-16,22-21 0,-22 0 15,21 0-15,-21 0 0,22 0 0,-22 0 16,21-21-16,-21-1 0,22 1 0,-22 0 16,0 0-16,21 0 0</inkml:trace>
  <inkml:trace contextRef="#ctx0" brushRef="#br0" timeOffset="17044.43">8615 5207 0,'0'-42'16,"21"42"0,0 0-16,0 0 15,0 0-15,1 21 0,20 0 0,-21-21 16,21 21-16,-20 22 0,20-22 0,-21 0 16,0 21-16,0 1 0,1-1 15,-22 0-15,0 1 0,0 20 16,0-21-16,0 1 0,0-1 0,0 0 15,-22 1-15,1-22 0,0 21 16,0-21-16,0 1 0,0-1 0,-1 0 16,1 0-16,0-21 0,0 21 0,0-21 15,0 0-15,-1 0 16,1 0-16</inkml:trace>
  <inkml:trace contextRef="#ctx0" brushRef="#br0" timeOffset="18060.68">1058 7112 0,'0'0'0,"0"-21"16,-21 21-16,21-21 15,0 0 1,21 21-16,0 0 15,1-22-15,20 22 0,-21 0 16,21 0-16,-20 0 0,20 0 0,0 0 16,-21 22-16,22-1 15,-22 0-15,0 21 0,0-21 0,-21 22 16,0-1-16,0 0 0,0 1 16,-21-1-16,0 0 0,0 1 0,0-1 15,-22-21-15,22 22 0,0-22 16,-21 0-16,20 0 0,1 0 0,0-21 15,0 0-15,0 0 0,0 0 16,21-21 0,0 0-16,0 0 0,0 0 15,42-1-15,-21 1 0,21-21 16,-20 21-16,20 0 0,0-1 16,1 1-16,-1 21 0,0 0 15,-21 0-15,22 0 0,-1 0 0,0 0 16,-20 21-16,20 1 0,-21-1 15,0 21-15,-21-21 0,0 22 0,0-1 16,0 0-16,0-21 0,-21 22 16,0-1-16,0 0 0,-22 1 0,1-1 15,0 0-15,-1 1 0,-20-1 16,21-21-16,-22 0 0,22 22 0,-1-43 16,1 21-16,0-21 0,-1 0 15,1 0-15,21 0 0,-21-21 16,20 21-16,1-21 0,0-1 0,0-20 15,0 21-15,21 0 16,-21 0-16,21-22 0,0 22 0,0 0 16,0 0-16,0 0 0,0-1 15,21 1-15,21 21 0,-21-21 0,0 21 16,1-21-16,20 0 0,-21 21 16,21-21-16</inkml:trace>
  <inkml:trace contextRef="#ctx0" brushRef="#br0" timeOffset="18288.73">2413 7535 0,'0'0'0,"-21"0"47,0 0-47,21 22 31,21-22 0,0 0-31,0 0 0,0 0 16</inkml:trace>
  <inkml:trace contextRef="#ctx0" brushRef="#br0" timeOffset="19637.09">4572 7789 0,'-21'0'16,"42"0"-1,0-21 1,0 21-16,0-21 0,1 0 0,20 0 16,-21 0-16,0-22 0,0 22 15,22 0-15,-43 0 0,21-22 0,-21 22 16,0 0-16,0-21 0,-21 21 0,0-1 15,-1 1-15,-20 0 16,0 21-16,-1 0 0,1 0 0,-21 0 0,20 0 16,-20 21-16,20 0 15,1 22-15,0-22 0,-1 21 0,22 1 16,-21-22-16,21 21 0,0 0 0,-1 1 16,22-1-16,0-21 0,0 22 15,0-1-15,0-21 0,0 0 0,0 0 16,22 1-16,-1-22 0,21 0 15,-21 0-15,22 0 0,-1-22 0,21 1 16,-20 0-16,20 0 0,-20-21 0,20 20 16,1 1-16,-22-21 0,21 0 15,-20 20-15,-1 1 0,-21-21 16,0 21-16,22 0 0,-43-1 0,0 1 16,21 0-16,-21 42 31,0 0-16,0 1-15,0-1 0,0 0 0,0 21 16,0-21-16,0 22 0,0-1 0,21 0 16,-21 22-16,21-22 0,-21 22 15,21-1-15,1-20 0,-22 41 0,21-20 16,0-1-16,0 22 0,0-22 0,-21 22 16,0-21-16,21 20 0,-21 1 15,0-22-15,0 1 0,0-1 0,0 1 16,0-1-16,-21-20 0,0-1 15,0 0-15,-21 1 0,20-1 0,-20-21 16,21 0-16,-21-21 0,-1 22 16,-20-22-16,20 0 0,-20 0 0,21 0 15,-22-22-15,1 1 0,20-21 0,1 21 16,0-22-16,-1 1 0,22 0 16,0-22-16,21 1 0,0 20 0,0-20 15,0-1-15,21 1 0,21-1 16,1 1-16,20-1 0,-20 1 0,41-1 15,-20-20-15,-1 20 0,22 1 0,-22-1 16,22 1-16,-21-1 0,20 1 16,-20-1-16,-1 1 0,1 20 15,-1-20-15,-20 21 0,-1 20 0,-21-20 16,0 21-16,0 0 0,-21 0 16,0-1-16,0 1 0,-21 21 15,0 0-15,0 0 0,-21 0 16,20 21-16,1-21 0,0 22 15,0-1-15,0 0 0,21 0 0,0 0 16,0 22-16,0-22 0,0 0 16,0 0-16,0 21 0,0-20 0,21-1 15,0 21-15,0-21 0,0 0 0,1 1 16,20-1-16,-21-21 0,21 21 16,-20-21-16,20 0 0,-21 0 15,21 0-15,1 0 0,-1 0 0,-21-21 16,22 0-16,-1 21 0,0-22 15,1-20-15,-1 21 0,-21 0 0,21-22 16,1 22-16,-22-21 0,0 0 0,0-1 16,0 1-16,1 0 0,-1-22 15,-21 22-15,0-1 0,0-20 0,0 21 16,0-1-16,21 1 0,-21 0 0,0 20 16,0-20-16,21 21 0,-21 0 15,0 42 1,0 0-16,0 0 0,0 22 15,0-1-15,0 0 16,0 1-16,0 20 0,0-21 0,0 22 16,-21-22-16,21 1 0,-21 20 0,21-21 15,0 1-15,0-1 0,0-21 16,0 22-16,0-22 0,0 0 0,0 0 16,0 0-16,0 0 0,21-21 15,0 0 1,0 0-16,0-21 0,1 0 15,-1 0-15,-21 0 0,21 0 0,-21-1 16,21 1-16,-21-21 0,0 21 16</inkml:trace>
  <inkml:trace contextRef="#ctx0" brushRef="#br0" timeOffset="19872.98">6138 7387 0,'0'0'0,"21"0"47,1 0-47,-1 0 0,21-21 15,-21 21-15,0 0 0,22-21 0,-22 21 16,21 0-16,1-21 16,-1 0-16,-21 21 0,21-22 0,1 22 15,-22 0-15,0 0 0,21-21 0,-20 21 16,-1 0-16,0 0 15,0 0 1</inkml:trace>
  <inkml:trace contextRef="#ctx0" brushRef="#br0" timeOffset="20204.88">7599 7176 0,'0'0'0,"-21"0"0,-22-22 15,22 22-15,0 0 0,0 0 16,0 0-16,-1 22 0,1-1 0,0 0 16,0 0-16,0 21 0,0-20 0,21 20 15,0 0-15,-22-21 0,22 22 16,-21-1-16,21 0 0,-21 1 0,21-22 15,0 21-15,0 1 0,0-22 16,0 0-16,0 21 0,0-21 0,0 1 16,0-1-16,21 0 0,0 0 0,1 0 15,-1-21-15,0 0 16,0 0-16,21 0 0,-20 0 16,-1 0-16,21 0 0,-21-21 0,0 0 15,22 0-15,-1 0 0</inkml:trace>
  <inkml:trace contextRef="#ctx0" brushRef="#br0" timeOffset="20560.72">8001 7070 0,'0'0'0,"0"-21"0,0-1 15,21 1-15,0 21 16,0 0-1,1 0-15,-1 0 0,-21 21 0,21 1 16,21-1-16,-21 0 0,1 0 0,20 0 16,-21 0-16,0 22 0,22-22 15,-22 21-15,0-21 0,0 22 0,-21-1 16,21-21-16,-21 22 0,0-1 0,0-21 16,0 21-16,0-20 15,0 20-15,-21-21 0,0 21 0,0-20 16,0-1-16,-1 0 0,-20 0 0,21 0 0,-21 0 15,20 1-15,-20-1 16,21 0-16,0-21 0,0 0 0,-1 21 16,1-21-16,0 0 15,0 0-15,0 0 16,0 0 0</inkml:trace>
  <inkml:trace contextRef="#ctx0" brushRef="#br0" timeOffset="21697.96">1037 9398 0,'0'0'0,"0"-21"16,0 0-16,0 0 0,0-1 15,0 1-15,-21 21 16,0 0 0,21 21-16,0 1 0,0-1 15,0 21-15,0 0 0,-21 1 0,-1-1 16,22 0-16,-21 22 0,0-22 16,0 22-16,0-22 0,0 0 15,-22 22-15,22-22 0,0 1 16,-21-22-16,20 21 0,1-21 0,0 0 15,21 1-15,21-44 32,0 22-32,1-21 15,-1 0-15,21 21 0,0-21 0,1 0 16,-1 21-16,0-21 0,1 21 16,-1-22-16,0 1 0,1 21 0,-1-21 15,22 21-15,-22-21 0,-21 0 16,21 21-16,-20-21 0,20-1 0,-21 22 15,-21-21-15,0 0 16,0 0-16,0 0 0,0 0 16,-21 21-16,0 0 15,0 0-15,-1 0 0,22 21 16,0 0-16,0 0 0,-21 0 16,21 0-16,0 22 0,0-22 0,0 21 15,0 1-15,0-22 0,0 21 16,0 0-16,0-20 0,0 20 0,0-21 15,0 21-15,0-20 0,0 20 16,0-21-16,0 0 0,0 0 0,0 1 16,0-1-1,21-21 1,-21-21-16,22-1 16,-22 1-16,21 0 0,-21-21 15</inkml:trace>
  <inkml:trace contextRef="#ctx0" brushRef="#br0" timeOffset="21868.64">1905 9821 0,'0'0'15,"21"0"-15,0 0 16,-21 22 15,0-1-15,21-21-16,1 0 15,-1 0-15</inkml:trace>
  <inkml:trace contextRef="#ctx0" brushRef="#br0" timeOffset="23192.75">4847 10097 0,'0'0'0,"-21"0"0,0 0 16,0 0-16,-1 0 15,22-22-15,0 1 16,0 0-16,0 0 0,0 0 16,22 0-16,-1-1 0,0 1 15,-21 0-15,21-21 0,-21 21 0,0-22 16,0 1-16,0 21 0,0-22 16,0 1-16,-21 21 0,0-21 0,-22 20 15,1 1-15,0 21 0,-1 0 0,-20 0 16,21 0-16,-22 21 0,22 1 15,-22-1-15,22 21 0,0 0 0,20 1 16,-20-1-16,21 0 0,0 22 16,21-22-16,0 1 0,0-1 15,0 0-15,0 1 0,0-22 0,21 0 0,0 0 16,0 0-16,22-21 0,-1 0 16,-21 0-16,21 0 0,1-21 15,-1 0-15,22 0 0,-22 0 0,0-1 16,1 1-16,-1-21 0,-21 21 15,21-22-15,1 1 0,-22 21 0,0-21 16,0-1-16,-21 22 0,0-21 16,0 21-16,0-22 0,0 22 0,0 0 15,0 0-15,0 0 0,0 42 16,0 0 0,0 0-16,0 21 0,0 1 0,0-1 15,0 0-15,21 1 0,1 20 16,-22 1-16,21-22 0,0 22 15,0-1-15,0 22 0,-21-22 0,21 22 16,1-22-16,-1 22 0,0 0 0,0-22 16,-21 22-16,0 0 0,21-22 15,-21 22-15,0-1 0,0-20 0,0-1 16,0 1-16,0-1 0,-21-20 0,0-1 16,0 0-16,0 1 0,-1-22 15,-20 0-15,0-21 0,21 0 0,-43 0 16,22 0-16,-1 0 0,1-21 0,-21 0 15,20 0-15,1-22 0,0 1 16,-1 0-16,22-1 0,0-20 0,0 20 16,0-20-16,21-1 0,0 1 15,0-1-15,0 22 0,42-21 16,-21-22-16,21 21 0,1 1 0,-1-1 16,22 1-16,-1-1 0,1-20 0,-1 20 15,22 1-15,-22-1 0,1 1 16,-1-1-16,1 1 0,20 20 0,-41-20 15,20 21-15,-20-1 0,-1 1 0,-21 0 16,0 20-16,-21 1 0,0 0 16,0 0-16,-21 21 0,0 0 15,0 0-15,-22 0 0,22 21 16,0 0-16,0 0 0,-21 1 0,42-1 16,-22 0-16,1 0 0,21 0 15,0 22-15,0-22 0,0 0 16,0 21-16,0-21 0,0 1 0,21-1 15,1 0-15,-1 0 0,0-21 0,0 0 16,0 21-16,22-21 0,-22 0 16,21 0-16,0 0 0,-20-21 0,20 0 15,-21 0-15,21 0 0,1-1 16,-22 1-16,21-21 0,-21 21 0,22-22 16,-22 22-16,0-21 0,0 0 0,0-1 15,1 1-15,-22-22 0,21 22 16,-21 0-16,0-1 0,0 1 15,0 0-15,0-1 0,0 1 0,0 0 16,0-1-16,0 22 0,0 0 16,0 0-16,0 42 15,0 0-15,0 22 0,0-22 16,0 21-16,0 0 0,0 22 16,0-22-16,0 22 0,0-1 0,0 1 15,0-1-15,0 1 0,0-1 16,0-20-16,0 20 0,0-21 0,0-20 15,0 20-15,0-21 0,0 0 0,21 0 16,0 1-16,0-22 0,0 0 16,1 0-16,-1 0 15,0-22-15,0 1 0,0 0 16,0 0-16,-21 0 0,22 0 0,-22-22 16,21 1-16,-21 21 0</inkml:trace>
  <inkml:trace contextRef="#ctx0" brushRef="#br0" timeOffset="23393.1">5905 9567 0,'0'0'0,"22"0"32,-1 0-32,0 0 0,0 0 15,21-21-15,-20 21 0,20-21 16,-21 21-16,0-21 0,22 21 0,-22-21 15,21 21-15,-21-21 0,22 21 16,-22-22-16,0 22 0,0-21 0,0 21 16,0-21-16,1 21 0</inkml:trace>
  <inkml:trace contextRef="#ctx0" brushRef="#br0" timeOffset="25813.71">7281 9081 0,'0'0'0,"0"-43"15,0-20-15,0 20 16,-42 1-16,21 21 0,0 21 16,-22 0-16,22 0 0,0 0 0,-21 0 15,20 21-15,-20 21 0,0-20 16,21 20-16,-1 0 0,-20 22 0,21-1 15,0-20-15,0 20 0,-22 22 0,43-22 16,-21 22-16,21-22 0,-21 1 16,21 21-16,0-22 0,0-21 0,0 22 15,21-22-15,0 1 0,0-22 16,1 21-16,-1-21 0,21-21 0,-21 21 16,22-21-16,-1 0 0,-21 0 15,21 0-15,1-21 0,-1 0 0,-21 0 16,22 0-16,-1 0 0,-21-22 15,0 22-15,22-21 0,-22 21 0,0-22 16,0 1-16,0 0 0,-21-1 16,0 22-16,0-21 0,21-1 0,-21 1 15,0 21-15,0 0 0,0 0 0,0-1 16,0 44 0,0-1-1,0 21-15,-21-21 0,21 22 0,0-1 16,0 0-16,0 1 15,0-1-15,-21 0 0,21 1 0,0-22 16,0 21-16,0-21 0,0 0 0,0 1 16,0-1-16,0 0 0,21-21 15,0 0-15,1 0 0,-1 0 16,0 0-16,21-21 0,-21 0 0,1-1 16,20 1-16,-21-21 0,0 21 15,22-22-15,-22 1 0,0 21 0,0-21 16,0-1-16,0 1 0,1 0 15,-1-1-15,-21 1 0,21 21 0,-21 0 16,0-1-16,0 1 0,0 0 0,0 42 47,0 0-47,0 1 0,0-1 0,0 21 16,0-21-16,0 22 0,0-1 15,0 0-15,0 1 0,0-1 0,0 0 16,0-21-16,0 22 0,0-22 0,21 21 15,0-21-15,0-21 0,1 22 16,-1-1-16,0-21 0,21 0 0,-21 0 16,1 0-16,-1 0 0,21-21 0,-21 21 15,0-22-15,1 1 0,20 0 16,-21 0-16,0 0 0,0-22 16,1 22-16,-1-21 0,-21 21 0,0-22 15,0 22-15,21-21 0,-21 21 16,0-22-16,0 22 0,0-21 0,0 21 15,-21 0-15,0 21 0,21-22 0,-22 22 16,22-21-16,-21 21 0,0 0 16,21 21-1,0 1-15,0-1 0,21 0 16,0 0-16,1 0 0,-1 0 16,0 1-16,0-1 0,-21 0 0,21 0 15,0 21-15,1-20 0,-1-1 0,-21 0 16,0 0-16,21 0 15,-21 0-15,0 1 0,0-1 0,0 0 16,0 0-16,0 0 0,21-21 16,0 0-1,0 0-15,1 0 0,-1 0 16,0 0-16,0-21 0,0 0 0,22 21 16,-22-21-16,0-22 0,21 22 15,-21 0-15,1-21 0,-1 21 0,0-22 16,0 1-16,0 0 0,0-1 0,-21 22 15,0-21-15,0 21 0,0-22 16,0 22-16,0 0 0,-21 21 16,0 0-16,0 0 0,0 0 15,0 0-15,-1 0 0,1 21 0,21 0 16,0 0-16,-21 1 16,21-1-16,0 0 0,0 0 15,21 0-15,-21 0 0,21 1 0,1-1 16,-1 0-16,0 0 15,0 0-15,0 0 0,-21 1 0,21-1 16,-21 0-16,22 0 0,-22 0 0,21 0 16,-21 1-16,0-1 15,0 0-15,0 0 0,0 0 16,21-21-16,0 21 0,0-21 16,0 0-1,1 0-15,-1 0 0,0 0 0,0 0 16,0 0-16,0 0 0,1 0 0,20-21 15,-21 0-15,0 0 0,22 0 16,-22 0-16,0-22 0,0 22 0,0 0 16,0-21-16,1 20 0,-1-20 0,-21 0 15,0-1-15,21 22 0,0-21 16,-21 21-16,0 0 0,0-1 0,0 1 16,0 0-16,-21 21 15,0 0 1,21 21-16,-21 0 0,21 1 15,-22 20-15,1-21 0,21 0 0,-21 22 16,21-22-16,0 21 0,0 0 16,0-20-16,-21 20 0,21-21 0,0 0 15,0 22-15,0-22 0,0 0 0,21-21 16,0 21-16,0-21 0,1 0 0,20 0 16,-21 0-16,21 0 0,1 0 15,-22 0-15,21 0 0,1 0 0,-1-21 16,0 0-16,1 21 0,-22-21 0,21-1 15,-21 1-15,0 0 0,1 0 16,-1-21-16,0 20 0,-21-20 0,0 21 16,0 0-16,0-22 0,0 22 15,0 0-15,0 0 0,0 42 32,0 0-17,0 0-15,0 22 0,0-22 0,-21 0 16,21 0-16,-21 22 0,21-22 15,-22 0-15,22 0 0,-21 0 0,21 0 16,0 1-16,0-1 0,0 0 16,0-42 15,0 0-31,21-1 16,1 1-16,-22 0 0,21 0 15,0 0-15,0 0 0,0-22 0,0 22 16,1 0-16,-1-21 0,0 20 0,0 1 15,0 0-15,0 21 16,1 0-16,-22 21 16,0 0-16,0 1 0,0-1 15,0 21-15,0-21 0,0 0 0,0 1 16,0 20-16,0-21 0,0 0 16,0 0-16,0 1 0,21-1 0,-21 0 15,21 0-15,0-21 0,0 0 16,0 0-16,1 0 0,-1 0 15,0 0-15,21 0 0,-21-21 0,1 21 16,-1-21-16,21 0 0,-21-1 0,0 1 16,22-21-16,-22 21 0,0-22 15,0 22-15,0-21 0,1 0 16,-1-1-16,0 1 0,0-22 0,0-41 16,-21 41-16,21 22 0,-21-22 15,0 1-15,0 20 0,0-62 16,0 83-16,0-20 0,0 21 0,-21 42 31,21 21-31,-21-20 16,21 20-16,0 0 0,0 1 0,-21 20 15,21-21-15,-21 22 0,0-22 16,21 22-16,0-1 0,-22-20 0,1 20 16,0 1-16,21-1 0,0-21 0,0 1 15,0-1-15,0 0 0,0 1 16,0-22-16,0 0 0,0 0 0,21 0 15,0 1-15,1-22 0,-1 0 16,0 0-16,0 0 0,0 0 0,0 0 16,1-22-16,-1 1 0,0 0 15,0 21-15,0-21 0,-21-21 0,21 20 16,1 1-16,-1 0 0,0-21 16,0 21-16,-21-22 0</inkml:trace>
  <inkml:trace contextRef="#ctx0" brushRef="#br0" timeOffset="26056.58">10562 9335 0,'0'21'16,"0"0"-16,21-21 15,0 0-15,1 0 0,20 0 16,0 0-16,-21 0 0,22 0 15,-1-21-15,0 0 0,1 21 0,-22 0 16,21-22-16,1 22 0,-22 0 0,0-21 16,21 21-16,-21-21 0,1 21 15,-1-21-15</inkml:trace>
  <inkml:trace contextRef="#ctx0" brushRef="#br0" timeOffset="26698.07">11726 9335 0,'0'0'0,"21"-22"0,43-62 16,-43 63-16,0-1 15,0 1-15,-21-21 0,0 21 0,0 0 16,0-1-16,0 1 0,-21 21 31,0 0-31,0 0 0,21 21 0,-21 1 16,0-1-16,-1 0 0,1 21 0,21 1 16,-21-1-16,0 0 0,21 1 15,-21-1-15,21 0 0,-21 1 0,21 20 16,0-21-16,0 1 0,0-22 15,0 21-15,0 1 0,21-22 16,0 0-16,0 0 0,0-21 0,0 0 16,1 0-16,20 0 0,0 0 0,-21 0 15,22 0-15,-1-21 0,0 0 16,1 0-16,-1-1 0,0 1 0,1 0 16,-1-21-16,-21-1 0,22 22 0,-22-21 15,0 0-15,0-1 0,0 1 16,0 0-16,-21-1 0,0 1 0,0 0 15,0-1-15,0 22 0,0-21 0,0 21 16,0-1-16,0 1 0,0 42 63,22-21-63,-1 0 0,0 0 0,0 22 15</inkml:trace>
  <inkml:trace contextRef="#ctx0" brushRef="#br0" timeOffset="27356.77">12954 8975 0,'-21'0'16,"0"0"-16,-1 0 0,1 0 16,0 0-16,0 21 0,0 0 15,0 0-15,-1 0 0,22 1 0,-21 20 16,0-21-16,21 21 0,-21 1 15,21-1-15,0 0 0,-21 1 0,21-1 16,-21 0-16,-1 1 0,22-1 0,0 0 16,0 1-16,-21-22 0,21 21 15,0-21-15,0 1 0,0-1 0,-21 0 16,21 0-16,0-42 31,0-21-31,0 20 16,0 1-16,21-21 0,-21 21 0,21-22 15,-21 1-15,22 0 16,-1-1-16,-21-20 0,21 21 0,21-22 16,-21 22-16,1-1 0,-1 1 0,21 0 15,-21-1-15,22 22 0,-22-21 16,21 42-16,-21-21 0,22 21 0,-22 0 16,0 0-16,0 21 0,0-21 0,-21 21 15,0 0-15,0 0 0,0 22 16,0-22-16,-21 0 0,0 0 0,0 22 15,0-22-15,-22 0 0,1 0 0,21 0 16,-22 0-16,1 1 0,0-1 16,-1 0-16,22-21 0,-21 21 15,21-21-15,0 0 0,-22 0 0,22 0 16,0 0-16,0 0 16,42 0 15,0 21-31,0-21 0,0 21 15,1 1-15,-1-1 0,0 0 0,21 0 16,-21 21-16,1-20 0,-1-1 0,21 0 16,-21 21-16,0-21 0,1 1 0,-1-1 15,0-21-15,0 21 16,0 0-16,0 0 0,1-21 0,-1 0 16,0 0-16,0 0 15,0 0-15,0 0 16,1-21-16,-1 0 0,0 0 15,0 0-15</inkml:trace>
  <inkml:trace contextRef="#ctx0" brushRef="#br0" timeOffset="27830.21">13949 8996 0,'-21'21'16,"-1"0"-16,1 0 15,21 22-15,-21-22 16,0 0-16,0 21 0,0 1 0,-1-22 16,22 21-16,-21 1 0,0-1 0,0-21 15,0 21-15,0 1 0,-1-1 16,1 0-16,0-20 0,0 20 0,0-21 16,0 0-16,-1 0 0,1 1 0,21-1 15,-21-21-15,0 0 16,21-21-1,0-1-15,0 1 16,0-21-16,0 21 0,0 0 16,21-22-16,0 22 0,-21 0 15,21 0-15,1 0 0,-22-1 0,21 22 16,0 0-16,0 0 0,-21 22 16,21-22-16,0 21 15,-21 21-15,0-21 0,22 0 0,-22 1 16,21 20-16,0-21 0,-21 21 0,21-20 15,0-1-15,0 0 0,1 0 16,-22 0-16,21 0 0,0-21 0,0 22 16,0-22-16,0 0 0,1 0 0,-1 0 15,0 0-15,0 0 0,0 0 0,0-22 16,1 1 0,-1 21-16,0-21 0,0 0 0,-21-21 15,21 20-15,0 1 0</inkml:trace>
  <inkml:trace contextRef="#ctx0" brushRef="#br0" timeOffset="28141.14">14922 8932 0,'0'0'0,"0"-21"16,-21 21-16,0 0 15,0 21-15,0 1 0,21-1 16,-21 21-16,-1-21 0,1 22 0,21-1 16,-21 0-16,21 1 0,-21-1 0,0 0 15,21 1-15,0-1 0,0 0 16,-21 1-16,21-1 0,0 0 0,0-21 16,0 22-16,0-22 0,0 21 0,0-21 15,0 1-15,21-1 0,0 0 0,0 0 16,-21 0-16,21-21 0,0 0 15,1 0-15,-1 0 0,0 0 0,21 0 16,-21 0-16,1 0 0,-1 0 0,0-21 16,0 0-16</inkml:trace>
  <inkml:trace contextRef="#ctx0" brushRef="#br0" timeOffset="28448.73">15346 9038 0,'0'0'0,"21"-21"0,-21 0 0,21 0 16,0 21-16,0 0 0,1 0 16,-1 21-16,0 0 15,-21 0-15,21 0 0,0 1 0,0 20 16,1-21-16,-1 21 0,0-20 0,0 20 16,-21 0-16,0 1 0,0-22 15,0 21-15,0 0 0,0 1 16,0-1-16,0 0 0,0 1 0,-21-1 15,0-21-15,-22 22 0,22-22 0,-21 21 16,0-21-16,-1 0 0,1 1 16,0-1-16,-1 0 0,22-21 0,-21 21 15,21-21-15,-22 0 0,22 21 0,0-21 16,0 0-16,0 0 0,-1 0 16,1 0-16,0 0 15</inkml:trace>
  <inkml:trace contextRef="#ctx0" brushRef="#br0" timeOffset="29121.18">656 11197 0,'0'0'0,"21"21"0,0-21 16,1 22-16,-1-22 0,0 0 15,21 0-15,-21 0 0,22 0 0,-22 0 16,21 0-16,1 0 0,-22 0 16,21 0-16,0 0 0,-20 0 0,-1-22 15,21 22-15,-21 0 0,0 0 16,-21-21-16</inkml:trace>
  <inkml:trace contextRef="#ctx0" brushRef="#br0" timeOffset="29621.08">931 11155 0,'0'0'16,"-42"0"-16,-43 21 15,43 0-15,21 0 0,-22 1 0,22-1 16,0 21-16,0-21 0,0 0 0,0 22 15,21-22-15,-22 21 0,1 1 16,21-22-16,0 0 0,0 21 0,-21-21 16,21 1-16,0-1 0,0 0 15,0 0 1,0-42 15,0 0-31,21 21 0,0-21 16,-21-1-16,22 22 0,-1-21 15,0 0-15,0 0 0,21 21 0,-20-21 16,20 0-16,-21 21 0,21 0 16,-20 0-16,20 0 0,-21 0 0,21 0 15,-20 21-15,20-21 0,-21 21 16,21 0-16,-20 21 0,-1-20 0,-21-1 16,0 21-16,0-21 0,0 22 15,-21 20-15,-1-21 16,1-20-16,-21 20 0,21-21 15,-22 0-15,22 0 0,-21 1 0,21-1 16,-22 0-16,1-21 0,21 0 16,-21 0-16,20 0 0,1 0 0,-21 0 15,21-21-15,0 21 0,-1-21 16,1-1-16,21 1 16,-21 0-16,21 0 0,0 0 15,21 21-15,0-21 16,1 21-16,-1-22 0,0 1 0,0 21 15,21-21-15,1 21 0,-1-21 16</inkml:trace>
  <inkml:trace contextRef="#ctx0" brushRef="#br0" timeOffset="29832.55">1863 11557 0,'0'21'32,"-22"-21"-17,44 0 32,-1 0-47,0 0 0</inkml:trace>
  <inkml:trace contextRef="#ctx0" brushRef="#br0" timeOffset="31241">4508 11853 0,'0'0'0,"-21"0"0,0 0 16,42 0-1,0-21-15,1 0 0,-1 0 16,0 0-16,0 0 0,0-1 16,43-41-16,-43 42 15,0-22-15,0 1 0,-21 21 0,0-21 16,0-1-16,0 1 0,-21 21 0,0-22 16,-21 22-16,-1 0 0,1 0 15,0 21-15,-64 0 0,63 0 16,-20 21-16,21 0 0,-1 0 15,1 22-15,-43 20 16,64-20-16,-21-1 0,21 64 0,21-64 16,-22 0-16,22 1 15,0-1-15,0-21 0,0 22 0,22-22 16,-1 0-16,0 0 0,0 0 0,21-21 16,-20 0-16,20 0 0,0 0 15,22-21-15,-22 21 0,0-21 0,64-43 16,-63 43-16,-1 0 15,0-21-15,1 21 0,-22-1 0,0-20 16,0 21-16,0 0 0,-21 0 16,0-1-16,0 1 0,-21 21 31,21 21-31,0 1 0,-21-1 0,21 21 16,-21-21-16,21 22 0,0-1 15,0 21-15,0-20 0,0 20 16,0 1-16,21-1 0,0 1 0,-21-1 15,21 1-15,0-1 0,1 1 16,-1 20-16,-21-20 0,21 21 0,-21-1 16,21 1-16,-21 0 0,0-1 15,0 1-15,0-22 0,0 86 16,0-86-16,0-21 0,-21 22 16,0-22-16,0-21 0,-1 22 0,1-22 15,-21 0-15,0 0 0,-43-21 16,21 0-16,22 0 0,0-21 0,-1 0 15,1 0-15,0 0 0,21-22 16,-1 1-16,1-22 0,0 22 16,21-85-16,0 42 0,0 22 15,0-22-15,21 1 0,22 20 16,-1-21-16,0 1 0,1 20 0,20-20 16,1 20-16,20-21 0,-20 22 15,-1-22-15,22 22 0,-22-1 0,1 1 16,-1-1-16,1 22 0,-1 0 0,-20-1 15,-1 1-15,0 0 0,-20 20 16,-1-20-16,-21 0 16,0 21-16,-21 21 15,-1 0-15,1 0 0,0 0 16,0 0-16,0 21 0,0-21 0,-1 21 16,1 0-16,21 21 0,0-20 15,-21-1-15,21 21 0,0 0 0,0-20 16,0 20-16,0 0 0,0-21 0,0 22 15,21-22-15,-21 21 0,21-21 16,1 1-16,-1-1 0,0-21 0,42 21 16,-41-21-16,20 0 0,0 0 15,-21-21-15,22 0 0,-1-1 16,0 1-16,1 0 0,-1 0 16,0-21-16,1 20 0,-1-20 0,64-85 15,-64 85 1,-21-1-16,1 1 0,-1-21 0,0 20 15,-21-20-15,0 20 0,21-20 0,-21 21 16,0-22-16,0 22 0,21-1 16,-21 1-16,0 0 0,0 21 15,0-22-15,0 22 0,0 42 16,0 0 0,0 22-16,0-1 0,0 0 0,0 1 15,0 20-15,0-20 0,-21 20 16,21 1-16,-21-22 0,0 21 0,21 1 15,0-22-15,0 22 0,-21-22 0,21 0 16,-22 1-16,22-1 0,0 0 16,0 1-16,0-22 0,0 0 15,0 43-15,22-64 16,-1 0 0,0 0-16,0 0 0,-21-22 15,21 1-15,0 0 0,1 0 0,-22 0 16,21 0-16,-21-1 0,21 1 15,-21-21-15,0 21 0</inkml:trace>
  <inkml:trace contextRef="#ctx0" brushRef="#br0" timeOffset="31516.85">5927 11515 0,'0'0'0,"-22"0"0,22 21 15,22-21 17,-1 0-32,0-21 0,21 0 0,-21 21 15,1-22-15,20 22 0,-21-21 16,21 21-16,-20 0 0,-1-21 0,21 21 16,-21 0-16,0-21 0,1 21 0,-1 0 15,0 0 1,0 0 31</inkml:trace>
  <inkml:trace contextRef="#ctx0" brushRef="#br0" timeOffset="32037.13">6689 11113 0,'0'0'0,"-22"0"0,1-22 16,21 1-16,0 0 15,21 21-15,1-21 0,-1 0 0,21 21 16,0-21-16,1-1 0,20 22 0,-20-21 16,20 21-16,1-21 0,-22 21 15,21 0-15,1-21 0,-22 21 0,22-21 16,-22 21-16,0 0 0,1 0 15,-1 0-15,-21 0 0,0 0 16,1 0-16,-22 21 16,-22-21-16,1 0 0,0 0 15,0 21-15,0-21 0</inkml:trace>
  <inkml:trace contextRef="#ctx0" brushRef="#br0" timeOffset="32277.05">7175 11007 0,'0'0'0,"-21"21"15,0 0-15,21 0 16,0 0-16,0 1 0,0 20 16,0-21-16,-21 21 0,21 22 15,0-22-15,0 22 0,0-1 0,-21-20 16,21 20-16,0-21 0,0 22 16,0-22-16,-21 22 0,21-22 0,-22 0 15,22 1-15,-21-1 0,21-21 0,0 0 16,0 1-16,0-1 0,0 0 15,0 0-15,21-42 16,1 0 0,-22 0-16,42-1 0,-21 1 15</inkml:trace>
  <inkml:trace contextRef="#ctx0" brushRef="#br0" timeOffset="32513">7641 11472 0,'0'0'0,"0"-21"15,21 21-15,-21-21 0,21 21 0,-21 21 16,0 0 0,0 1-16,0 20 0,0-21 0,0 0 15,-21 22-15,21-1 0,-21-21 16,21 21-16,0 1 0,-21-22 0,0 21 16,21-21-16,0 1 0,-21 20 0,21-21 15,-22 0-15,22 0 16,0-42-1,22 21 1,-22-21-16,21 0 0,0 0 16,0-22-16</inkml:trace>
  <inkml:trace contextRef="#ctx0" brushRef="#br0" timeOffset="32820.85">7747 11367 0,'0'0'0,"0"-22"0,0-20 16,-21 42-16,21 21 15,0 0 1,0 1-16,21-1 16,0-21-1,0 0-15,0 0 0,1 0 0,-1 0 16,0 0-16,-21-21 0,21 21 0,0-22 16,0 1-16,-21 0 0,0 0 15,0 0-15,0 0 0,0-1 16,0 1-16,-21 0 0,0 0 0,0 0 15,0 21-15,0-21 0,-1 21 16,1 0-16,0 0 0,0 0 0,-21 0 16,42 21-16,-22 0 0,22 0 0,-21 0 15,21 0-15,0 1 0,0-1 16,0 21-16,0-21 0,21 0 0,1 1 16,-1-22-16,0 21 0,0-21 15</inkml:trace>
  <inkml:trace contextRef="#ctx0" brushRef="#br0" timeOffset="33112.78">8699 10837 0,'0'0'0,"-21"0"0,0 0 0,0 0 15,0 0-15,0 22 0,-1-1 0,1 0 16,0 0-16,0 21 0,21-20 15,-21 20-15,0 21 0,-1 1 16,22-22-16,0 22 0,-21-1 0,21 1 16,-21-1-16,21 1 0,-21-1 15,21-20-15,0 20 0,0-21 0,0 1 16,0-1-16,0-21 0,0 22 16,0-22-16,0 0 0,0 0 0,0 0 15,0-42 16,0 0-31</inkml:trace>
  <inkml:trace contextRef="#ctx0" brushRef="#br0" timeOffset="33772.48">8107 11642 0,'0'0'0,"-21"-21"0,-22 21 16,43-22-1,43 22 1,-22 0-16,0 0 0,21 0 15,-21 0-15,22 0 0,20-21 0,-20 0 16,20 21-16,1-21 0,-1 0 0,1 0 16,20-1-16,-20 1 0,20 0 15,-20 0-15,-1 0 0,1-22 0,-1 22 16,-20-21-16,20 0 0,-20-1 0,-22 1 16,21 21-16,-21-22 15,0 1-15,-21 0 0,0 21 0,0-1 16,0-20-16,0 21 0,0 0 0,-21 0 15,0 21-15,0 0 16,0 0-16,0 0 0,21 21 0,-22-21 16,1 21-16,21 21 0,-21-21 0,21 22 15,0-22-15,0 21 0,0 22 16,0-22-16,0 22 0,0-22 0,-21 21 16,21-20-16,0 20 0,0 1 0,0-22 15,-21 0-15,21 1 0,0 20 16,0-42-16,0 22 0,0-1 0,0-21 15,0 22-15,21-22 0,0 0 16,0-21-16,0 21 0,1 0 16,-1-21-16,0 0 0,21 0 15,-21-21-15,1 21 0,20-21 0,-21 0 16,21 0-16,-20-1 0,20 1 16,0-21-16,-21 21 0,22 0 0,-22-22 15,21 22-15,-21-21 0,1-1 0,-1 1 16,0 21-16,-21-21 0,0-1 15,0 22-15,0 0 0,0 0 0,0 0 16,-21 21 0,0 0-16,-1 21 0,1 0 0,0 0 15,0 0-15,21 0 0,0 22 16,0-1-16,-21-21 0,21 22 0,0-22 16,0 21-16,0-21 0,0 22 0,0-22 15,21 0-15,0 0 0,-21 0 16,21 0-16,0-21 0,22 22 0,-22-22 15,0 0-15,21 0 0,-20 0 0,20 0 16,0-22-16,1 1 0,-1 21 16,0-21-16,22 0 0,-22 0 0</inkml:trace>
  <inkml:trace contextRef="#ctx0" brushRef="#br0" timeOffset="34172.17">11070 10964 0,'0'0'0,"0"-21"16,0 0-16,-21 21 16,0 0-1,0 21-15,21 0 0,-22 1 16,1 20-16,0-21 0,21 43 0,-21-22 16,0 0-16,21 22 0,-21-22 0,-1 22 15,22-22-15,-21 21 0,21-20 16,0-1-16,0 0 0,0 1 0,0-1 15,0-21-15,0 22 0,21-22 0,1 0 16,-1-21-16,0 21 0,21-21 16,-21 0-16,22 0 0,-1 0 15,0 0-15,1-21 0,-1 21 0,22-21 16,-22 0-16,-21-1 0</inkml:trace>
  <inkml:trace contextRef="#ctx0" brushRef="#br0" timeOffset="34464.48">11705 11007 0,'0'0'0,"0"-21"0,-21-43 15,21 43-15,21 21 0,0 0 16,0 0-16,1 0 0,-1 0 16,21 0-16,-21 21 0,22-21 15,-22 42-15,21-20 0,-21 20 0,0 0 16,1 1-16,-1-1 0,0 0 0,0 22 15,-21-22-15,0 22 0,0-22 0,0 0 16,0 1-16,-21-1 0,0 0 16,0 1-16,-1-1 0,1-21 0,0 21 15,-21-20-15,21-1 0,-1 0 0,1 0 16,-21-21-16,21 21 0,0-21 16,-1 0-16,1 0 0,0 0 0,0 0 15,0 0-15,0 0 0,-1 0 16,-20 0-16</inkml:trace>
  <inkml:trace contextRef="#ctx0" brushRef="#br0" timeOffset="35356.78">1037 13250 0,'0'0'0,"0"-21"15,0 0-15,0 0 0,0 0 16,0 0-16,0-1 16,-21 22-16,0 0 0,0-21 15,-1 21-15,-20 0 0,21 0 0,0 21 16,-22 1-16,1-1 0,21 0 16,-21 42-16,20-20 0,-20 20 0,21 1 15,21-1-15,0 22 0,0-22 16,0 22-16,0 0 0,0-22 15,0 1-15,0-1 0,21-20 0,0-1 16,0 0-16,1 1 16,20-22-16,0 0 0,-21-21 0,22 0 15,-1 0-15,0 0 0,-20 0 16,20 0-16,0-21 0,1 0 0,-22-1 16,21-20-16,-21 21 0,0 0 15,1-22-15,-22 22 0,0-21 16,0 21-16,-22-22 0,-20 22 0,21 0 15,-21-21-15,-1 21 0,1 21 16,0-22-16,-1 22 0,1 0 0,0 0 16,-1 22-16,1-1 0,21 0 15,0 0-15,-1 0 0,1 0 16,21 22-16,-21-22 0,21 0 0,0 21 16,0-20-16,0-1 15,21 0-15,0 0 0,1 0 0,-1-21 16,21 0-16,-21 0 0,22 0 15,-22 0-15</inkml:trace>
  <inkml:trace contextRef="#ctx0" brushRef="#br0" timeOffset="35556.67">1736 13653 0,'0'0'0,"21"0"0,-21-22 15,0 1-15,0 0 31,-21 21-15,21 21 15,0 0-31,0 1 16,21-22-16,0 21 0,0-21 16</inkml:trace>
  <inkml:trace contextRef="#ctx0" brushRef="#br0" timeOffset="36957.21">5694 13653 0,'0'0'0,"21"0"0,0-43 15,-21 22-15,0 0 0,0 0 0,0 0 16,0-1-16,0 1 0,-21 0 16,0 0-16,0 0 0,-1 0 0,-20-1 15,0 22-15,-1-21 0,1 21 16,0 0-16,-22 0 0,22 0 0,0 21 15,-1-21-15,22 22 0,-21 20 16,21-21-16,-22 21 0,22 1 16,0-1-16,21 0 0,0 1 0,0-1 15,0 0-15,0 1 0,0-1 16,21-21-16,21 0 0,-20 1 0,-1-1 16,21-21-16,-21 0 0,22 0 15,-1 0-15,0-21 0,22 21 0,-22-22 16,0 1-16,1-21 0,20 21 0,-20-22 15,-1 22-15,-21-21 0,21 21 16,-20-22-16,-1 22 0,0-21 0,0 21 16,-21 0-16,0-1 0,0 1 15,-21 21 1,21 21 0,-21 1-16,21 20 0,0 0 15,0 1-15,0-1 0,0 0 0,0 22 16,0-1-16,0-20 0,0 20 0,21 22 15,-21-22-15,21 1 0,-21 20 16,0-20-16,21 21 0,-21-1 0,21 1 16,-21-22-16,0 22 0,0-21 0,0-1 15,0 1-15,-21-1 0,0 1 16,0-22-16,0 0 0,0 1 16,-22-1-16,22-21 0,-21 0 0,-1-21 15,22 0-15,-42 0 0,20 0 16,1 0-16,0 0 0,-22-21 0,22 0 15,21-21-15,-22 20 0,1-20 0,21 0 16,0-22-16,0 22 0,21-22 16,0 1-16,0-1 0,0 1 0,0-1 15,21-20-15,21 20 0,0 1 16,1-1-16,-1 1 0,22-1 0,20 1 16,-20-1-16,-1 22 0,22-22 0,0 1 15,-22 21-15,1-22 0,20 22 16,-20-22-16,-22 22 0,22 0 15,-22-1-15,-21 1 0,21 0 16,-20 20-16,-22 1 0,0 0 0,0 0 16,-22 21-16,1 0 15,0 0-15,-21 0 16,21 21-16,-1 0 0,1 22 0,0-22 16,0 0-16,0 21 0,21 1 0,0-22 15,-21 21-15,21 0 0,0-20 16,0 20-16,0 0 0,21-21 0,0 1 15,0-1-15,0 0 0,0 0 16,1 0-16,20-21 0,-21 0 0,21 0 16,-20 0-16,20 0 0,0 0 15,1-21-15,-1 0 0,21 0 16,-20 0-16,-1-1 0,0 1 0,22-21 16,-22 21-16,1-22 0,-1 1 0,0 0 15,-21-1-15,22 1 0,-22 0 16,0-1-16,21 1 0,-42 0 0,22-22 15,-22 22-15,21 21 0,-21-22 0,0 1 16,0 21-16,0-21 0,0 20 16,0 1-16,-21 21 15,-1 0-15,22 21 16,0 1-16,-21 20 0,21-21 0,-21 21 16,21 1-16,-21-1 0,21 0 0,-21 22 15,21-22-15,0 22 16,0-22-16,0 22 0,-21-22 0,21 0 15,0 1-15,0-22 0,0 21 0,0-21 16,0 0-16,21 1 0,-21-1 16,21-21-16,0 21 0,0-21 15,0 0-15,1 0 0,-22-21 16,21 21-16,0-21 0,-21-1 16,0 1-16,21 0 0,-21 0 0,21 0 15,-21-22-15,0 22 0</inkml:trace>
  <inkml:trace contextRef="#ctx0" brushRef="#br0" timeOffset="37177.32">6964 13462 0,'0'0'0,"-21"0"0,-1 0 16,1 0-16,0 0 0,42 0 31,0 0-15,22 0-16,-22 0 0,0 0 15,21 0-15,-20 0 0,20 0 0,-21 0 16,21-21-16,-20 21 0,-1 0 16,21-21-16,-21 21 0,0 0 15,1 0-15,-1-21 0,0-1 0,0 22 16,0 0-16,0-21 0,1 21 0</inkml:trace>
  <inkml:trace contextRef="#ctx0" brushRef="#br0" timeOffset="37485.26">8064 12912 0,'0'0'0,"0"-21"0,-21 21 16,0 0-16,0 21 15,0 0-15,0 0 0,21 0 16,0 22-16,0-22 0,-22 21 0,22 0 15,0 1-15,0-1 0,0 22 0,0-22 16,-21 0-16,21 22 0,0-22 16,0 0-16,0 1 0,-21 20 0,21-20 15,0-22-15,-21 21 0,21 0 0,0 1 16,0-22-16,0 0 16,0-42 15,21 21-31,0-21 15,-21 0-15,21-22 0</inkml:trace>
  <inkml:trace contextRef="#ctx0" brushRef="#br0" timeOffset="37820.08">7853 13208 0,'0'0'0,"-21"-21"0,-1-43 15,22 43-15,0 0 16,0 0-16,0 0 0,22 0 15,-1-1-15,0 22 0,21-21 0,1 0 16,-22 0-16,21 21 0,0 0 16,1 0-16,-1 0 0,0 0 15,1 21-15,-22 0 0,0 0 0,21 1 16,-42 20-16,22-21 0,-22 0 0,0 22 16,0-22-16,0 0 0,0 21 15,-22-21-15,1 1 0,0-1 0,0 21 16,0-21-16,-22 0 0,22 1 0,-21-1 15,21 0-15,-22 0 0,22 0 16,0-21-16,0 21 0,0-21 0,0 0 16,-1 22-16,1-22 15,21-22 17,21 22-32,1-21 0</inkml:trace>
  <inkml:trace contextRef="#ctx0" brushRef="#br0" timeOffset="39472.96">8636 13737 0,'21'0'16,"0"-21"-1,0 21-15,-21-21 0,0 0 0,0 0 16,22 21-16,-22-22 0,21 1 0,-21 0 15,0 0-15,0 0 0,0 0 16,0-1-16,0 1 0,-21 0 16,-1 0-16,1 0 0,0 0 0,0-1 15,0 1-15,0 21 0,-1-21 16,-20 21-16,21 0 0,0 0 0,0 0 16,-1 21-16,1 0 0,0 1 15,0 20-15,0-21 0,21 21 0,-21 1 16,21-1-16,-22 0 0,22 1 0,0-1 15,0-21-15,0 22 0,0-22 16,0 0-16,0 0 0,0 0 0,22 0 16,-1-21-16,0 0 0,0 0 15,0 0-15,0 0 0,1-21 16,-1 0-16,21 0 0,-21 0 16,0 0-16,22-22 0,-22 22 0,0 0 15,0-21-15,22 20 0,-22-20 16,0 0-16,0 21 0,-21-1 0,0-20 15,0 21-15,21 0 0,-21 0 16,-21 42 0,0 0-16,21 0 15,0 0-15,0 22 0,0-1 16,0-21-16,0 21 0,0 1 0,0-1 16,0 0-16,0-20 0,0 20 0,21-21 15,0 21-15,0-20 0,1-1 16,20-21-16,-21 21 0,21-21 15,1 0-15,-22 0 0,21 0 0,1 0 16,-1 0-16,0-21 0,1 21 16,-1-21-16,0-1 0,-21-20 0,22 21 15,-1 0-15,-21-22 0,0 22 0,22-21 16,-43 21-16,21-22 0,-21 1 16,0 21-16,0-21 0,0-1 0,0 22 15,-21 0-15,0 0 0,-1 0 16,1-1-16,0 22 0,0 0 0,-21 0 15,20 0-15,1 0 0,-21 22 0,21-1 16,0 0-16,-1 21 0,1-21 16,0 22-16,0-22 0,0 21 15,21-21-15,0 1 0,0 20 0,0-21 16,0 0-16,0 0 16,21-21-16,0 0 15,0 0-15,0 0 0,1 0 16,-1 0-16,0 0 0,0 0 15,0 0-15,0 0 0,1 22 16,-1-1-16,-21 0 0,21 0 0,-21 21 16,21-20-16,-21 20 0,0 0 15,0 22-15,0-22 0,0 0 0,0 22 16,0-1-16,0 22 0,0-21 16,-21 20-16,0-20 0,0 20 15,-1-20-15,1-1 0,-21 22 0,21-21 16,-22-1-16,22 1 0,-21-22 0,21 0 15,-22 1-15,22-1 0,-21-21 0,21 21 16,-22-20-16,1-22 0,21 21 16,-21-21-16,20 0 0,-20 0 0,21 0 15,0-21-15,-22-1 0,22 1 0,0 0 16,0 0-16,21-21 0,0-1 16,0 1-16,0 0 0,0-1 0,0-20 15,0 20-15,21-20 0,0-1 0,22 1 16,-22-22-16,0 22 0</inkml:trace>
  <inkml:trace contextRef="#ctx0" brushRef="#br0" timeOffset="39852.39">9715 13610 0,'22'-21'31,"-22"0"-31,21 0 0,0 21 16,0-21-16,0-1 0,0 1 15,1 0-15,-22 0 0,21 0 0,0 21 16,-21-21-16,21-1 0,-21 1 16,0 0-16,-21 21 15,0 0-15,0 0 0,-1 0 16,1 0-16,0 21 0,0 0 15,-21 1-15,20 20 0,1-21 0,21 21 16,0 1-16,-21-1 0,21 0 0,0-20 16,0 20-16,0 0 0,21-21 15,-21 1-15,21-1 0,1 0 0,-1 0 16,21 0-16,-21-21 0,22 0 16,-22 0-16,21 0 0,-21 0 15,22 0-15,-22 0 0,21-21 0,0 0 16,-20 0-16,-1 0 0,21 21 0,-21-22 15</inkml:trace>
  <inkml:trace contextRef="#ctx0" brushRef="#br0" timeOffset="42452.87">10943 13695 0,'0'0'0,"-42"21"0,-22-21 16,43 0-16,-21 0 15,21 0-15,-1 0 0,1 0 0,0 0 16,21-21-16,0 0 0,0 0 15,0-1-15,21 1 0,22-21 0,-22 21 16,0-22-16,21 1 0,-21 21 0,22-21 16,-1-1-16,0-20 15,-20 20-15,20 1 0,0-21 0,-21 20 16,22-20-16,-22 20 0,0-20 0,0 21 16,-21-1-16,0 1 0,0 0 15,0 20-15,0 1 0,-21 21 16,0 0-16,0 0 0,0 21 15,-1 1-15,-20 20 0,21 0 0,0 1 16,0 20-16,-1 1 0,1-1 0,21 1 16,0-22-16,0 21 0,0 1 15,0-22-15,21 22 0,1-22 0,-22 0 16,21 1-16,0-1 0,-21 0 16,0 1-16,21-22 0,-21 21 15,0-21-15,0 1 0,0-1 0,-21 0 16,0-21-16,0 21 15,-22-21-15,22 0 0,0 0 0,-21 0 16,-1-21-16,1 0 0,0 21 0,-1-21 16,22-22-16,-21 22 0,-1 0 15,22-21-15,-21-1 0,21 1 0,0 0 16,-1-1-16,1 1 0,21 0 0,0-1 16,0 22-16,0-21 0,0 21 15,0-1-15,0 1 0,21 21 31,1 21-31,-1 1 0,-21-1 16,21 21-16,0-21 0,0 22 0,22-1 16,-22 0-16,0 1 0,0-1 15,0 0-15,0 1 0,1-22 0,-1 21 16,0-21-16,0 22 0,0-22 0,0 0 16,1-21-16,20 21 0,-21-21 15,0 0-15,0 0 0,22 0 0,-22 0 16,0 0-16,21 0 0,-20-21 15,20 0-15,-21 0 0,21-1 0,1-20 16,-22 21-16,21-21 0,-21 20 0,1-20 16,-1 0-16,21-1 15,-42 22-15,21-21 0,-21 21 0,21-22 16,-21 22-16,0 0 0,0 0 16,0 42-1,0 0 1,0 0-16,0 1 0,0 20 0,-21-21 15,21 21-15,0-20 0,0 20 16,0-21-16,0 0 0,0 22 0,0-22 16,0 0-16,21 0 0,-21 0 15,22-21-15,-1 21 0,0-21 0,0 0 16,0 0-16,0 0 0,1 0 0,-1 0 16,0-21-16,0 0 15,0 21-15,0-21 0,1 0 0,-1 0 16,0-22-16,0 22 0,0 0 0,0-21 15,-21 20-15,0 1 0,0-21 16,0 21-16,0-22 0,0 22 0,-21-21 16,0 21-16,0-22 0,0 22 0,0 0 15,-1 0-15,-20 21 0,21 0 16,0 0-16,0 0 0,-22 0 0,22 0 16,0 21-16,0 0 0,0 0 0,-1 22 15,22-22-15,-21 21 0,21-21 16,0 22-16,0-1 0,0 0 15,0-20-15,0 20 0,0 0 0,21-21 16,1 1-16,-1 20 0,0-21 16,0-21-16,0 21 0,0-21 0,22 0 15,-22 0-15,0 0 0,21 0 16,1 0-16,-22-21 0,21 21 0,1-21 16,-1 0-16,-21-22 0,21 22 0,1 0 15,-22-21-15,21 21 0,-21-22 16,1 22-16,-1 0 0,0-21 0,0 20 15,-21 1-15,0 0 0,0 0 0,0 0 16,21 0-16,-21 42 31,0 0-31,-21 0 16,21 0-16,0 22 0,0-22 16,0 0-16,-21 21 0,21-21 0,0 22 15,0-22-15,0 0 0,0 0 0,0 22 16,0-22-16,21 0 15,-21 0-15,21-21 0,0 0 0,1 0 16,-1 0-16,0 0 0,0 0 16,0-21-16,22 21 0,-22-21 15,0 0-15,0-1 0,0 1 0,0-21 16,1 21-16,-1 0 0,0-22 16,0 22-16,-21 0 0,0-21 15,21 20-15,-21-20 0,21 21 0,-21 0 16,0 0-16,0-1 0,0 1 15,0 42 1,0 1 0,-21-1-16,21 0 15,-21 0-15,21 21 0,-21-20 0,21-1 16,0 0-16,0 21 0,0-21 0,0 1 16,0 20-16,0-21 0,0 0 15,0 0-15,0 1 0,21-1 16,0-21-16,0 0 0,1 0 15,-1 0-15,0 0 0,0 0 16,0-21-16,22-1 0,-22 22 0,0-21 16,21 0-16,-21 0 0,1 0 0,-1 0 15,0-1-15,0 1 0,0 0 16,-21 0-16,0 0 0,0 0 0,0-1 16,0 1-16,0 0 0,0 0 0,0 0 15,0 0-15,0-1 0,0 1 16,-21 21-16,0 0 15,21 21-15,0 1 16,0-1-16,0 0 16,0 0-16,0 0 0,21 0 15,-21 1-15,21-1 0,-21 0 0,0 0 16,21 0-16,1 0 0,-22 1 16,21-1-16,-21 0 0,21 0 0,-21 0 15,21 0-15,0 1 16,0-22-16,1 0 15,-1 0-15,0 0 0,0 0 0,0 0 16,0 0-16,1-22 0,20 22 16,-21-21-16,0 0 0,22 0 0,-22 0 15,0 0-15,21-1 0,-21 1 0,1-21 16,20 21-16,-21-22 16,0 22-16,0-21 0,1 0 0,-1 20 15,-21 1-15,21-21 0,-21 21 0,21 0 16,-21 42 15,-21 0-31,21 0 0,-21 0 16,21 0-16,0 1 0,0-1 0,0 0 15,0 0-15,0 0 0,0 0 0,0 1 16,0-1-16,0 0 0,0 0 16,21 0-16,-21 0 0,0 1 0,0-1 15,0 0-15,0 0 16,-21-21 15,0 0-31,-1 0 0,1 0 16,0 0-16,0 0 0,0-21 15,0 21-15,21-21 0,-22 0 16,1 21-16,0 0 16,21 21 15,0 0-31,0 0 15,0 0-15,0 0 0,0 1 16,21-1-16,-21 0 0,21-21 16,1 21-16,-1-21 0,0 21 15,0-21-15,0 0 0,0 0 0,1 0 16,20 0-16,-21 0 0,21 0 0,-20 0 16,20 0-16,0-21 0,-21 21 15,22-21-15,-22 0 0,21 0 0,-21-1 16,22 1-16,-22 0 0,0 0 0,0 0 15,0-22-15,1 22 0,-1 0 16,0-21-16,-21 21 0,0-22 0,0 22 16,0-21-16,0 21 0,0-1 0,0 1 15,-21 21 1,0 0-16,-1 0 0,1 0 0,0 21 16,0 1-16,0-1 0,0 21 15,21-21-15,-22 0 0,22 22 16,0-22-16,0 21 0,0-21 0,0 1 15,0-1-15,0 0 0,0 0 0,22 0 16,-1 0-16,0-21 0,0 22 16,0-22-16,0 0 0,1 0 15,-1 0-15,0 0 0,0-22 0,0 22 16,0-21-16,1 0 0,-1 21 16,0-21-16,0 0 0,-21 0 0,0-1 15,21 1-15</inkml:trace>
  <inkml:trace contextRef="#ctx0" brushRef="#br0" timeOffset="43500.51">550 15007 0,'0'0'0,"-21"0"0,0 0 0,0 0 15,21 21-15,-21-21 0,21 22 16,0-1-16,21 0 16,0 0-16,0 0 0,21 0 0,-20 1 15,20-1-15,0-21 0,1 0 16,-1 0-16,0 0 0,1 0 0,20 0 15,-21 0-15,1 0 0,-1-21 16,0-1-16,1 1 0,-1 0 16,0-21-16,-20 21 0,-1-1 0,0 1 15,0 0-15,-21 0 0,21 0 16,-21 0-16,0-1 0,0 1 16,-21 21-16,0 0 15,0 0-15,0 0 0,-1 0 16,1 0-16,0 21 0,21 22 15,-21-22-15,21 21 0,-21 1 16,0-1-16,21 0 0,-22 22 0,1-1 16,21 1-16,-21-1 0,0 1 15,0-22-15,21 22 0,-21-22 0,-1 21 16,22-20-16,0-22 0,0 21 16,0-21-16,0 1 0,0-1 15,0-42 16,0-1-31,0 1 16,0 0-16,0 0 0</inkml:trace>
  <inkml:trace contextRef="#ctx0" brushRef="#br0" timeOffset="43724.67">677 15536 0,'0'0'0,"0"22"15,21-22-15,1 0 0,-1 0 0,21 0 16,-21 0-16,0 0 16,22 0-16,-22 0 0,21 0 15,1-22-15,-22 22 0,21-21 16,0 0-16,1 21 0,-22-21 0,21 0 16,-21 21-16,22-21 0,-22 21 15,0-22-15,0 1 16</inkml:trace>
  <inkml:trace contextRef="#ctx0" brushRef="#br0" timeOffset="43928.56">1778 15367 0,'0'0'0,"21"0"15,0 0 63,0 0-62,1 0-16,-1 0 0</inkml:trace>
  <inkml:trace contextRef="#ctx0" brushRef="#br0" timeOffset="44905.15">4254 15388 0,'0'-21'16,"0"0"-1,0 0-15,0 0 0,0-1 16,22 1-16,-1-21 0,-21 21 15,0 0-15,21-1 0,-21-20 0,0 21 16,0 0-16,0 0 0,0-1 16,0 1-16,-21 0 0,0 0 15,-1 21-15,1 0 0,-21 0 16,21 0-16,-22 0 0,1 0 0,0 21 16,-1 0-16,-20 0 0,21 22 15,-1-1-15,1 0 0,0 1 0,-22 20 16,22 1-16,-1-1 0,22 1 15,-21 20-15,21-20 0,0 21 16,21-22-16,0 1 0,0-1 0,21 1 16,0-1-16,0-21 0,21 1 15,1-22-15,-1 21 0,22-21 0,-22-21 16,0 22-16,22-22 0,-22 0 16,22 0-16,-22 0 0,0-22 0,1 1 15,20 0-15,-21 0 0,1 0 16,-22 0-16,21-22 0,-21 22 0,1 0 15,-1-21-15,-21 20 0,0 1 16,0 0-16,0-21 0,-21 21 16,-1-1-16,1 1 0,-21 0 0,21 0 15,-22 21-15,1-21 0,21 0 16,-21-1-16,20 22 0,1 0 0,0-21 16,42 42 15,0 1-31,22-1 0,-22 0 15,0 21-15,21 1 0,-20-22 0,-1 21 16,0 22-16,21-22 0,-42 0 16,21 22-16,-21-22 0,22 22 0,-22-1 15,0-21-15,0 22 0,-22-1 0,1 1 16,0-1-16,0 1 16,0-1-16,0 1 0,-1-1 0,1-20 15,0 20-15,0-42 0,21 22 16,0-1-16,0-21 0,0 0 15,21-42 1,0 0-16,0-21 0,1-1 16,-1 1-16,0 0 0,0-22 15,0 22-15</inkml:trace>
  <inkml:trace contextRef="#ctx0" brushRef="#br0" timeOffset="45552.57">4762 15939 0,'0'0'0,"22"21"16,-22 0 0,21-21-16,0 0 15,0 0-15,0 0 16,0 0-16,1 0 0,-1-21 16,0 0-16,0-1 0,0 1 15,0 0-15,1-21 0,-1 21 0,-21-1 16,21 1-16,-21-21 0,0 21 15,0 0-15,0-22 0,0 22 16,0 0-16,0 0 0,-21 0 0,0-1 16,-1 1-16,1 21 0,0 0 0,0 0 15,0 21-15,0 1 0,-1-1 16,1 0-16,0 0 0,0 21 16,0-20-16,21 20 0,0 0 0,0 1 15,0-1-15,0 0 0,0 1 0,21-1 16,0-21-16,0 21 0,0-20 15,22 20-15,-22-21 0,0-21 0,21 21 16,-20-21-16,20 0 0,0 0 16,-21 0-16,22 0 0,-1-21 0,0 0 15,22 0-15,-22-22 0,22 22 16,-22-21-16,22 0 0,-1-1 16,-21 1-16,1 0 0,20-1 0,-42 1 0,22-22 15,-1 22-15,-21 0 0,0-22 16,-21 22-16,0 0 0,0-1 15,0-20-15,0 20 0,0 22 0,0-21 16,-21 21-16,21 0 0,0-1 16,-21 22-16,0 0 0,21 22 0,0-1 15,0 0-15,-21 21 0,21 1 0,0-1 16,0 21-16,0-20 0,-21 20 16,21-20-16,0 20 0,0-21 0,0 22 15,0-22-15,0 1 16,0-1-16,0 0 0,0 1 0,0-22 15,0 0-15,0 0 0,0 0 0,21 0 0,0-21 16,0 0 0,0 0-16,0-21 0,1 0 15,-22 0-15,0 0 0,0 0 16,0-22-16,0 22 0</inkml:trace>
  <inkml:trace contextRef="#ctx0" brushRef="#br0" timeOffset="45736.98">5694 15727 0,'21'0'31,"0"0"-31,0 0 0,0 0 16,1-21-16,-1 21 0,21-21 0,-21 21 16,22-22-16,-1 1 0,0 21 0,1-21 15,-1 0-15,-21 0 0,21 0 16,1-1-16,-1 1 0,0 21 0,-20-21 15,20 0-15,0 0 0</inkml:trace>
  <inkml:trace contextRef="#ctx0" brushRef="#br0" timeOffset="46536.69">6689 15409 0,'0'0'0,"21"-42"0,-21 0 0,21 21 0,-21-1 16,0 1-16,0 0 0,0 42 31,0 0-31,0 1 0,0 20 16,0 0-16,0 1 0,0-1 15,0 0-15,0 22 0,-21-22 0,0 0 16,21 1-16,-22-1 0,1 0 0,21 1 15,0-1-15,-21-21 0,0 22 16,21-22-16,0 0 16,0-42-1,0 0 1,0-1-16,21 1 0,-21-21 0,21 21 16,-21-22-16,21 22 0,-21 0 15,22-21-15,-22 21 0,0-1 0,0 1 16,0 0-16,21 21 0,0 0 15,0 21 1,0 0-16,-21 22 0,21-22 0,1 21 16,-1-21-16,0 22 0,0-1 15,0 0-15,0-20 0,1 20 0,-1-21 16,0 0-16,21 0 0,-21 1 16,22-1-16,-22-21 0,21 0 15,1 0-15,-1 0 0,0-21 0,-21-1 16,22 1-16,-1-21 0,0 21 15,-20-22-15,20 22 0,-21-21 0,0 0 16,0-1-16,1 1 0,-22 0 0,0-22 16,0 22-16,0-22 0,0 22 15,-22-22-15,22 1 0,-42-1 0,21 1 16,0-1-16,-22 22 0,1-21 0,21 20 16,-21 22-16,20 0 0,1 0 15,0 21-15,0 0 0,0 0 0,21 21 16,-21 0-16,21 21 0,0 1 15,0-1-15,0 0 0,0 22 16,21-22-16,0 1 0,-21 20 0,21-21 16,0 1-16,0-1 0,1-21 15,-22 22-15,21-22 0,21 0 0</inkml:trace>
  <inkml:trace contextRef="#ctx0" brushRef="#br0" timeOffset="46765.18">7832 15558 0,'0'21'31,"0"0"-31,-22 0 0,22 0 16,-21 0-16,0 1 0,21-1 16,0 0-16,-21 0 0,21 0 0,-21 0 15,21 1-15,0-1 16,0 0-16,0-42 31,0 0-15,0-1-16</inkml:trace>
  <inkml:trace contextRef="#ctx0" brushRef="#br0" timeOffset="46925.27">7810 15388 0,'0'0'0,"0"-21"0,0 0 16,-21 21-16,21 21 31,0 0-15,0 0-16,0 1 15,21-22-15,1 21 0,-1-21 16,0 0-16,0 0 0</inkml:trace>
  <inkml:trace contextRef="#ctx0" brushRef="#br0" timeOffset="47752.92">8276 15579 0,'0'0'16,"0"21"-16,0 64 0,-21-64 15,21 0-15,-21 0 0,0 0 16,21 0-16,0 1 0,-22-1 0,1 0 16,21 0-16,-21-21 15,21-21 1,0 0-1,0 0-15,21-1 16,-21 1-16,21 0 0,1 0 16,-22 0-16,21 0 0,0-1 0,-21 1 15,0 0-15,21 0 0,0 21 16,0 0-16,1 21 16,-22 0-16,21-21 15,-21 21-15,0 1 0,0-1 16,0 0-16,21 21 0,0-21 0,0 1 15,0-1-15,-21 0 0,22 0 16,20 0-16,-21-21 0,0 21 0,22 1 16,-22-22-16,21 0 0,0 0 0,1 0 15,-22 0-15,21 0 0,1-22 16,-1 1-16,0 0 0,1 0 0,-1 0 16,0 0-16,-21-1 0,1 1 15,20 0-15,-42 0 0,21 0 16,-21-22-16,0 22 0,0 0 0,0-21 15,0 21-15,0-22 0,-21 22 0,0 0 16,0 0-16,-1 21 0,1 0 16,0 0-16,0 0 0,-21 21 0,20-21 15,1 21-15,0 0 0,0 22 0,0-22 16,0 0-16,-1 21 0,1-21 16,21 22-16,0-22 0,0 21 0,0-21 15,0 1-15,0-1 0,0 0 0,21 0 16,1 0-16,-1-21 0,0 0 15,0 0-15,21 0 0,-20 0 16,-1 0-16,21-21 0,-21 0 0,22 0 16,-22 0-16,21-1 0,-21 1 15,0-21-15,22 21 0,-22-22 0,0 22 16,0-21-16,0-22 0,1 22 0,-1 0 16,-21-22-16,0 1 0,0 20 15,0-20-15,0-1 0,0 22 0,0 0 16,0-1-16,-21 22 0,21 0 0,-22 21 15,22 21 1,0 0-16,0 22 0,-21-1 0,21 0 16,0 22-16,0-1 0,0-20 15,0 20-15,0 1 0,0-22 16,-21 22-16,21-22 0,0 0 0,0 1 16,0-1-16,0 0 0,0 1 15,0-22-15,0 0 0,0 0 0,21 0 16,0 0-16,1-21 0,-1 0 0,21 0 15,-21 0-15,22 0 0,-1-21 16,0 0-16,1 0 0</inkml:trace>
  <inkml:trace contextRef="#ctx0" brushRef="#br0" timeOffset="48164.89">10054 15515 0,'0'0'0,"0"-21"0,0-21 15,-21 21-15,0 21 16,0 0-16,-1 0 0,1 0 0,0 0 15,0 21-15,0 0 0,21 0 0,-21 0 16,-1 0-16,1 22 0,0-22 0,21 21 16,0-21-16,-21 22 0,21-22 15,0 0-15,0 21 0,0-20 0,0-1 16,0 0-16,0 0 0,0 0 0,0 0 16,21 1-16,0-22 0,0 0 15,1 0-15,-1 0 0,0 0 0,0 0 16,0-22-16,0 1 0,1 0 0,20 0 15,-21 21-15,0-21 16,0-22-16,1 22 0,-22 0 0,21 0 16,-21-21-16,0 20 0,0 1 0,0-21 15,0 21-15,0-22 0,0 22 16,-21-21-16,-1 42 0,1-21 0,0 21 16,0 0-16,-21 0 0,20 0 15,1 21-15,0 0 0,0 0 16,-21 0-16,20 22 0,1-22 0,0 0 15,21 21-15,0-20 0,-21-1 16,21 0-16,0 21 0,0-21 0,0 1 16,0-1-16,21 0 15,0-21-15,22 0 0,-22 0 16</inkml:trace>
  <inkml:trace contextRef="#ctx0" brushRef="#br0" timeOffset="48693.86">10350 15621 0,'0'0'0,"43"-42"0,-43 21 0,21-1 0,0 1 16,-21 0-16,21 0 0,-21 42 31,0 0-31,-21 0 0,21 1 16,-21-1-16,0 0 0,21 0 0,0 0 16,-21 22-16,21-22 15,-22 0-15,22 0 0,0 0 0,0 22 16,0-22-16,0 0 0,0 0 15,22-21 1,-1-21 0,0 0-16,0 0 0,0-1 15,0 1-15,1 0 16,-22 0-16,21 21 0,0-21 0,-21 0 16,21 21-16,-21 21 31,0 0-16,0 0-15,0 0 16,0 0-16,0 1 16,21-22-16,-21 21 0,21-21 15,1 0-15,-1 0 0,0 0 16,0-21-16,0-1 16,0 22-16,1-21 0,-22 0 0,21 21 15,0-21-15,-21 0 0,0 0 0,21-1 16,-21-20-16,0 21 0,0 0 0,0 0 15,0-1-15,0-20 0,0 21 16,0 0-16,0 0 0,0-1 16,-21 22-16,0 0 15,0 0-15,-1 0 16,1 0-16,21 22 16,-21-22-16</inkml:trace>
  <inkml:trace contextRef="#ctx0" brushRef="#br0" timeOffset="49205.44">11642 15071 0,'0'0'0,"0"-21"0,0-1 15,0 1-15,-22 42 16,22 1-16,-21-1 16,21 21-16,-21 0 0,21 22 0,0-22 15,0 22-15,0-1 0,0 1 16,-21-22-16,21 22 0,-21-22 0,21 21 15,0-20-15,0-1 0,-21-21 16,21 22-16,0-22 0,0 0 16,0 0-16,0 0 0,21-21 31,0-21-31,0 21 0,-21-21 16,21 0-16,0 0 0,1-22 0,-1 22 15,0 0-15</inkml:trace>
  <inkml:trace contextRef="#ctx0" brushRef="#br0" timeOffset="49449.3">11959 15028 0,'0'0'15,"21"-21"-15,-21 0 16,21 21-16,-21 21 16,0 0-16,0 22 0,0-1 0,0 0 15,0 22-15,0-22 0,0 22 16,0-1-16,0-20 0,0 20 0,0-21 15,0 22-15,-21-22 0,21 1 0,0-1 16,-21 0-16,21 1 0,-21-22 16,21 0-16,0 0 0,0 0 0,0 0 15,0 1-15,0-44 32,0 1-32,0 0 0,0 0 15</inkml:trace>
  <inkml:trace contextRef="#ctx0" brushRef="#br0" timeOffset="49656.77">11663 15600 0,'0'0'0,"21"0"32,0 21-32,0-21 15,0 0-15,1 0 0,-1 0 0,21 0 16,-21 0-16,22 0 0,-1 0 15,-21 0-15,21 0 0,-20 0 16,20-21-16,-21 21 0,0 0 0,0 0 0,1-21 16,-1 21-16,0 0 0,0 0 15,0 0-15</inkml:trace>
  <inkml:trace contextRef="#ctx0" brushRef="#br0" timeOffset="50620.81">12594 15663 0,'0'0'0,"42"-21"16,-42 0-16,0 0 0,22 21 16,-22-21-16,0 0 0,0-1 15,0 1-15,-22 0 16,1 0-16,0 21 15,0 0-15,0 0 0,0 0 0,-1 0 16,1 0-16,0 0 0,0 21 0,0-21 16,-22 21-16,22 0 0,0 1 15,0 20-15,21-21 0,0 0 0,-21 22 16,21-22-16,0 0 0,0 21 16,0-21-16,0 1 0,0-1 0,0 0 15,21-21-15,-21 21 0,21-21 0,0 0 16,0 0-16,1 0 15,-1 0-15,0 0 0,0 0 0,0-21 16,0 21-16,1-21 0,-1 0 0,0-1 16,0 1-16,0 21 0,0-21 15,1 0-15,-1 0 0,0 0 0,-21-1 16,0 1-16,0 0 0,0 0 16,0 0-16,0 0 0,0 42 46,0 0-46,0 0 0,0 21 16,0-20-16,0-1 0,0 0 0,0 0 16,0 0-16,21 0 15,0 1-15,0-1 0,1 0 16,-1-21-16,0 0 0,0 0 16,0 0-16,0 0 0,1 0 15,-1 0-15,0 0 0,0-21 0,21 21 16,-20-21-16,-1-1 0,0 1 15,0 21-15,0-21 0,0 0 0,1 0 16,-22 0-16,0-1 0,0 1 16,0 0-16,0 0 0,0 42 31,0 0-15,0 0-16,0 1 15,0-1-15,0 0 0,0 0 16,-22 0-16,22 0 0,-21 1 0,21-1 15,-21-21-15,21 21 0,-21-21 16,21 21-16,0-42 31,0 0-15,0 0-16,21-1 16,-21 1-16,21 0 0,0 0 15,-21 0-15,22 0 0,-1-1 0,0 1 16,0 0-16,-21 0 0,21 21 0,0-21 15,1 21-15,-1-21 16,0 21-16,0 0 0,0 0 0,0 0 16,1 21-16,-1 0 0,0 0 0,-21 0 15,0 0-15,21 1 0,-21-1 16,21 0-16,-21 0 0,0 0 16,0 0-16,0 1 0,0-1 0,0 0 15,0 0-15,0 0 16,0 0-16</inkml:trace>
  <inkml:trace contextRef="#ctx0" brushRef="#br0" timeOffset="51768.64">14033 15663 0,'0'0'15,"0"-42"-15,0 21 16,-21 21-16,0 0 16,21-21-16,-21 21 0,0 0 0,0 0 15,-1 0-15,1 0 16,0 0-16,0 21 0,0 0 0,0-21 16,-1 21-16,1 0 0,0 1 15,21-1-15,-21 21 0,21-21 16,-21 0-16,21 1 0,0-1 0,0 0 15,0 0-15,0 0 0,0 0 0,0 1 16,0-1-16,0 0 0,0 0 16,21-21-1,0 0-15,0 0 0,0 0 0,1 0 16,-1-21-16,0 0 0,0 0 16,0-1-16,22 22 0,-22-42 0,21 21 15,-21 0-15,22 0 0,-22-22 0,21 22 16,-21-21-16,22-1 15,-22 1-15,0 0 0,21-1 0,-21 1 16,1 0-16,-22-22 0,21 22 0,-21 0 16,21-22-16,-21 22 0,0-1 15,0 1-15,0 0 0,0 21 0,0-1 16,0 1-16,0 42 16,0 1-16,0-1 15,0 21-15,0 0 0,-21 22 0,0-22 16,-1 22-16,1-22 0,21 22 15,-21-22-15,0 0 0,0 22 16,21-22-16,-21 0 0,21 1 0,0-22 16,0 21-16,0-21 0,0 22 15,0-22-15,0 0 0,0 0 0,21-21 16,0 21-16,0-21 0,0 22 0,0-22 16,22 0-16,-22 0 0,21 0 15,-21-22-15,22 1 0,-1 0 0,0 0 16,-20 0-16,20 0 0,0-1 0,-21 1 15,1 0-15,20-21 0,-21 21 16,0-22-16,0 22 0,1-21 0,-1-1 16,-21 1-16,0 0 0,21-1 0,-21 1 15,0 21-15,21-21 0,-21 20 16,0 1-16,0 0 0,0 0 16,0 42-1,0 0-15,-21 22 16,21-22-16,-21 21 0,0-21 0,21 22 15,0-1-15,-22-21 0,1 21 0,21 1 16,-21-22-16,21 21 0,0-21 16,-21 22-16,21-22 0,-21 0 0,21 0 15,-21 0-15,21 1 0,0-1 0,0 0 16,0 0-16,0 0 0,21 0 16,0-21-16,0 0 15,0 0-15,0 0 0,1 0 16,-1 0-16,21 0 0,-21-21 0,0 0 15,1 0-15,-1 21 0,21-21 16,-21 0-16,0-1 0,1 1 0,-1 0 16,0 0-16,0 0 0,0 0 15,-21-1-15,0 1 0,0 0 0,0 0 16,0 0-16,-21 21 16,0 0-1,0 0-15,0 21 0,21 0 0,-22 0 16,22 0-16,-21 1 0,21-1 0,0 0 15,0 0-15,-21 0 16,21 0-16,0 1 0,0-1 16,0 0-16,0 0 0,0 0 0,21-21 31,0 0-31,1 0 16,-1 0-16,0 0 0,0-21 15,0 21-15,0-21 0,1 21 16,-1 0-16,-21-21 0,21 21 0,0-21 15,0 21-15,-21-22 0,0 1 16,21 21-16,-21-21 0,0 0 16</inkml:trace>
  <inkml:trace contextRef="#ctx0" brushRef="#br0" timeOffset="51944.17">15303 15812 0,'0'0'0,"-21"21"15,0-21-15,0 0 0,21 21 0,-21-21 16,0 0-16,-1 0 16,22-21 15,0 0-15,0-1-16</inkml:trace>
  <inkml:trace contextRef="#ctx0" brushRef="#br0" timeOffset="53844.85">20320 2180 0,'0'0'0,"-21"0"16,0 0-16,-1 21 16,22 1-1,-21-22-15,21 21 16,0 0 15,-21-42 32,0 0-48,0-1 1,21 1-16,0 0 16,0 0-16,0 0 0,0 0 15,21-1-15,0-20 0,0 21 16,22 0-16,-22 0 0,21-1 15,0 1-15,1 0 0,20 21 16,-20-21-16,-1 21 0,0 0 0,-21 0 16,22 0-16,-22 21 0,0 0 15,0 22-15,-21-22 0,0 21 0,0 0 16,-42 1-16,21-22 0,-22 21 16,22 22-16,-21-22 0,0 0 0,-1 1 15,22 20-15,-21-20 0,21-1 16,-1 0-16,1 1 0,21-1 0,0-21 15,0 0-15,0 0 0,0 1 16,21-1-16,1-21 0,-1 0 0,0 0 16,21 0-16,-21 0 0,1 0 15,20 0-15,-21-21 0,21 21 16,-20-22-16,-1 1 0,0 0 0,0 0 16,0 0-16,-21 0 0,0-1 15,0 1-15,0-21 0,0 21 0,-21 0 16,0-22-16,0 22 0,0 0 15,-22 0-15,22 21 0,-21-21 0,21 21 16,-22 0-16,22 0 0,0 0 16,0 0-16,0 0 0,21 21 15,-22-21-15,22 21 0,0 0 16,0 0-16,0 0 0,0 1 16,22-1-16,-1-21 15,0 0-15,0 0 16,0 0-16,0 0 0</inkml:trace>
  <inkml:trace contextRef="#ctx0" brushRef="#br0" timeOffset="54072.8">21040 2392 0,'0'0'0,"21"0"0,-21-21 16,21 21 62,0 0-63,0 0-15,0 0 16,1 0-16,-1 0 0,0 21 16,21-21-16,-21 0 0,1 0 0,20 0 15</inkml:trace>
  <inkml:trace contextRef="#ctx0" brushRef="#br0" timeOffset="55328.67">22437 2540 0,'0'0'0,"42"0"15,-21 0-15,0 0 0,0 0 16,1 0-16,-1-21 15,0 0-15,-21 0 0,21 21 16,-21-22-16,0 1 0,21 0 16,-21 0-16,0 0 0,0 0 0,0-1 15,0 1-15,-21 0 16,0 0-16,0 0 0,0 0 16,-22 21-16,1 0 0,0 0 0,20 0 15,-20 0-15,0 0 0,-1 0 16,22 21-16,-21 0 0,21 21 0,0-21 15,-1 22-15,1-1 0,0 0 16,0 1-16,21-1 0,0 0 0,0-20 16,0 20-16,0-21 0,0 21 15,0-20-15,0-1 0,21-21 0,-21 21 16,21-21-16,0 0 0,22 0 0,-22 0 16,0 0-16,21 0 0,-20 0 15,20-21-15,0 21 0,-21-21 16,1-1-16,20 1 0,-21 0 15,0 0-15,-21 0 0,0 0 16,0-1-16,0 1 0,0 0 16,0 0-16,-21 21 15,0 21 1,0 0 0,21 22-16,0-22 0,0 21 0,0 0 15,0-20-15,0 20 0,0 21 0,0-20 16,0-1-16,0 0 0,0 22 15,0-22-15,0 22 0,0-1 0,0 1 16,0 20-16,21-20 16,-21-1-16,0 1 0,0-1 0,0 1 15,0-1-15,0-20 0,0 20 0,0 1 16,0-1-16,0-20 0,-21 20 16,0-21-16,-1 1 0,1-1 0,-21 0 15,21 1-15,-22-22 0,22 0 0,-21-21 16,21 21-16,-22-21 0,1 0 15,21 0-15,-21-21 0,20 21 0,-20-21 16,21-21-16,0 20 0,0-20 0,-1 0 16,22-1-16,0-20 0,0-1 15,0 1-15,0-1 0,22 1 0,-1-22 16,0 22-16,21-22 0,-21 0 16,22 22-16,-1-22 0,0 1 15,22 20-15,-22 1 0,22-1 0,-1 1 16,-20-1-16,20 1 0,1 20 0,-1 1 15,1-22-15,-22 22 0,0 0 16,1 21-16,-22-22 0,0 22 0,0 0 16,-21-21-16,0 20 15,0 1-15,-21 21 0,0 0 16,0 0-16,-1 0 0,1 21 16,0 1-16,21-1 0,-21 0 0,0 0 15,21 21-15,-21-20 0,21 20 16,0-21-16,0 21 0,0-20 15,0-1-15,0 0 0,21 0 0,0 0 16,0 0-16,0-21 0,22 0 16,-22 0-16,0 0 0,0 0 0,21 0 15,-20 0-15,20-21 0,-21 0 16,0 0-16,22 0 0,-22 0 16,0-1-16,21-20 0,-21 21 15,1-21-15,-1-1 0,0 1 0,-21 0 0,21-22 16,0 22-16,-21-1 0,0 1 0,21-21 15,-21 20-15,22 1 16,-22 0-16,21-1 0,-21 22 0,0 0 16,0 0-16,0 0 0,0 42 15,0 0 1,0 0-16,0 21 0,0 1 16,-21-1-16,21 22 0,-22-22 0,1 21 15,21 1-15,-21-1 0,21-20 16,-21 20-16,0-20 0,21-1 0,0 0 15,0 1-15,0-1 0,0-21 0,0 0 16,0 0-16,0 1 0,21-22 31,0 0-15,0 0-16,0-22 0,1 1 0,-1 0 16,0 0-16,-21 0 0,21 0 0,-21-22 15,21 22-15</inkml:trace>
  <inkml:trace contextRef="#ctx0" brushRef="#br0" timeOffset="55524.67">23241 2413 0,'0'0'0,"-21"0"0,0 0 15,42 0 17,0 0-17,0 0-15,0 0 16,0-21-16,22 21 0,-22 0 0,0 0 15,21 0-15,-20-21 0,20 21 16,-21 0-16,0 0 0,22 0 0,-22 0 16,0-21-16,0 21 0,21-22 15</inkml:trace>
  <inkml:trace contextRef="#ctx0" brushRef="#br0" timeOffset="56628.85">24638 2286 0,'0'0'0,"0"-21"0,0-21 16,0-1-16,0 22 0,0 0 16,0 0-16,0-22 0,0 22 0,0 0 15,-21 21 1,0 0-16,-1 0 0,1 21 15,21 0-15,-21 1 0,0 20 16,0 0-16,21 1 0,-21 20 0,-1-21 16,1 1-16,21 20 0,-21-20 15,0-1-15,21 0 0,-21 1 0,0-1 16,21-21-16,-22 0 0,22 0 16,0 1-16,0-1 0,-21-21 0,21-21 46,0-1-46,0 1 0,0 0 16,21 0-16,-21 0 0,22-22 16,-22 1-16,0 21 0,21-21 0,-21-1 15,21 1-15,-21 21 0,0-22 16,21 22-16,0 21 16,-21 21-16,0 1 0,0-1 15,21 21-15,-21 0 0,22 1 16,-22-1-16,0-21 0,21 22 0,0-1 15,-21 0-15,21 1 16,0-22-16,0 0 0,1 0 0,-1 0 0,0 0 16,0 1-16,0-22 0,22 0 15,-22 0-15,21 0 0,0 0 16,-20 0-16,20-22 0,0 1 0,1 0 16,-1 0-16,0-21 0,1 20 15,-22-20-15,21 0 0,0-1 0,-20-20 16,-1 21-16,0-22 0,0 1 15,0-1-15,0 1 0,-21 20 0,22-20 16,-22-1-16,0 1 0,0-1 16,0 22-16,0 0 0,0 20 0,0 1 15,0 0-15,-22 21 16,1 21-16,0 0 0,21 22 0,0-1 16,-21 0-16,21 22 0,-21-1 15,0-20-15,21 20 0,0 1 16,-22-1-16,1 1 0,21-1 0,-21-20 15,21 20-15,0-21 0,0 1 16,0-1-16,0 0 0,0-20 0,21-1 16,0 0-16,1 0 0,-1-21 15,0 0-15,0 0 0,0 0 0,22 0 16,-22 0-16,21 0 0,-21-21 0,22 0 16,-1 0-16,-21-1 0,21 1 15,-20-21-15,20 21 0,-21 0 0,0-22 16,0 22-16,-21 0 0,0 0 15,22 0-15,-22-1 0,-22 22 32,1 22-32,21-1 0,-21 0 15,0 0-15,0 0 0,21 0 0,-21 1 16,21-1-16,-22 0 0,22 0 16,-21 0-16,21 0 0,0 1 15,0-1-15,0-42 31,21-1-15</inkml:trace>
  <inkml:trace contextRef="#ctx0" brushRef="#br0" timeOffset="56816.83">25802 2244 0,'0'0'0,"0"-21"0,0-1 16,-21 22 15,0 0-31,21 22 16,0-1-1,0 0 1,21-21-16,-21 21 0,21-21 16,0 0-16,0 21 0</inkml:trace>
  <inkml:trace contextRef="#ctx0" brushRef="#br0" timeOffset="58760.95">26120 2371 0,'0'0'0,"0"21"15,-22 0-15,1 0 16,0 0-16,0 1 0,0-1 0,21 0 16,-21 21-16,-1-21 0,1 1 0,0-1 15,0 0-15,0 0 0,0 0 16,21 0-16,0 1 0,-22-22 0,22 21 15,-21-21-15,21 21 16,0-42 15,0 0-31,21-1 0,1 1 16,-22 0-16,21 0 0,0 0 0,0-22 16,-21 22-16,21-21 0,0 21 15,1-22-15,-1 22 0,0-21 0,-21 21 16,21 21-16,0-21 0,0 21 15,-21 21-15,0 21 16,0-21-16,0 0 16,0 22-16,0-22 0,0 21 15,0 1-15,0-22 0,22 21 0,-1-21 16,-21 0-16,21 1 0,0-1 16,0 0-16,0 0 0,1 0 0,20-21 15,-21 0-15,21 21 0,-20-21 16,-1 0-16,21 0 0,0 0 0,-20 0 15,20-21-15,0 0 0,1 21 0,-22-21 16,21 0-16,0 0 0,-20-1 16,20 1-16,-21-21 0,0 21 0,0-22 15,-21 22-15,0-21 0,0 0 16,0 20-16,0 1 0,0-21 16,-21 21-16,0 21 0,0 0 15,0 0-15,-22 0 0,22 0 16,0 21-16,-21 0 0,21 0 0,-1 0 15,1 1-15,-21 20 0,42 0 16,-21-21-16,0 22 0,21-22 0,-22 21 16,22-21-16,0 1 0,0-1 15,0 0-15,0 0 0,0 0 0,22 0 16,-1-21-16,0 0 0,0 0 16,0 0-16,0 0 0,1 0 15,20 0-15,-21 0 0,0-21 0,0 0 16,22 0-16,-22-21 15,0 20-15,21-20 0,-20 21 0,-1-21 16,0-22-16,0 22 0,0-22 0,0 22 16,22-22-16,-43 1 0,21-1 15,0 22-15,0-21 0,-21 20 0,0 1 16,0 0-16,0-1 0,0 22 16,0 0-16,-21 21 15,0 21-15,0 21 16,0-20-16,-1 20 0,1 0 0,21 1 15,-21 20-15,21-21 0,-21 22 16,21-22-16,0 22 0,0-22 0,0 22 16,0-22-16,0 0 15,0 1-15,0-1 0,0-21 0,21 21 16,0-20-16,0-1 0,1 0 0,-1 0 16,0-21-16,0 0 0,0 21 15,0-21-15,22 0 0,-22 0 0,0 0 16,21-21-16,-20 21 0,-1-21 15,0 0-15,21 0 0,-21-1 0,1 1 16,-1 0-16,0 0 0,0-21 16,-21 20-16,0-20 0,21 21 0,-21 0 15,21 0-15,-21-1 0,0 44 32,-21-1-32,0 0 0,21 0 15,0 0-15,-21 0 0,0 1 16,21 20-16,-21-21 0,21 0 0,0 0 15,0 1-15,0-1 0,0 0 16,0 0-16,0 0 0,0 0 16,21-21-16,0 0 0,0 0 15,0 0-15,0 0 0,1 0 16,-1 0-16,0 0 0,21-21 0,-21 21 16,1-21-16,-1 0 0,0 0 15,0 0-15,0-1 0,0-20 0,1 21 16,-22-21-16,0-1 15,0 1-15,0 0 0,0-1 0,0 1 16,0 21-16,0 0 0,-22-1 0,22 1 16,-21 0-16,-21 21 0,21 0 15,0 0-15,-22 21 0,22 0 0,0 1 16,-21 20-16,20-21 0,1 21 16,0 1-16,0-22 0,21 21 0,0 1 15,0-22-15,0 21 0,0-21 16,0 0-16,0 22 0,0-22 0,21-21 15,0 21-15,0 0 0,1-21 16,-1 0-16,0 0 0,21 0 0,-21 0 16,22 0-16,-22 0 0,21 0 15,1 0-15,-22-21 0,21 0 16,-21 21-16,22-21 0,-22 0 0,21-22 16,-21 22-16,0-21 0,1 21 15,-1-22-15,0 22 0,0-21 0,0 21 16,-21-1-16,0 1 0,21 0 15,-21 42 1,0 0 0,0 1-16,-21-1 0,21 21 0,0-21 15,-21 0-15,0 22 0,21-22 0,0 0 16,-21 21-16,21-20 16,0-1-16,0 0 0,0 0 0,0 0 15,21-21 1,0 21-16,0-21 0,0 0 15,1 0-15,-1 0 0,0 0 16,0-21-16,0 21 0,0-21 16,1 0-16,-1 0 0,0 21 0,0-21 15,-21-22-15,21 22 0,0 0 16,-21 0-16,0 0 0,22-1 0,-1 22 16,-21-21-16,0 42 15,0 1 1,0-1-16,0 0 15,-21 0-15,21 0 0,0 0 16,0 1-16,0-1 0,0 0 16,0 0-16,0 0 15,21-21 1,0 0-16,0 0 0,0 0 16,0 0-16,1 0 0,-1 0 0,0 0 15,0-21-15,-21 0 0,21 21 16,-21-21-16,0 0 0,0-1 15,0-20-15,0 21 0,0 0 0,0 0 16,0-1-16,0 1 0,0 0 16,0 0-16,0 42 62,0 0-62,21-21 16,1 0-1,-1 0-15,0 0 16,21 0-16,-21 0 0,1 0 0,20 0 16</inkml:trace>
  <inkml:trace contextRef="#ctx0" brushRef="#br0" timeOffset="59304.83">29125 1969 0,'0'0'0,"0"-22"0,-21-20 15,21 21-15,-21 21 16,0 0-16,0 0 16,21 21-16,-22 0 15,22 22-15,0-1 0,-21 0 0,21 22 16,-21-1-16,0 1 0,21-1 16,-21 1-16,0 20 0,-1-20 0,22-1 15,-21-20-15,0 20 0,0-20 16,0-1-16,21 0 0,-21-21 0,21 1 15,0-1-15,0 0 0,0 0 16,0-42 15,21 0-31,0 0 16,0-1-16,0-20 0,0 0 0</inkml:trace>
  <inkml:trace contextRef="#ctx0" brushRef="#br0" timeOffset="59553.26">29464 1884 0,'0'0'0,"21"-21"15,-21 42-15,0 0 16,0 0-16,0 22 0,0-1 16,0 21-16,-21-20 0,21 20 0,-21 1 15,21-1-15,-21 1 0,-1-1 16,22 1-16,-21-1 0,21-20 0,-21-1 15,0 0-15,21 1 0,0-1 16,0-21-16,0 0 0,-21 0 16,21 1-16,-21-22 31,21-22-31</inkml:trace>
  <inkml:trace contextRef="#ctx0" brushRef="#br0" timeOffset="59753.15">28977 2498 0,'0'0'0,"-21"0"0,0 0 15,42 0 17,21 0-32,-21 0 15,1 0-15,20 0 0,0 0 16,1 0-16,-1 0 0,0 0 0,1 0 15,-1 0-15,0 0 0,1 0 16,-1 0-16,-21 0 0</inkml:trace>
  <inkml:trace contextRef="#ctx0" brushRef="#br0" timeOffset="60789.13">30035 2540 0,'0'0'0,"22"0"32,-22-21-32,21 21 15,-21-21-15,0 0 0,0-1 16,0 1-16,0 0 16,-21 0-16,-1 0 0,1 0 0,0-1 15,-21 22-15,21-21 0,-22 21 16,22 0-16,-21 0 0,-1 0 15,22 0-15,-21 0 0,21 21 16,0 1-16,-22 20 0,43-21 0,-21 21 16,21-20-16,-21 20 0,21-21 15,0 21-15,0 1 0,0-22 0,0 0 16,0 0-16,0 0 0,0 1 0,21-1 16,0-21-16,0 0 0,1 21 15,20-21-15,-21 0 0,0 0 16,0 0-16,1-21 0,-1 21 15,21-21-15,-21-1 0,0 1 0,1 0 16,-1 0-16,21 0 0,-21 0 16,0-22-16,1 22 0,-1-21 15,0 21-15,-21-1 0,21-20 0,-21 21 16,21 0-16,-21 42 31,-21 0-31,21 0 16,0 0-16,-21 22 0,21-22 0,-21 21 15,21-21-15,0 22 0,0-22 16,0 0-16,0 21 0,0-20 0,21-22 16,0 21-16,0 0 0,0-21 15,1 0-15,20 0 0,-21 0 0,0 0 16,0 0-16,1 0 0,-1 0 0,0 0 16,0-21-16,0 0 15,0-1-15,1 1 0,-1 0 0,-21 0 16,21 0-16,0 0 0,-21-22 15,21 1-15,-21 21 0,0 0 0,21-22 16,-21 22-16,22 21 0,-22-21 16,0 42-1,0 0-15,-22 0 16,1 1-16,0-1 0,21 21 0,-21-21 16,21 0-16,0 1 0,-21-1 15,21 21-15,-21-21 0,21 0 16,0 1-16,0-1 15,-22-21-15,22-21 47,22-1-47,-1 22 0,0-21 16,-21 0-16,21-21 0,0 21 16,0-1-16,1-20 0,-1 0 0,0 21 15,21-22-15,-21 22 0,1-21 16,-1 42-16,21-21 0,-21 21 0,0-22 15,1 22-15,-1 0 0,0 22 16,0-1-16,-21 0 0,21 0 0,-21 0 16,21 22-16,-21-22 15,0 21-15,0 0 0,0-20 0,0 20 16,0-21-16,0 0 0,0 0 16,0 1-16,0-1 0,0 0 0,-21 0 15,0 0-15,0 0 16,0-21-16,0 0 15,42 0 17,0-21-32,0 0 15,0 21-15,22-21 0</inkml:trace>
  <inkml:trace contextRef="#ctx0" brushRef="#br0" timeOffset="62072.08">31432 2477 0,'0'0'0,"0"-22"15,0 1-15,0 0 16,-21 21-16,0 0 16,0 0-16,0 0 0,0 0 15,-1 0-15,1 21 0,0 0 0,-21 1 16,21-1-16,-1 0 0,1 0 16,0 0-16,0 22 0,21-22 0,0 0 15,-21 0-15,21 0 16,0 0-16,0 1 0,0-1 0,0 0 15,0 0-15,0 0 16,21-21-16,0 21 0,0-21 0,0 0 16,22 0-16,-22 0 15,0 0-15,0 0 0,0-21 0,1 0 16,-1 0-16,0 21 0,0-21 16,0-22-16,0 22 0,1-21 0,-1 21 15,0-22-15,-21-20 0,21 21 16,0-1-16,0-20 0,-21 20 0,22-20 15,-1-1-15,-21 22 0,0 0 16,21-1-16,-21 1 0,0 21 16,21-21-16,-21 63 15,-21 0 1,0 0-16,0 21 0,21 1 16,-22-1-16,22 0 0,-21 1 0,21 20 15,0-20-15,0 20 0,0-21 16,0 1-16,0 20 0,0-20 0,0-1 15,0 0-15,0-21 0,0 1 16,0 20-16,21-21 0,1 0 0,-1-21 16,-21 21-16,21-21 0,0 0 15,0 0-15,0 0 0,1 0 16,-1 0-16,0-21 0,0 0 0,0 21 16,22-21-16,-22-21 0,0 20 15,0 1-15,0-21 0,22 0 16,-22-1-16,0-20 0,0 20 0,0-20 15,0-1-15,-21 22 0,22-21 16,-22 20-16,21-20 0,-21 20 16,0 22-16,0-21 0,0 21 0,0 0 15,0-1-15,0 44 16,0-1-16,-21 0 0,-1 21 16,1 1-16,21-22 0,-21 21 15,21 22-15,0-22 0,-21 0 16,21 22-16,0-22 0,-21 0 15,21 1-15,0-1 0,0 0 0,0 1 16,0-22-16,0 21 0,0-21 16,21 1-16,0-1 0,0 0 0,0 0 15,1-21-15,-1 0 0,0 0 16,0 0-16,0 0 0,0 0 0,1 0 16,-1 0-16,21 0 0,-21-21 15,0 21-15,1-21 0,-1 0 16,0-1-16,0-20 0,0 21 0,0 0 15,1-22-15,-22 22 0,0 0 16,0 0-16,0 0 0,0 0 0,-22 21 31,1 0-31,0 21 0,0 0 0,0 0 16,0 0-16,21 0 0,-22 1 16,22 20-16,-21-21 0,21 0 0,0 0 15,0 1-15,0-1 0,0 0 16,0 0-16,0 0 15,21-21-15,1 0 0,-22 21 0,21-21 16,0 0-16,0 0 0,0 0 16,0 0-16,1 0 0,-1 0 0,0 0 15,0-21-15,0 0 0,22 21 16,-22-21-16,0-21 0,0 20 16,0 1-16,22-21 0,-22 0 15,0 20-15,0-20 0,0 0 16,-21-1-16,0 1 0,21 21 0,-21 0 15,0 0-15,-21 42 32,21 0-32,0 0 0,0 21 15,0-20-15,0 20 0,0-21 16,0 21-16,0 1 0,0-22 0,0 0 16,0 21-16,0-20 0,21-1 15,1 0-15,-22 0 0,0 0 0,0 0 16,0 1-1,0-1-15,-22-21 0,1 21 16,0-21-16,0 0 0,0 0 16,0 0-16,-1 0 0,1 0 15,0 0-15,0 0 16,21-21 0,0 0-16</inkml:trace>
  <inkml:trace contextRef="#ctx0" brushRef="#br0" timeOffset="63361.69">20341 4255 0,'21'-22'0,"-21"1"63,0 0-48,21 21-15,-21-21 16,22 21-16,-22-21 0,0 0 16,0-1-1,0 1-15,0 0 16,-22 0-16,1 21 0,0-21 15,0 0-15,-21 21 0,20 0 16,-20 0-16,21 0 0,-21 0 16,20 21-16,-20 0 0,21 0 0,-21 21 15,20-20-15,1 20 0,0 0 16,0 1-16,21-22 0,0 21 0,0-21 16,0 22-16,0-22 0,0 0 15,0 0-15,0 0 0,21 0 0,0-21 16,0 0-16,1 0 0,-1 0 0,0 0 15,21 0-15,-21 0 0,22 0 16,-22 0-16,21-21 0,-21 21 16,22-21-16,-22 0 0,0 0 15,0 0-15,22-1 0,-43-20 0,21 21 16,-21 0-16,21 0 0,-21-1 0,0 1 16,0 0-16,0 0 0,0 42 31,-21 0-31,21 0 0,-21 1 15,21 20-15,0 0 0,0 1 0,0-1 16,0 0-16,0 1 0,0-1 0,-22-21 16,22 21-16,0 1 0,0-1 15,0-21-15,0 22 0,0-22 0,0 0 16,0 0-16,0 0 0,0 0 16,0 1-16,0-1 15,22-21 1,-22-21-16,21 21 0,-21-22 15,0 1-15</inkml:trace>
  <inkml:trace contextRef="#ctx0" brushRef="#br0" timeOffset="63600.97">20913 4487 0,'0'0'0,"0"22"0,21-22 16,0 0 15</inkml:trace>
  <inkml:trace contextRef="#ctx0" brushRef="#br0" timeOffset="64542.75">22712 4403 0,'0'0'16,"0"-21"-16,42-43 0,-42 43 16,21 0-16,0 0 0,-21-1 15,22 1-15,-1 0 0,0 21 32,-21 21-17,0 0-15,0 22 0,0-22 16,0 0-16,0 21 0,0 1 0,0-22 15,0 21-15,-21-21 0,0 22 16,21-22-16,0 21 0,-22-21 16,22 1-16,-21-1 0,0 0 0,21 0 15,0 0-15,-21 0 16,21-42 15,0 0-15,0 0-16,0 0 0,0 0 0,0-1 15,21-20-15,0 21 0,-21-21 16,21 20-16,1-20 0,-1 0 16,0-1-16,0 22 0,21-21 0,-20 21 15,20 0-15,-21-1 0,0 1 16,22 21-16,-22 0 0,0 21 0,21 1 16,-21-1-16,1 21 0,-22-21 15,21 22-15,0-1 0,-21-21 0,0 21 16,0 1-16,0-1 0,0 0 0,0-20 15,0 20-15,0-21 0,0 21 16,0-20-16,0-1 0,0 0 0,0 0 16,0 0-1,-21-21-15,21-21 16,0 0-16,0 0 16,0 0-16,0-22 15,0 22-15,21 0 0,0-21 0,0-1 16,0 1-16,1 0 0,-1-1 15,0 1-15,21 0 0,-21-1 0,22 1 16,-22 0-16,21 20 0,-21 1 0,22 0 16,-22 21-16,21 0 0,-21 21 15,1-21-15,-1 43 0,0-22 0,0 21 16,-21-21-16,0 22 0,0-1 16,0 0-16,0 1 0,0-22 0,0 21 15,-21 0-15,0-20 0,0 20 0,21-21 16,-22 0-16,1 0 0,21 1 15,-21-1-15,21 0 0,0 0 16,21-21 15,0 0-31,1-21 0,-1 0 16</inkml:trace>
  <inkml:trace contextRef="#ctx0" brushRef="#br0" timeOffset="66756.28">24447 4466 0,'0'0'0,"0"-21"0,0 0 15,-21 0-15,0 0 0,0-1 16,0 1-16,0 21 0,-1-21 16,1 21-16,0 0 0,0 0 0,0 0 15,0 0-15,-1 0 0,1 0 16,0 21-16,0 0 0,0 1 0,0-1 15,-1 0-15,1 21 0,21 1 16,0-22-16,-21 21 0,21-21 0,-21 22 16,21-1-16,0-21 0,0 0 0,0 22 15,0-22-15,0 0 0,21 0 16,0-21-16,0 0 16,22 0-16,-22 0 0,0 0 0,0 0 15,22-21-15,-22 0 0,21 0 16,-21-1-16,22 1 0,-22 0 0,0 0 15,21 0-15,-21-22 0,1 22 16,-1-21-16,0 21 0,0-22 0,0 1 16,-21 21-16,0-21 0,0 20 0,0 1 15,0 0-15,0 42 16,0 0 0,-21 1-16,0-1 0,21 0 0,0 21 15,-21-21-15,21 22 0,-21-22 16,21 21-16,0-21 0,0 1 15,0 20-15,0-21 0,0 0 16,21 0-16,0 1 0,0-22 0,21 21 16,-20-21-16,-1 21 0,21-21 0,-21 0 15,22 0-15,-22 0 0,21-21 16,0 0-16,-20 21 0,-1-22 0,21 1 16,-21 0-16,0 0 0,1 0 0,-1 0 15,0-1-15,-21 1 0,0 0 16,0-21-16,0 21 0,0-1 0,0-20 15,0 21-15,0 0 16,0 42 0,-21 0-16,0 0 15,21 0-15,0 1 0,0-1 16,-22 0-16,1 21 0,21-21 0,-21 1 16,21 20-16,0-21 0,0 0 0,-21 0 15,21 1-15,0-1 0,0 0 16,-21-21-16,42-21 31,0 0-15,0 21-16,-21-22 0,21 1 0,1 0 15,-1 0-15,21-21 16,-21 20-16,0 1 0,1-21 0,-1 21 16,21 0-16,-21-1 0,0 1 15,1 0-15,-1 21 0,0 0 16,0 21-16,-21 0 0,0 1 15,0-1-15,21 0 0,-21 0 16,21 0-16,-21 22 0,22-22 0,-22 0 16,21 0-16,0 21 0,0-20 15,0-1-15,0 0 0,1 0 0,-1 0 16,21-21-16,-21 21 0,22-21 0,-1 0 16,0 0-16,1 0 0,-1 0 15,0 0-15,1 0 0,-1-21 0,0 0 16,1 21-16,-22-21 0,21 0 15,-21 0-15,22-1 0,-22-20 16,0 21-16,-21 0 0,21-22 0,-21 22 16,0-21-16,0 21 0,0-22 15,0 22-15,0 0 0,-21 0 0,0 0 16,0 21-16,-1 0 0,1 0 0,-21 0 16,21 0-16,-22 21 0,1 0 15,21 0-15,-21 0 0,20 1 0,-20 20 16,21-21-16,0 21 0,0 1 15,-1-22-15,22 21 0,0-21 0,0 1 16,0 20-16,0-21 0,0 0 0,0 0 16,22 1-1,-1-22-15,0 0 0,0 0 0,0 0 16,0 0-16,22 0 0,-22 0 0,21-22 16,-21 1-16,1 0 0,20 0 15,-21 0-15,0 0 0,22-1 0,-22 1 16,0 0-16,0 0 0,0 0 15,-21-22-15,21 22 0,1 0 0,-22 0 16,21 0-16,-21 0 0,0 42 31,0 0-15,0 0-16,0 0 0,0 0 16,-21 1-16,21-1 0,0 21 15,0-21-15,0 0 0,0 1 0,0-1 16,0 0-16,0 0 0,0 0 15,21 0-15,0 1 0,0-22 0,0 21 16,22-21-16,-22 0 0,21 0 0,-21 0 16,22 0-16,-22 0 0,21 0 15,0-21-15,-20 21 0,20-22 0,-21 1 16,21 0-16,-20 0 0,20 0 16,-21 0-16,0-1 0,0-20 0,1 21 15,-1-21-15,0 20 0,-21-20 0,0 21 16,0-21-16,0 20 15,0 1-15,0 0 0,0 0 0,-21 21 16,-22 0-16,22 0 0,0 0 16,0 21-16,-21 0 0,20 0 15,1 1-15,0-1 0,0 0 0,0 0 16,0 0-16,-1 0 0,22 1 16,-21-1-16,21 0 0,0 0 0,0 0 15,0 0-15,21-21 16,1 0-16,-1 0 0,0 0 15,21 0-15,-21 0 0,1 0 0,-1 0 16,0-21-16,0 0 0,0 21 16,0-21-16,1 21 0,-1-21 15,-21 0-15,0-1 0,0 1 0,0 0 16,0 0-16,0 0 16,0 42 15,0 0-31,21 0 15,0 0-15,-21 1 0,21-1 0,0 21 16,1 0-16,-1 1 0,0-1 0,0 0 16,0 1-16,-21 20 0,21-20 15,1 20-15,-1-21 0,0 22 0,-21-22 16,0 22-16,21-22 0,-21 22 16,0-1-16,0-21 0,0 22 15,0-1-15,0 1 0,0-1 0,0-20 16,0 20-16,-21-20 0,0 20 15,0-21-15,-1 1 0,1-22 0,-21 21 16,21-21-16,0 1 0,-22-1 0,22 0 16,0 0-16,0-21 0,-22 0 0,22 0 15,0 0-15,0 0 0,0 0 16,0 0-16,-1-21 0,1 0 16,21 0-16,0-1 0,0-20 0,-21 0 15,21-1-15,0 1 0,0 0 16,0-22-16,21 1 0,0-1 15,1 1-15,20-1 0,-21-20 0,21 20 16,1-21-16,-1 22 0,0-22 16,1 1-16,20-1 0,-20 0 0,-1 1 15,21 20-15,-20-21 0,-1 22 0,0-1 16,-20 22-16,20 0 0,-21-1 16,0 1-16,-21 21 0,0 0 0,0 0 15,-21 21 1,0 0-16,0 21 15,0 0-15,-1 0 0,1 0 16,21 0-16,-21 1 0,21-1 16,0 0-16,0 0 0,0 0 0,0 0 15,0 1-15,21-1 16,-21 0-16,21-21 0,1 21 0,-1 0 16,0-21-16,0 0 0,0 0 15,0 0-15,1 0 16,-1 0-16,-42 0 31</inkml:trace>
  <inkml:trace contextRef="#ctx0" brushRef="#br0" timeOffset="67397.28">20553 6308 0,'0'0'0,"0"-21"15,0-1-15,0 1 0,0 0 16,0 0-1,0 0-15,0 0 16,0 42 0,0 0-1,0 0-15,0 21 0,0 1 0,0-22 16,0 21-16,0 1 0,0 20 16,0-21-16,-21 1 0,21-22 15,-22 21-15,22 1 0,0-22 0,0 0 16,0 0-16,0 0 0,0 0 15,0 1-15,22-22 16,-1 0-16,0 0 16,0-22-16,0 1 0</inkml:trace>
  <inkml:trace contextRef="#ctx0" brushRef="#br0" timeOffset="67789.42">20913 6329 0,'0'0'0,"21"-21"0,-21 0 0,0-1 15,-21 44 17,21-1-32,-22 0 0,1 21 0,21-21 15,0 22-15,0-1 0,-21 0 16,21 1-16,-21-1 0,21 0 0,0 1 16,0-22-16,0 21 0,0-21 0,0 1 15,0-1-15,21 0 0,0-21 16,0 21-16,1-21 0,-1 0 0,0 0 15,0 0-15,0 0 0,0 0 0,1-21 16,20 0-16,-21 0 16,0 21-16,0-43 0,-21 22 0,22 0 15,-22 0-15,0-22 0,0 22 0,0-21 16,0 0-16,0-1 0,0 1 16,-22 0-16,22-1 0,-21 22 0,0-21 15,0 21-15,0-1 0,0 1 16,-1 21-16,1 0 0,0 0 15,0 0-15,0 0 0,21 21 16,0 1-16,0-1 0,0 21 16,0 0-16,0-20 0,21 20 0,0-21 15,0 21-15,0-20 0,22-1 0</inkml:trace>
  <inkml:trace contextRef="#ctx0" brushRef="#br0" timeOffset="67976.25">21802 6583 0,'0'-21'0,"-22"21"15,1 0 1,0 0 0,42 0 15,0 0-16</inkml:trace>
  <inkml:trace contextRef="#ctx0" brushRef="#br0" timeOffset="69641.58">23241 6329 0,'0'0'0,"-21"0"0,0-42 15,21 20 1,0 44 15,21-1-31,-21 21 16,21 0-16,-21-20 0,0 20 16,0 0-16,0 1 0,0-1 15,0 0-15,0-21 0,0 22 0,-21-22 16,0 21-16,-1-21 0,1 1 0,0-1 15,0 0-15,0-21 0,21 21 16,-21-21-16,-1 0 0,22-21 16,0 0-1,0 0-15,0-1 16,0-20-16,0 21 0,0-21 0,22-1 16,-1 22-16,0-21 0,0-22 0,0 22 15,0 0-15,1-1 16,-1 1-16,0 21 0,21-22 0,-21 43 15,1 0-15,20 0 0,-21 0 16,0 0-16,22 22 0,-22 20 0,0-21 16,0 21-16,0 1 0,-21-1 0,0 0 15,21 1-15,-21-1 0,22 0 16,-22 1-16,21-22 0,-21 21 0,0-21 16,21 1-16,0-1 0,-21 0 0,21 0 15,0-21-15,1 0 0,-1 0 16,0 0-16,0 0 0,0 0 0,0 0 15,22 0-15,-22 0 0,21-21 0,-21 0 16,22 0-16,-1-1 16,-21 1-16,22-21 0,-22 21 0,0-22 15,0 1-15,0 0 0,0-1 0,-21-41 16,0 63-16,0-22 16,0 22-16,0-21 0,-21 21 15,0 21-15,0 0 0,0 0 0,0 0 16,-22 21-16,22 0 0,0 0 15,0 0-15,0 22 0,-1-22 0,1 21 16,0 0-16,0-20 0,21 20 16,0-21-16,0 21 0,0-20 0,0-1 15,0 0-15,0 0 0,0 0 0,0 0 16,21-21 0,0 0-16,0 0 15,1 0-15,-1 0 0,0-21 16,0 0-16,0 0 15,0 0-15,1 0 0,-1-22 0,-21 22 16,0 0-16,21-21 0,-21 20 0,21-20 16,-21 21-16,0 0 0,0 0 15,0-1-15,0 1 0,21 21 16,-21 21 0,0 1-16,0-1 0,0 21 15,0-21-15,0 22 0,0-22 0,0 21 16,0-21-16,0 0 15,0 22-15,0-22 0,21 0 0,-21 0 16,0 0-16,22 1 0,-1-22 16,0 0-16,-21 21 0,21-21 15,0 0-15,0 0 0,1 0 0,-1 0 16,0-21-16,0 21 0,0-22 0,22 1 16,-22 0-16,0 0 0,0 0 15,0 0-15,0-1 0,1-20 0,-1 21 16,-21-21-16,0 20 0,21-20 0,-21 21 15,21 0-15,-21 0 0,0-1 16,0 1-16,0 42 16,0 1-1,0-1-15,0 0 0,0 0 16,0 21-16,0-20 0,0 20 0,0-21 16,-21 21-16,21-20 0,0-1 15,0 0-15,0 0 0,0 0 0,21 0 16,0-21-16,0 22 0,1-22 0,-1 0 15,0 0-15,0 0 0,21 0 16,-20 0-16,-1 0 0,0 0 0,21 0 16,-21-22-16,1 22 0,-1-21 0,0 0 15,0 0-15,0 0 0,0 0 16,-21-1-16,0 1 0,0 0 0,0 0 16,0-21-16,0 20 0,0 1 15,0-21-15,0 21 0,0 0 16,0-1-16,-21 22 15,21 22 1,0-1-16,0 0 16,0 0-16,21-21 15,1 21-15,-1-21 16,0 0-16,0 0 0,0 0 0,0 0 16,22 0-16,-22 0 0,0 0 0,0 0 15,0 0-15,1-21 0,-1 0 16,0 21-16,0 0 0,0 0 15,-21-21-15,0 42 16,0 0 0,0 0-16,0 0 0,0 1 0,-21-1 15,21 0-15,-21 21 0,21-21 16,-21 1-16,21-1 0,0 0 0,0 0 16,0 0-16,-21 0 0,21 1 0,0-1 15,0 0-15,-22-21 16,22-21 31,0 0-47</inkml:trace>
  <inkml:trace contextRef="#ctx0" brushRef="#br0" timeOffset="69828.64">25379 6287 0,'0'0'0,"0"-22"0,0-41 15,0 42 1,0 42 31,0 0-47,0 0 16,21-21-16,0 21 0,0-21 15,0 22-15</inkml:trace>
  <inkml:trace contextRef="#ctx0" brushRef="#br0" timeOffset="70565.08">26077 6604 0,'0'0'0,"21"0"0,1-21 0,-1 21 15,0-21-15,-21 0 16,21-1-16,-21 1 0,0 0 15,0 0-15,-21 0 16,0 0-16,0-1 0,-1 22 16,1 0-16,0 0 0,-21 0 0,21 0 15,-22 22-15,22-1 0,-21 0 16,21 0-16,-22 0 0,22 0 0,0 22 16,0-22-16,21 0 0,0 0 0,0 22 15,0-22-15,0 0 16,0 0-16,21-21 0,0 0 0,0 21 15,0-21-15,1 0 0,-1 0 0,21 0 16,-21 0-16,0 0 16,1-21-16,-1 21 0,0-21 0,0 0 15,0 21-15,0-21 0,1-1 0,-1 22 16,-21-21-16,0 0 0,0 0 16,21 21-16,-21-21 0,0 0 0,0 42 46,0 0-46,-21 21 0,21-21 16,-21 1-16,21 20 0,-22-21 16,22 21-16,-21 1 0,21-1 0,0 0 15,0 1-15,0 20 0,0 1 0,0-1 16,0 22-16,21 0 0,1-1 16,-1 1-16,-21 0 0,0-1 15,21 1-15,-21 0 0,21-1 0,-21 1 16,0 0-16,0-1 0,0-20 0,0-1 15,0 1-15,-21-1 0,0 1 16,-22-22-16,22 0 0,0 1 0,-21-22 16,-1 0-16,22 0 0,-21-21 0,21 0 15,-22 0-15,22 0 0,-21-21 0,0 0 16,20 0-16,-20-22 0,21 22 16,0-21-16,0-22 0,-1 1 0,1-1 15,21 1-15,0-22 0,0 1 0,0-1 16,0 0-16,0-21 0,0 22 15,21-22-15,1 0 0,-1 21 16,21 1-16,-21-1 0,22 0 0,-22 22 16,21 21-16,0-22 0,-20 22 0,20-1 15,0 1-15,1 21 0,-1-21 16,-21 20-16,21 1 0,1 0 0,-1 0 16,-21 0-16,22 0 0</inkml:trace>
  <inkml:trace contextRef="#ctx0" brushRef="#br0" timeOffset="71566.02">26924 6456 0,'0'0'0,"0"-21"0,0 0 0,0-1 16,0 1-16,0 0 16,-21 0-16,0 0 0,-1 0 0,1-1 15,0 1-15,0 0 0,0 21 0,0 0 16,-1 0-16,1 0 0,-21 21 15,21 22-15,0-22 0,-1 21 0,1 0 16,0 1-16,0-1 0,0 0 16,0 1-16,21-1 0,-22 0 0,22 1 15,0-1-15,0-21 0,0 0 0,0 1 16,22-1-16,-1-21 16,0 21-16,0-21 0,0 0 15,0 0-15,1 0 0,-1-21 0,0 0 16,0 21-16,0-22 0,0 1 15,1 0-15,-22 0 0,21-21 0,0 20 16,-21 1-16,21-21 0,-21 0 16,21-1-16,-21 1 0,21 21 0,1-22 15,-22 22-15,0 0 0,21 21 16,-21 21 0,0 0-16,0 1 15,0-1-15,0 21 0,0-21 16,0 22-16,0-22 0,0 21 15,0-21-15,21 22 0,-21-22 0,21 0 16,0 0-16,0 0 0,-21 0 16,22 1-16,-1-1 0,21-21 0,-21 0 15,0 0-15,1 0 0,-1 0 0,21 0 16,-21 0-16,0 0 0,1-21 16,20-1-16,-21 1 0,0 0 0,0 0 15,1-21-15,-1 20 0,0-20 16,0 0-16,0-22 0,0 22 0,1-22 15,-1 1-15,0 21 0,-21-22 0,21 1 16,0-1-16,0 22 0,1-22 16,-1 22-16,-21 0 0,21 20 15,-21-20-15,0 63 16,-21 0 0,0 1-16,-1 20 0,22 0 0,-21 1 15,0 20-15,0-21 0,0 1 16,0 20-16,21-20 0,0 20 0,-22-21 15,22 22-15,0-22 0,0 1 16,0-1-16,0 0 0,0 1 0,0-22 16,0 0-16,22 0 0,-1 0 0,0 0 15,0 1-15,0-22 16,22 0-16,-22 0 0,0 0 0,21 0 16,-21 0-16,22 0 0,-22 0 0,0-22 15,21 1-15,-20 0 0,20 0 16,-21 0-16,0-22 0,0 22 0,22-21 15,-22 0-15,0 20 0,-21-20 16,0 0-16,0 21 0,0-22 0,0 22 16,-21 21-1,0 0-15,0 21 0,-1 0 16,1 22-16,0-22 0,21 21 0,-21-21 16,21 22-16,-21-22 0,21 21 0,0-21 15,0 1-15,0 20 0,0-21 16,0 0-16,0 0 0,21-21 15,0 22-15,0-22 0,0 0 16,1 21-16,-1-21 0,21 0 0,-21 0 16,0 0-16,22 0 0,-22-21 0,0 21 15,0-22-15,0 22 0,22-21 16,-22 0-16,0 0 0,0 0 0,0-22 16,1 22-16,-1 0 0</inkml:trace>
  <inkml:trace contextRef="#ctx0" brushRef="#br0" timeOffset="71892.83">27601 6244 0,'0'-42'16,"43"42"-16,-22 0 0,0-21 0,21 21 16,-21-21-16,22 21 0,-1-22 0,0 22 15,1-21-15,-1 0 0,22 21 16,-22-21-16,0 0 0,1 0 0,-1-1 16,0 22-16,-21-21 0,22 0 15,-22 21-15,0-21 0,21 0 16,-20 21-16,-1-21 0,-21-1 31,-21 22-31,-1 0 16,-20 0-16,0 0 0</inkml:trace>
  <inkml:trace contextRef="#ctx0" brushRef="#br0" timeOffset="72568.53">20532 8297 0,'21'-42'0,"-21"21"16,0 0-16,0 0 0,0-1 15,0 1-15,0 0 0,0 42 32,0 22-17,0-22-15,-21 21 0,21 0 16,0 1-16,0-1 0,-22 0 0,22 1 15,0-1-15,0-21 0,0 22 16,0-1-16,0-21 0,0 21 0,0-20 16,0-1-16,0 21 0,0-21 0,-21 0 15,21 1-15</inkml:trace>
  <inkml:trace contextRef="#ctx0" brushRef="#br0" timeOffset="72836.86">20891 8255 0,'0'0'0,"22"-21"0,-1 0 16,-21 42-1,0 0 1,0 0-16,0 0 0,0 22 0,0-22 15,0 0-15,0 21 0,0 1 16,0-22-16,0 21 0,-21-21 0,21 1 16,-22 20-16,22-21 0,0 0 0,0 22 15,-21-22-15,21 0 0,0 0 16,0 0-16,-21 0 0,21 1 16,21-22-1,0 0 1</inkml:trace>
  <inkml:trace contextRef="#ctx0" brushRef="#br0" timeOffset="73025.24">21336 8467 0,'0'0'0,"-21"0"47</inkml:trace>
  <inkml:trace contextRef="#ctx0" brushRef="#br0" timeOffset="74653.25">22394 8700 0,'0'0'0,"-63"42"15,63-21-15,0-42 47,21 0-47,0 0 16,0-1-16,0 1 0,1 0 0,-1 0 15,21-21-15,-21 20 0,22-20 16,-22 0-16,21-1 0,-21 1 0,22 0 16,-22-22-16,21 22 0,0-22 15,-20 1-15,-1-1 0,21 22 0,-42 0 16,21-1-16,-21 1 0,0 21 0,0 0 16,0 0-16,-21 21 15,0 0-15,0 0 0,-22 21 0,22 0 16,0 21-16,-21 1 0,21-1 15,-1 0-15,1 1 0,0 20 16,21-21-16,0 22 0,0-22 0,0 1 16,0-1-16,21 0 0,0 1 15,1-1-15,-1 0 0,0-21 0,0 22 16,-21-22-16,21 0 0,0 0 0,-21 0 16,22 1-16,-22-1 0,0 0 15,0 0-15,-22-21 16,1 0-16,0 0 0,-21 0 0,21 0 15,-1 0-15,-20 0 0,21-21 16,0 21-16,0-21 0,-22 0 16,22-1-16,0 1 0,0 0 0,21 0 15,-21 21-15,21-21 16,0 42 0,21-21-16,-21 21 0,21 0 0,0 0 15,0 1-15,0-22 0,1 21 16,-1 0-16,21 0 0,-21-21 0,0 21 15,22-21-15,-22 0 0,21 0 0,-21 0 16,22 0-16,-1 0 0,0 0 16,-20-21-16,20 21 0,0-21 0,-21 0 15,22 0-15,-22-1 0,0 22 0,0-42 16,0 21-16,1 0 16,-1 0-16,0-1 0,-21-20 0,0 21 15,0-21-15,0 20 0,0-20 0,0 0 16,21 21-16,-21-1 0,0 1 15,0 0-15,0 42 16,0 0-16,0 1 16,0-1-16,0 0 0,0 21 0,0-21 15,0 22-15,0-1 0,0 0 0,0-20 16,0 20-16,0-21 0,0 21 16,0-20-16,0 20 0,0-21 0,21 0 15,-21 0-15,21-21 0,1 0 16,-1 0-16,0 0 15,0 0-15,0 0 0,0-21 16,1 0-16,-1 0 0,0 0 0,0 0 16,0-1-16,0 1 0,-21 0 15,22 0-15,-1-21 0,-21 20 0,0-20 16,21 21-16,-21-21 0,21 20 0,-21 1 16,0 0-16,0 0 0,0 42 31,0 0-31,0 0 0,0 1 15,0 20-15,0-21 0,0 0 16,0 22-16,0-22 0,0 21 16,0-21-16,0 0 0,0 22 0,0-22 15,0 0-15,21 0 0,0 0 16,1 1-16,-1-22 0,0 0 16,0 0-16,0 0 0,0 0 0,1 0 15,-1 0-15,0-22 0,0 22 16,21-21-16,-20 0 0,-1 0 0,0 0 15,0 0-15,0-1 0,0-20 0,1 21 16,-1 0-16,-21-22 0,21 22 16,-21-21-16,21 21 0,-21-22 0,0 22 15,0 0-15,0 0 0,21 21 0,-21 21 32,0 0-32,0 0 15,0 1-15,0-1 0,0 21 0,0-21 16,0 22-16,0-22 0,0 0 15,0 21-15,0-21 0,0 1 0,0 20 16,0-21-16,0 0 0,0 0 16,21 1-16,1-22 0,-1 0 15,0 0-15,0 0 0,0 0 16,0 0-16,1 0 0,-1-22 0,21 1 16,-21 0-16,0 0 0,1 0 15,-1 0-15,0-1 0,0-20 0,0 21 16,0-21-16,1 20 0,-22-20 15,21 21-15,-21-21 0,21-1 16,-21 22-16,0 0 0,0 0 0,0 42 31,0 0-15,0 0-16,0 0 0,0 1 0,0 20 16,0-21-16,0 21 0,-21-20 0,21-1 15,-21 21-15,21-21 0,-22 0 16,22 1-16,0-1 0,0 0 0,0 0 15,22-42 17,-22 0-17,21 0-15</inkml:trace>
  <inkml:trace contextRef="#ctx0" brushRef="#br0" timeOffset="74997.5">24723 8065 0,'0'0'16,"0"-22"-16,0-20 16,-22 42-16,1 0 0,0 21 15,21 0 1,0 1-16,0-1 16,21-21-1,0 0-15,1 0 16,-1 0-16,-21-21 15,21 21-15,-21-22 0,0 1 16,0 0-16,0 0 16,0 0-16,-21 0 0,0 21 15,21-22-15,-22 22 0,1 0 0,0-21 0,0 21 16,0 0 0,21 21-16,0 1 15,0-1-15,0 0 0,0 0 16,0 0-16,21 0 0,0 1 15,0-1-15,-21 0 0,21 0 0,1 0 16,20-21-16</inkml:trace>
  <inkml:trace contextRef="#ctx0" brushRef="#br0" timeOffset="75298.78">25506 7938 0,'0'0'0,"0"-22"0,-21-20 15,-1 21-15,22 0 0,-21 21 16,0 21 0,0 21-1,21-21-15,-21 22 0,21-1 0,-21 0 16,21 22-16,0-22 0,-22 22 0,1-22 16,21 22-16,-21-22 0,0 21 15,21-20-15,0-1 0,-21-21 0,21 22 16,-21-1-16,21-21 0,0 0 0,0 0 15,0 1-15,0-1 0,21-21 32,0 0-32,-21-21 15,0-1 1,0 1-16,21 0 0</inkml:trace>
  <inkml:trace contextRef="#ctx0" brushRef="#br0" timeOffset="75474.35">25209 8297 0,'0'0'0,"22"0"31,-1 0-15,0 0-16,0 0 0,0 0 0,22 22 16,-22-22-16,21 0 0,0 0 0,1 0 15,-1 0-15,0 0 16,22-22-16,-22 22 0,22 0 0</inkml:trace>
  <inkml:trace contextRef="#ctx0" brushRef="#br0" timeOffset="76232.72">26416 8149 0,'0'0'0,"-21"0"16,0 0-1,-1 0-15,1 0 0,0 21 16,0-21-16,0 22 0,0-1 0,-22 21 15,22-21-15,0 0 0,0 22 16,0-22-16,21 21 0,-22-21 0,22 22 16,-21-22-16,21 21 0,0-21 15,0 22-15,0-22 0,0 0 16,0 0-16,21 0 0,1 1 0,20-22 16,-21 21-16,21-21 0,-20 0 0,20 0 15,0 0-15,-21 0 0,22 0 16,-1 0-16,-21 0 0,0-21 0,22-1 15,-22 1-15,0 0 0,0 0 0,22 0 16,-22 0-16,0-22 0,0 22 16,-21-21-16,21-1 0,0-20 0,-21 21 15,0-22-15,22 1 0,-22-1 0,21 1 16,-21 20-16,21-20 16,-21 20-16,0 1 0,0 21 0,0 0 15,0 0-15,0-1 0,0 44 16,-21-1-1,0 0-15,21 21 0,-22 1 0,22-1 16,0 0-16,0 1 0,-21-1 0,21 21 16,0-20-16,0-1 0,-21 22 15,21-22-15,0 0 0,0 1 0,0-22 16,0 21-16,0-21 0,-21 22 0,21-22 16,0 0-16,-21 0 15,21 0-15,-21-21 16,21-21 15,0 0-31,0 0 0,21 0 16,0-1-16,0 1 0,0-21 0,22 21 15,-22-22-15,21 1 0,0 21 16,1-21-16,-1-1 0,0 22 0,1 0 16,-22 0-16,21 21 0,-21 0 0,22 0 15,-22 0-15,-21 21 0,21 0 16,-21 0-16,0 0 0,0 1 0,0-1 15,0 0-15,0 21 0,0-21 0,0 1 16,-21-1-16,21 0 0,-21 0 16,0 0-16,21 0 0,0 1 0,-22-1 15,1-21-15,21 21 0,-21 0 16,42-42 31,0 21-32,1-21-15</inkml:trace>
  <inkml:trace contextRef="#ctx0" brushRef="#br0" timeOffset="76513.56">27538 7938 0,'0'0'0,"0"-22"0,0 1 31,21 21-31,0 0 0,21 0 16,-20 0-16,20-21 0,0 21 0,1 0 15,-1 0-15,0-21 0,1 21 16,-1 0-16,0 0 0,22-21 0,-22 21 16,0 0-16,-20 0 0,20 0 0,-21 0 15,0 0-15,0 0 16,-21 21-1,-21-21 1,0 0-16,0 0 0,0 21 16,0-21-16</inkml:trace>
  <inkml:trace contextRef="#ctx0" brushRef="#br0" timeOffset="76801.14">27855 7895 0,'0'0'0,"-21"0"16,21 21 15,0 1-15,-21-1-16,21 0 0,-21 21 15,0-21-15,21 22 0,0-22 0,-22 21 16,1 1-16,0-1 0,21 0 0,-21-21 16,21 22-16,-21-22 0,0 21 15,21-21-15,0 22 0,-22-22 0,1 0 16,21 0-16,-21 0 0,21 1 0,-21-1 15,21 0-15,0 0 0,0 0 16,-21-21-16,42 0 47,0-21-47,0 21 0</inkml:trace>
  <inkml:trace contextRef="#ctx0" brushRef="#br0" timeOffset="77245.33">28300 8276 0,'-21'0'15,"-1"0"-15,1 21 16,0 1-16,0-22 16,0 21-16,0 0 0,-1 0 0,22 0 15,-21 0-15,0 1 0,0-1 16,21 0-16,0 0 0,0 0 15,0 0-15,0 1 0,0-1 16,0 0-16,0 0 0,21-21 0,0 21 16,0 0-16,1-21 0,20 0 15,-21 0-15,0 0 0,22 0 0,-22 0 16,0 0-16,21 0 0,-21 0 16,1-21-16,-1 0 0,0 21 0,0-21 15,0 0-15,-21 0 0,21-1 0,-21 1 16,22 0-16,-22 0 0,0-21 15,0 20-15,0-20 0,0 21 0,0-21 16,0 20-16,-22-20 0,1 21 16,0 0-16,0 21 0,-21-21 15,-1 21-15,22 0 0,-21 0 0,-1 0 16,22 0-16,-21 0 0,21 21 16,0-21-16,-1 21 0,22 0 0,0 0 15,-21 0-15,21 1 0,0-1 0,0 0 16,0 0-16,0 0 15,0 0-15,21 1 0,1-1 16</inkml:trace>
  <inkml:trace contextRef="#ctx0" brushRef="#br0" timeOffset="77489.21">29125 8594 0,'0'21'0,"-21"-21"63,42 0-48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3T04:31:59.7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571 4085 0,'22'-21'0,"-22"0"31,0 0-16,0 0-15,0-1 16,0 1 0,0 0-1,0 42 32,0 0-47,0 1 0,21-1 0,-21 21 16,0-21-16,21 22 0,-21-22 15,0 21-15,21-21 0,-21 0 16,0 22-16,0-22 0,0 0 0,0 0 16,0 0-16,0 1 15,0-44 32,0 1-47,0 0 0,0 0 16,0 0-16,0 0 0,0-1 0,0-20 15,0 21-15,0-21 16,-21 20-16,21 1 0,0-21 16,0 21-16,-21 21 0,21-21 0,-21-1 15,21 44 32,0-1-47,0 0 16,0 0-16,0 0 0,0 0 15,0 1-15,21-1 0,-21 0 16,0 21-16,0-21 0,21 1 0,-21-1 16,0 0-16,0 0 0,0 0 15,0 0-15,21 1 0,-21-1 16,0 0-16,21 0 16,-21 0-1,0 0 1,21-21 62,1 0-78,-1 0 0,0 0 16,0-21-16,0 0 0,22 0 15,-1 0-15,0 0 16,22-1-16,-1-20 0,22 0 0,21-1 15,-22-20-15,22 21 0,0-22 16,0 22-16,-21-22 0,20 22 16,-20 0-16,0-1 0,-1 1 0,1 21 15,-21-22-15,20 22 0,-41 0 16,20 0-16,-21 0 0,-20 0 0,-1 21 16,0 0-16,0 0 0,-21-22 15,21 22-15,-21-21 125,21 21-125,-21-21 16</inkml:trace>
  <inkml:trace contextRef="#ctx0" brushRef="#br0" timeOffset="6267.63">656 7557 0,'0'-22'94,"-21"22"-78,21-21-16,-21 21 15,21-21-15,0 0 16,0 0-16,-21 0 15,21-1 1,-22 22 0,22 22 31,0-1-47,0 0 15,0 0-15,22 0 16,-1 0-16,-21 1 0,21-1 0,-21 0 15,21 0-15,-21 0 0,0 0 16,21 1-16,-21-1 0,21 0 16,-21 0-16,22 0 0,-22 0 0,0 1 15,0-1-15,0 0 0,21-21 16,-21 21-16,0 0 0,21-21 16,-21 21-16,0 1 0,0-1 15,21-21 1,-21 21-16,0 0 15,21-21 1,-21 21-16,21-21 31,1 0-15,-1 0-16,0-21 0,0 0 16,0 0-16,0 0 0,22-1 0,-22-20 15,42 21-15,-20-21 0,41-1 16,-20-20-16,-1 20 0,22-20 0,0-1 15,-1-20-15,1 20 0,-21 1 16,20-1-16,1 1 0,0-1 16,-22 1-16,22 20 0,-1-20 0,1 21 15,-21-1-15,20 1 0,-20 0 16,-1-1-16,-20 22 0,-1-21 16,0 21-16,1-1 0,-22 22 15,0-21-15,0 21 0,-21-21 0,21 21 16,0 0 62,-21 21-62,-21-21 46,0 0-62,0 0 0</inkml:trace>
  <inkml:trace contextRef="#ctx0" brushRef="#br0" timeOffset="21340.44">487 9673 0,'0'-21'109,"0"0"-93,-21 21-1,21-21-15,-22 0 16,22-1 0,0 1-1,0 42 48,0 1-48,0-1-15,0 0 16,0 0-16,22 0 0,-22 0 16,21 1-16,-21-1 15,0 0-15,0 0 16,0-42 46,0 0-62,0 0 16,0-1-16,0 1 16,0 0-16,0 0 0,-21 0 15,21 0-15,-22-1 0,22 1 16,-21 0 0,21 42 46,0 0-62,0 1 16,0-1-16,0 0 0,0 0 15,0 0-15,0 0 0,21 1 16,-21-1-16,22 0 16,-22 0-16,21-21 15,-21-21 16,0 0-15,0 0-16,0-1 16,0 1-16,0 0 15,0 0-15,-21 0 0,-1 21 16,1-21-16,21-1 16,-21 22-1,21 22 16,21-1-31,-21 0 16,0 0-16,21 0 0,1 0 16,-22 1-16,21-1 0,-21 0 15,0 0-15,0 0 0,21 0 0,-21 1 16,21-1-16,-21 0 16,0 0-16,0 0 0,21 0 15,-21 1-15,21-1 16,-21 0-16,0 0 15,0 0-15,22 0 0,-22 1 16,0-1 0,21 0-1,0-21 17,-21 21-32,21-21 62,0 0-46,0 0-1,1 0-15,-1 0 0,0 0 16,0-21-16,0 21 0,0-21 0,22 0 16,-22-1-16,21 1 0,1-21 15,20 21-15,1-22 0,-1 1 16,1 0-16,-1-1 0,22-20 0,-1 21 15,-20-22-15,21 22 0,-22-22 16,1 22-16,-1 0 0,1-1 16,-22 1-16,21 21 0,-20-22 0,-1 22 15,0 0-15,1-21 16,-1 21-16,-21 21 0,0-22 0,1 1 16,-1 21-16,0 0 0,-21-21 15,21 21-15,0 0 31,0-21 1,-21 42 155</inkml:trace>
  <inkml:trace contextRef="#ctx0" brushRef="#br0" timeOffset="30488.01">317 11282 0,'0'-21'16,"-21"0"0,0 21-1,21-22-15,0 1 16,-21 21-16,0-21 16,21 0-16,-21 21 0,-1-21 15,22 0-15,-21 21 0,0-22 16,0 1-16,0 21 15,0-21-15,21 42 63,0 0-63,0 1 0,21-1 16,0 21-16,0-21 0,-21 22 15,21-1-15,0-21 0,1 21 16,-1-20-16,0 20 0,0-21 15,0 21-15,0-20 0,1-1 16,-1 0-16,-21 0 0,21 0 0,-21 0 16,21-21-16,-21 22 0,21-22 15,-21-22 32,0 1-47,0 0 16,0 0-16,0 0 0,-21 0 0,21-1 15,-21 1-15,0 0 0,0-21 16,21 21-16,-22-1 0,1-20 16,0 21-16,21 0 15,-21 0-15,21 42 32,0 0-32,21 0 0,0 0 15,0 22-15,1-22 0,-1 21 16,0-21-16,0 22 0,21-1 15,-20-21-15,-1 21 0,0-20 0,0 20 16,0-21-16,0 0 0,1 22 16,-1-22-16,0 0 0,-21 0 0,21 0 15,-21 0-15,21 1 16,-21-1-16,0 0 16,21 0-16,-21 0 0,0 0 15,0 1-15,0-1 16,0 0-1,22-21 17,-22-21-32,21 0 0,0-1 0,21 1 15,-21-21-15,22 21 0,-1-22 16,0 1-16,22 0 0,-1-1 16,22-20-16,-21-1 0,20 1 0,1-1 15,0 1-15,-1-22 16,1 22-16,-22-1 0,22 22 0,-21-22 15,-22 22-15,21 0 0,-20 21 16,-1-22-16,0 1 0,1 21 0,-1 0 16,-21-1-16,22 1 0,-22 0 15,0 21-15,-21-21 0,21 21 0,0 0 16,-21-21-16,21 21 16,-21-21 93,22 21-93,-1 0-16,0-22 15,0 22-15,0-21 0,0 21 0,1-21 16,20 21-16,-21-21 0</inkml:trace>
  <inkml:trace contextRef="#ctx0" brushRef="#br0" timeOffset="34115.97">19367 4509 0,'0'-22'0,"-21"22"16,21-21-16,-21 0 15,21 0-15,-21 21 16,21-21-16,-21 0 16,21-1-16,-21 22 31,21-21-31,0 42 47,0 1-47,0-1 15,0 0-15,0 0 16,0 0-16,0 0 0,0 1 16,0-1-16,0 0 0,21 0 15,-21 0-15,0 0 0,0 1 0,21-1 16,0 0-16,-21 0 0,0 0 16,21 0-16,-21 1 0,0-1 15,0 0-15,0 0 0,21-21 16,-21 21-16,22 0 0,-22 1 15,0-1-15,21-21 16,-21 21-16,21-21 16,-21 21-16,21-21 15,0 0-15,0 0 0,1 0 16,-1-21-16,0 0 0,21 21 0,1-43 16,-1 22-16,21-21 0,-20 21 15,20-22-15,1 1 0,20 0 0,1-22 16,0 22-16,-1-22 0,22 22 15,-21-21-15,21-1 0,-22 1 0,1-1 16,0 1-16,-22-1 16,1 1-16,20 20 0,-20 1 0,-22 0 15,22 20-15,-1-20 0,-20 21 16,-1 0-16,0 0 0,-21-1 0,22 22 16,-22-21-16,0 21 0,0 0 15,0 0-15,-21-21 0,0 42 78,-21-21-62,21 21-16,-21-21 16,0 0-16,0 0 15,0 22-15,-1-22 0,1 21 16,-21-21-16,21 21 0,0 0 0</inkml:trace>
  <inkml:trace contextRef="#ctx0" brushRef="#br0" timeOffset="37319.53">20108 6646 0,'0'0'0,"0"-21"16,0 0-16,0 0 0,0 0 16,-21 0-1,21-1-15,-21 22 0,21-21 16,0 0-16,-21 21 0,21-21 0,0 0 16,0 0-16,0-1 15,-21 22 16,21-21-31,0 42 32,0 1-32,0-1 15,0 0-15,0 21 0,0-21 16,0 22-16,0-22 0,21 21 0,-21-21 16,21 22-16,-21-1 0,0-21 15,21 22-15,-21-1 0,21-21 0,-21 0 16,0 22-16,0-22 0,0 0 15,0 0-15,0 0 0,21 0 0,-21 1 16,0-1-16,0 0 16,22-21-1,-1 0 1,0 0 0,21 0-16,-21-21 0,22 0 0,20-22 15,1 22-15,20-21 0,1-1 0,0-20 16,-1-1-16,1 1 0,21-1 15,-21 1-15,20-22 0,-20 22 0,21-1 16,-21 22-16,-1-22 0,1 22 16,-22 0-16,22-1 0,-43 1 0,22 21 15,-22 0-15,-21 0 0,22-1 16,-22 1-16,0 0 0,0 21 0,0 0 16,-21-21-16,-21 42 109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3T03:51:42.4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3196 2752 0,'0'21'47,"21"-42"0,-21 0-31,0-1-1,21 22-15,1-21 0,-22 0 16,21 0-16,0 0 0</inkml:trace>
  <inkml:trace contextRef="#ctx0" brushRef="#br0" timeOffset="1155.94">3746 804 0,'0'0'0,"0"-21"16,0 0-1,0 0-15,0 0 16,0 0 0,0-1-1,0 1-15,-21 21 31,21 21-15,-21 1-16,21 20 16,0-21-16,0 21 0,0 22 15,0-22-15,0 22 0,0-22 16,0 22-16,0-1 0,0 1 16,0-1-16,0 1 0,-21-1 15,21 1-15,-21-1 0,0 22 0,21-22 16,0 1-16,0-1 0,-22 1 15,22-22-15,0 22 0,0-22 0,0 0 16,-21-21-16,21 22 0,0-22 16,0 0-16,0 0 0,0 0 0,0-42 47,0 0-47,0 0 0,0 0 15,-21-22-15,21 1 0</inkml:trace>
  <inkml:trace contextRef="#ctx0" brushRef="#br0" timeOffset="1743.6">3048 1355 0,'0'0'0,"-21"0"0,-43-43 16,43 22-16,0 0 15,0 0-15,21 0 0,0 0 0,0-1 16,0-20-16,0 21 0,21-21 16,0 20-16,21 1 0,1-21 15,-1 21-15,0 0 0,22-1 0,-1 22 16,1 0-16,21 0 0,-1 0 16,-20 0-16,20 22 0,1-1 15,-21 0-15,20 21 0,-20 1 0,-1 20 16,1-21-16,-1 22 0,1-1 15,-22 1-15,22-1 0,-22 22 0,0-21 16,-21-1-16,22 1 0,-22 20 16,0-20-16,0-22 0,-21 22 0,0-22 15,0 0-15,0 1 0,0-1 16,0-21-16,0 0 0,0 0 16,0 1-16,0-44 31,0 1-31,0 0 0,0-21 0,0-1 15,0-20-15,0-1 0,0-20 16,0 20-16,0-20 0,0-22 0,21 21 16,1 0-16,-22-20 0,21-1 15,0 21-15,0 0 0,-21 1 0,21-1 16,0 22-16,1 20 16,-1-20-16,0 20 0,-21 22 0,21 0 15,0 0-15,-21 0 0,21 0 16,1 21-16,-1 0 15,0 0-15,0 21 16,0 0-16,-21 0 16,0 0-16,21 0 0,1 1 15,-22-1-15,0 0 0,0 0 16,21 0-16</inkml:trace>
  <inkml:trace contextRef="#ctx0" brushRef="#br0" timeOffset="2388.26">5546 1905 0,'-22'0'16,"1"0"-16,21-21 15,0-21-15,0 20 0,0 1 16,0 0-16,0-21 0,21 21 16,-21-22-16,0 1 0,0 21 15,0-22-15,0 1 0,0 21 16,0-21-16,-42 20 0,21 1 0,0 0 16,-22 0-16,1 21 0,0 0 15,21 0-15,-22 0 0,1 21 0,0 0 16,-1 0-16,1 22 0,0-1 15,20 0-15,-20 1 0,21 20 0,0-20 16,0 20-16,21 1 0,-22-22 16,22 21-16,0-20 0,0-1 0,0 0 15,22 1-15,-1-22 0,0 0 16,0 21-16,0-42 0,0 22 0,1-1 16,20-21-16,-21 0 15,0 0-15,0 0 0,22 0 0,-22-21 16,0-1-16,0 1 0,0 0 15,1-21-15,-1 21 0,0-22 0,-21 1 16,21 0-16,-21-1 0,0 1 16,0-22-16,0 22 0,0-21 0,0 20 15,0 22-15,0-21 0,0 21 16,0-1-16,0 44 16,0-1-1,21 0-15,0 21 0,1 1 0,-22-1 16,21 0-16,0-21 0,0 22 15,0-1-15,-21 0 0,21-20 16,1 20-16,-1-21 0,0 0 0,0 0 16,0 1-16,0-1 0,1 0 15,-1-21-15,0 0 0,0 0 0,0 0 16,0 0-16,1-21 16,-1 0-16,0-1 0</inkml:trace>
  <inkml:trace contextRef="#ctx0" brushRef="#br0" timeOffset="2632.16">5948 1545 0,'0'0'0,"0"-21"0,0-42 16,0 84 15,0 0-31,0 0 16,0 0-16,0 0 0,0 22 15,21-1-15,-21-21 0,21 22 0,-21-1 16,0-21-16,0 21 0,21 1 15,-21-22-15,21 0 0,1 21 0,-22-20 16,0-1-16,21 0 0,0 0 0,0-21 16,-21 21-16,21-21 15,0 0-15,-21-21 16,22 0-16,-1 0 0,-21 0 16</inkml:trace>
  <inkml:trace contextRef="#ctx0" brushRef="#br0" timeOffset="2855.56">6435 1524 0,'0'-42'16,"-22"42"-1,1 0-15,0 0 0,0 21 16,0 0-16,0 0 0,-1 0 0,1 1 16,0-1-16,0 21 0,0-21 15,21 22-15,-21-22 0,-1 21 0,1 0 16,21-20-16,0-1 0,0 21 15,0-21-15,0 0 0,0 1 16,0-1-16,21-21 31,1-21-31,-1 21 0</inkml:trace>
  <inkml:trace contextRef="#ctx0" brushRef="#br0" timeOffset="3092.39">6604 1588 0,'0'0'16,"0"21"15,0 0-31,0 0 0,0 0 16,-21 0-16,21 1 0,-21 20 16,21-21-16,0 0 0,0 22 0,0-22 15,0 0-15,0 0 0,0 0 16,0 0-16,0 1 0,0-1 0,0 0 15,21-21 17,-21-21-32,21 0 0</inkml:trace>
  <inkml:trace contextRef="#ctx0" brushRef="#br0" timeOffset="3423.77">6794 1228 0,'-42'0'16,"21"0"-16,0 21 16,21 0-1,0 0-15,0 0 16,21-21 0,0 0-16,0 0 0,0 0 0,1 0 15,-1 0-15,0 0 0,0-21 16,0 0-16,-21 0 0,0 0 15,0 0-15,0-1 0,0 1 16,-21 0-16,0 0 16,0 21-16,0 0 0,-1 0 0,1 0 15,0 0-15,0 0 0,0 21 16,0 0-16,-1-21 0,22 21 0,-21 1 16,21-1-16,0 0 0,0 0 15,0 0-15,0 0 0,0 1 0,21-1 16,1 0-16,-1 0 0</inkml:trace>
  <inkml:trace contextRef="#ctx0" brushRef="#br0" timeOffset="4395.77">7451 1884 0,'0'0'0,"0"-21"0,0 0 16,21-1-16,-21 1 0,21 0 15,-21 0-15,21-21 0,-21 20 0,21 1 16,-21-21-16,21 21 0,-21 0 16,0-1-16,0 1 0,0 0 0,-21 0 15,-21 21-15,21 0 0,0 0 16,-22 0-16,1 0 0,0 0 0,-1 0 16,1 21-16,0 0 0,20 22 15,-20-22-15,0 21 0,-1 0 0,22 1 16,0-1-16,0 0 15,0-20-15,21 20 0,0 0 0,0-21 16,0 1-16,0-1 0,21 0 16,0 0-16,0 0 0,22-21 0,-22 0 15,21 0-15,0 0 0,1 0 16,-1-21-16,0 0 0,1 0 0,-1 0 16,0-1-16,1 1 0,-1 0 15,0-21-15,-20 21 0,20-22 0,-21 22 16,-21 0-16,0 0 0,0-22 15,0 22-15,0 0 0,0 0 16,0 0-16,-21 21 0,0 0 16,0 0-16,-1 21 15,22 0 1,0 0-16,0 22 0,0-22 16,0 21-16,0 0 0,0 1 0,0 20 15,0-20-15,0 20 0,0 1 16,0-1-16,22 1 0,-1 20 0,-21-20 15,21 20-15,-21 1 0,0 0 16,21-1-16,-21 1 0,21 21 0,-21-21 16,0 20-16,0 1 0,0 0 0,0-21 15,0 21-15,0-1 0,0 1 16,0-21-16,0 21 0,0 0 0,0-22 16,0 1-16,-21 0 0,0-1 15,0-20-15,0-1 0,-1-20 0,1-1 16,-21 0-16,21-21 0,-22 22 15,22-43-15,-21 0 0,0 0 0,-22 0 16,22 0-16,-22-21 0,1-22 0,-1 1 16,1 0-16,-1-22 0,1-21 15,20 1-15,1-1 0,-21-21 0,41 0 16,-20 1-16,21-22 0,0 0 16,0 0-16,21 0 0,0 0 0,0 21 15,21-21-15,21 21 0,-21 0 16,22 0-16,20 0 0,-21 22 15,22-1-15,-1 0 0,1 22 0,-22-1 16,22 1-16,-1-1 0,1 22 16,-22 0-16,22-1 0,-22 22 0,0 0 15,1 0-15,-22 0 0,21 21 16,-21 0-16,0 0 0,1 0 16,-1 0-1</inkml:trace>
  <inkml:trace contextRef="#ctx0" brushRef="#br0" timeOffset="6484.76">8467 1799 0,'0'-21'16,"0"0"-1,21 0-15,-21 0 16,21 21-16,-21-22 0,21 1 0,-21 0 16,0 0-16,0 0 0,0 0 0,0-1 15,-21 1-15,0 0 0,0 0 16,-22 0-16,22 21 0,-21 0 15,21 0-15,-22 0 0,1 0 16,0 0-16,20 0 0,-20 21 0,0 0 16,21 21-16,-1-20 0,1 20 15,0 0-15,0 1 0,21 20 0,0-21 16,0 1-16,0-1 0,0-21 16,0 22-16,21-22 0,-21 21 0,21-21 15,0 0-15,1-21 0,-1 22 16,0-22-16,21 0 0,-21 0 15,1 0-15,20 0 0,-21 0 0,0 0 16,22-22-16,-22 1 0,0-21 16,0 21-16,21 0 0,-20-22 0,-1 1 15,0 0-15,-21-1 0,0 1 16,21 0-16,-21-1 0,0 1 0,0 21 16,0 0-16,0-1 0,0 1 15,0 42 1,0 1-1,-21-1-15,21 21 0,0 0 0,0-20 16,0 20-16,0 0 0,0 1 16,0-1-16,0 0 0,0-21 0,0 22 15,21-22-15,0 0 0,0 0 16,1 0-16,-1 1 0,0-1 16,21-21-16,-21 0 0,1 0 0,20 0 15,-21 0-15,21-21 0,1-1 16,-22 1-16,21 0 0,-21 0 0,22-21 15,-22-1-15,21 1 0,-21-22 16,1 22-16,-1-21 0,0-1 0,0-21 16,0 22-16,0-1 0,1 1 15,-22-1-15,0 1 0,0-1 0,0 1 16,0 21-16,0-1 0,0 1 16,0 21-16,0 0 0,0-1 15,-22 44-15,22-1 0,0 0 16,0 21-16,-21 22 0,21-22 15,-21 22-15,21-1 0,0 1 0,0-1 16,-21 1-16,21-1 0,0 22 16,-21-22-16,21 1 0,0-1 0,0 1 15,0-1-15,0-20 0,0-1 16,0 0-16,0 1 0,0-1 0,21-21 16,0 21-16,0-20 0,-21-1 15,21-21-15,1 21 0,-1-21 0,0 0 16,0 0-16,0 0 0,22 0 15,-22-21-15,0 0 0,21-1 16,-21 1-16,1 0 0,20-21 0,-21 21 16,21-22-16,-20 1 0,-1 0 0,0-1 15,0 1-15,-21 0 0,0 20 16,21 1-16,-21-21 0,0 21 16,0 0-16,0 42 15,0 0 1,-21 0-16,21 21 0,0-20 15,0 20-15,0-21 0,0 21 0,0-20 16,0 20-16,0-21 0,0 0 0,0 0 16,0 22-16,0-22 15,21-21-15,0 21 0,1 0 0,-1-21 16,0 0-16,0 0 0,0 0 16,0 0-16,1 0 0,-1 0 0,21-21 15,-21 21-15,0-21 0,22 0 0,-22-22 16,0 22-16,0 0 0,0-21 15,1 21-15,-1-22 0,0 22 0,0-21 16,-21 21-16,0-1 0,0 1 16,21 21-16,-21-21 0,0 42 15,0 0 1,-21 1 0,21-1-16,0 0 0,0 21 0,0-21 0,0 1 15,0 20-15,0-21 16,0 0-16,0 0 0,0 1 0,0-1 15,0 0-15,0 0 0,21 0 0,-21 0 16,21 1-16,1-22 0,-1 21 16,0-21-16,0 0 0,0 0 0,22 0 15,-22 0-15,0 0 0,0 0 0,0-21 16,0 21-16,22-22 0,-22 1 16,0-21-16,0 21 0,0-22 0,-21 1 15,22 0-15,-22-1 0,0 1 16,0 0-16,0-22 0,0 22 15,0 0-15,-22 20 0,1-20 0,0 21 16,0 0-16,0 0 0,-22 21 16,1 0-16,21 0 0,-21 0 0,-1 0 15,1 21-15,0 0 0,20 0 16,-20 21-16,21-20 0,0 20 0,0 0 16,21 1-16,0-22 0,0 21 15,0 0-15,0 1 0,0-1 0,21-21 16,21 22-16,-21-22 0,22 0 0,-1 0 15,0 0-15,1-21 0,-1 21 16,0-21-16,22 0 0,-22 0 0,0 0 16,22 0-16,-22 0 0,1 0 15,-1-21-15,0 0 0,1 0 16,-1 0-16,0 0 0,-21-1 0,22 1 16,-22-21-16,0 21 0,0-22 15,-21 1-15,0 21 0,21-21 0,-21 20 16,0 1-16,0 0 0,0 0 0,0 0 15,-21 21 1,21 21-16,0 0 16,-21 0-16,0 0 0,21 1 15,-21-1-15,21 21 0,0-21 0,0 22 16,-21-22-16,21 0 0,-22 21 0,22-21 16,0 1-16,-21-1 15,21 0-15,0 0 0,0 0 0,0 0 16,0 1-16,0-44 47,0 1-47,0 0 0,21 0 15,1-21-15,-1 20 0,-21-20 0,21 0 16,0-1-16,0 1 0,22-21 0,-22 20 16,0 1-16,0 21 0,0-22 15,0 22-15,22 0 0,-22 21 0,0 0 16,0 0-16,0 0 15,-21 21-15,0 0 0,0 1 16,0 20-16,22-21 0,-22 21 0,0-20 16,0 20-16,0 0 0,0-21 15,0 22-15,0-22 0,0 21 0,21-21 16,-21 1-16,21-1 0,-21 0 16,21 0-16,0-21 0,0 0 0,1 21 15,-1-21-15,0 0 0,0 0 0,21 0 16,-20-21-16,-1 0 0,0 21 15,0-21-15,0 0 0,0-1 0,1-20 16,-1 21-16,0-21 0,0-1 0,-21 22 16,0-21-16,0-22 0,0 22 15,0 0-15,0-1 0</inkml:trace>
  <inkml:trace contextRef="#ctx0" brushRef="#br0" timeOffset="6708.33">10668 1122 0,'0'0'0,"-64"0"16,43 0-16,0 0 15,0 0 32,0 0-31</inkml:trace>
  <inkml:trace contextRef="#ctx0" brushRef="#br0" timeOffset="6948.58">8996 1461 0,'0'0'0,"-21"0"16,-1 21-16,44-21 15,-1 0 1,0 0-16,21-21 0,1 21 0,-1 0 16,21-22-16,1 22 0,-22-21 0,22 0 15,-1 21-15,1-21 0,-1 21 16,1-21-16,-22 21 0,22 0 0,-22-21 15,21 21-15,-20-22 0,-1 22 16,-21-21-16</inkml:trace>
  <inkml:trace contextRef="#ctx0" brushRef="#br0" timeOffset="7811.72">13991 910 0,'0'0'0,"0"-42"16,0 21-16,0 42 31,-21 21-31,0-21 0,0 22 16,21 20-16,-22-20 0,1 20 15,0 1-15,0-1 0,0 1 0,0 20 16,-1-20-16,1 20 0,-21 1 0,21-21 16,0-1-16,-22 1 0,22-1 15,21-21-15,-21 1 0,21-1 16,-21-21-16,21 0 0,0 1 16,0-1-16,0-42 15,21-1-15,0-20 16,-21 21-16,21-21 0,0-1 15,-21-20-15,0-1 0,22 1 0,-1-1 16,-21 1-16,21-22 0,0 0 16,-21 22-16,21-22 0,0 1 0,1 20 15,-1 1-15,0-1 0,0 1 16,0 20-16,22 1 0,-22 21 0,0 0 16,0 21-16,21 0 0,-20 0 15,-1 21-15,0 0 0,0 21 16,0 1-16,0 20 0,1-21 0,-22 22 15,0-22-15,0 22 0,0-1 16,0 1-16,0-22 0,0 22 0,0-1 16,0-21-16,0 22 0,0-22 15,0 1-15,0-1 0,0 0 0,0 1 16,0-22-16,0 21 0,0-21 0,0 0 16,0 1-16,0-1 15,-22-21 16,1-21-31,0 21 0</inkml:trace>
  <inkml:trace contextRef="#ctx0" brushRef="#br0" timeOffset="8024.12">13398 1693 0,'22'0'16,"-1"0"-1,0 0-15,0 0 0,0 0 16,22 0-16,-22 0 0,21 0 0,0 0 16,1-21-16,-1 0 0,0 21 15,1 0-15,20-21 0,-20 21 16,-1 0-16,21-21 0,-20 21 0,-1 0 16,0-21-16,1-1 0,-1 22 15,0-21-15</inkml:trace>
  <inkml:trace contextRef="#ctx0" brushRef="#br0" timeOffset="8332.08">14774 1058 0,'-21'-21'15,"0"21"-15,21 43 31,0-22-31,-21 0 0,21 21 0,0 1 16,0-1-16,0 0 0,0 1 16,0-1-16,0 21 0,0-20 0,0 20 15,0-20-15,-21 20 0,21-21 16,-22 22-16,22-22 0,0 1 0,0-1 16,-21 0-16,21-21 0,0 22 0,-21-22 15,21 0-15,0 0 0,0 0 16,0 1-16,0-44 31,0 1-15</inkml:trace>
  <inkml:trace contextRef="#ctx0" brushRef="#br0" timeOffset="8684.5">14668 1376 0,'0'0'0,"-21"-42"0,-21-43 15,21 64-15,21 0 0,-21-22 16,21 22-16,0 0 0,0 0 16,0-22-16,0 22 0,21 0 0,0 0 15,0 0-15,21 0 0,1 21 16,-1-22-16,0 22 0,1 0 16,-1 0-16,22 0 0,-22 22 15,0-22-15,22 21 0,-22 21 0,0-21 16,-20 0-16,20 22 0,-42-1 15,0-21-15,0 22 0,0-1 0,0-21 16,-21 21-16,0 1 0,-22-22 16,1 21-16,0-21 0,-1 1 0,1-1 15,0 0-15,-1 0 0,1 0 0,21 0 16,-22-21-16,22 22 0,0-22 16,0 0-16,42 0 31,0 0-16,22 0-15,-1-22 0</inkml:trace>
  <inkml:trace contextRef="#ctx0" brushRef="#br0" timeOffset="9052.21">16256 974 0,'0'0'0,"-21"-21"0,21-1 16,-21 22-16,-1 0 16,22 22-1,-21-1-15,21 0 16,-21 21-16,21-21 0,-21 22 15,21-1-15,0 0 0,-21 1 0,0-1 16,21 0-16,-22 22 0,22-22 16,0 1-16,-21-1 0,0 0 0,21 22 15,-21-22-15,21 0 0,0 1 16,-21-22-16,21 21 0,0-21 16,0 1-16,-21-1 0,21 0 0,0 0 15,21-21 16</inkml:trace>
  <inkml:trace contextRef="#ctx0" brushRef="#br0" timeOffset="9371.92">15748 1842 0,'0'0'0,"-21"0"0,0 63 15,-1-42-15,22 0 16,0 1-16,0-1 16,0 0-16,22 0 0,-1 0 0,0 0 15,0-21-15,21 22 0,-20-1 16,20-21-16,-21 21 0,21-21 0,1 0 16,-1 0-16,0 0 0,1 0 0,-22 0 15,21 0-15,1 0 0,-1 0 16,-21-21-16,21 21 0,-20-21 0,20-1 15,-21 22-15,0-21 0,0 0 16,1 0-16,-1 0 0,0 0 16,0-22-16,0 22 0,-21 0 0,0 0 15,0-22-15,0 22 0,0-21 16,0 21-16,0-22 0</inkml:trace>
  <inkml:trace contextRef="#ctx0" brushRef="#br0" timeOffset="9687.68">15917 910 0,'0'0'0,"0"-21"15,21 21 1,1-21-16,-1 21 0,0 0 0,21-21 15,1 21-15,20 0 0,-21-21 16,22 21-16,-22 0 0,22-22 0,-1 22 16,1-21-16,-1 21 0,-20 0 15,-1 0-15,0 0 0,1-21 0,-1 21 16,-21 0-16,0 0 0,0 0 16,-42 21 15,0 0-16,0-21-15,-21 22 0</inkml:trace>
  <inkml:trace contextRef="#ctx0" brushRef="#br0" timeOffset="10747.93">3577 2858 0,'0'0'15,"-85"0"-15,64-22 0,0 22 16,0 0-16,0 0 0,0 0 16,21-21-16,21 21 31,0 0-16,21 0-15,-21 0 0,22-21 16,20 21-16,-20 0 0,20 0 0,1 0 16,-1 0-16,1-21 0,-1 21 0,22 0 15,-1 0-15,1 0 0,21 0 16,0 0-16,21 0 0,0 0 0,0 0 16,0 0-16,21 0 0,0 0 15,0 0-15,22-21 0,20 21 0,-21 0 16,22 0-16,21 0 0,-1 0 15,1-21-15,0 21 0,20 0 0,1 0 16,0 0-16,0 0 0,0 0 16,21 0-16,-21 0 0,21 0 0,0 0 15,0 0-15,0 0 0,0 0 16,21 0-16,-21 0 0,0 0 16,21 0-16,-21 0 0,21 0 0,-21 0 15,0 0-15,21 0 0,-21 0 16,21 0-16,-21 0 0,0 0 0,-21 0 15,21 0-15,-21 0 0,0 0 16,-21 21-16,-1-21 0,1 0 0,-22 21 16,1-21-16,-22 0 0,1 21 0,-22-21 15,0 21-15,-21-21 0,0 0 16,-21 21-16,-22-21 0,1 0 0,0 22 16,-43-22-16,22 0 15,-43 0-15,21 0 0,-21 21 0,-21-42 78,0-1-62,-21 22-16,0 0 0</inkml:trace>
  <inkml:trace contextRef="#ctx0" brushRef="#br0" timeOffset="11663.97">8086 4932 0,'0'0'0,"0"21"0,0 0 16,0 0-16,-22-21 15,22 22-15,0-1 0,0 0 16,0 0-16,0 0 15,22-21 17,-1-21-32,0 21 15,-21-21-15,21 0 16,-21 0-16,0-1 16,0 1-16,0 0 0,-21 21 15,0 0 1,0 0-16,-1 0 15,1 21-15,21 0 16,0 1-16,0-1 16,0 0-16,0 0 0,0 0 15,0 0-15,0 1 16,21-22 15</inkml:trace>
  <inkml:trace contextRef="#ctx0" brushRef="#br0" timeOffset="12177.07">8128 5144 0,'-21'0'32,"21"-22"-17,0 1-15,0 0 0,0 0 16,0 0-16,0 0 15,0-22-15,0 22 0,0-21 0,21-1 0,0 1 16,0 0-16,0-1 0,22 1 16,-22 0-16,21-1 0,43-41 15,-43 41-15,1 22 0,-1-21 16,21 0-16,1-1 0,21 1 16,-1 0-16,1-1 0,0 1 0,20 0 15,1-1-15,0 1 0,21 21 16,21-22-16,0 1 0,1 21 0,-1 0 15,21 0-15,-42 21 0,21 0 16,0 0-16,-21 0 0,0 21 0,-21 0 16,0 21-16,-21 1 0,21-1 15,-43 0-15,22 1 0,-22 20 16,1 1-16,-1-22 0,22 21 0,-22 1 16,1-22-16,21 22 0,-22-22 15,1 22-15,20-1 0,-20 1 0,-1-1 16,-20-21-16,20 22 0,-21-22 0,1 22 15,-22-22-15,0 0 0,-21 1 16,0-22-16,0 21 0,0-21 0,0 1 16,0-1-16,-21-21 0,21 21 15,-21-21-15,0 0 16,-1 0 0,22-21-1,-21 21-15,21-21 16,-21-1-16,0 22 0,21-21 0,-21 0 15</inkml:trace>
  <inkml:trace contextRef="#ctx0" brushRef="#br0" timeOffset="12587.6">11874 5080 0,'22'0'0,"-44"0"0,1 0 0,0 0 16,42 21 31,0 0-47,1-21 0,-22 22 15,42-1-15,-21 0 0,0 0 0,0 0 16,22 0-16,-22 1 0,0-1 0,0 0 16,22 0-16,-22 0 0,0 0 15,0 1-15,0-1 0,0 0 16,1-21-16,-1 0 0,0 0 15,0 0 1,0 0-16,0 0 0,1-21 16,-1 0-16,0-1 0,0 1 15,21-21-15,-20 21 0,-1-22 16,0 22-16,0-21 0,0 21 0,0-22 16,1 22-16,-1 0 0,0 0 15,-21 0-15,0 0 0,21 21 0,-21-22 16,21 22-16,-21-21 31,21 21-31,1 0 16</inkml:trace>
  <inkml:trace contextRef="#ctx0" brushRef="#br0" timeOffset="13224.23">12912 5482 0,'0'0'0,"-22"0"0,-20 21 15,21-21-15,42 0 47,0-21-47,-21 0 0,43 0 16,-22 0-16,0-22 0,0 22 16,21-21-16,1 21 0,-22-22 0,21-20 15,1 21-15,20-22 0,-21 1 0,1-1 16,20 1-16,1-1 0,-22 1 15,22-1-15,-1 1 0,22-1 0,-22 22 16,22-22-16,-22 1 0,22 20 16,21 1-16,-21 0 0,-1-1 0,1 1 15,0 0-15,20-1 0,1 22 16,0-21-16,0 21 0,21 0 16,0-1-16,0 22 0,0 0 0,-21 0 15,0 0-15,-1 22 0,-20 20 16,0-21-16,-22 21 0,1 1 0,-22-1 15,0 22-15,1-22 0,-22 21 16,0 1-16,0-22 0,-21 22 0,0-1 16,0 1-16,0-1 0,21 1 0,-21-22 15,22 22-15,-22-1 0,0 1 16,21-22-16,-21 0 0,0 1 0,0-1 16,0 0-16,0-21 0,0 1 15,0-1-15,0 0 0,0 0 16,0 0-16,0-42 47,0 0-47,-21 21 0,21-21 15</inkml:trace>
  <inkml:trace contextRef="#ctx0" brushRef="#br0" timeOffset="13747.95">15748 5080 0,'21'0'0,"-42"0"0,0 0 16,42 21 31,0 0-47,0 1 0,0-1 15,22 0-15,-22 0 0,0 0 16,0 0-16,22 1 0,-22-1 0,0 0 15,0-21-15,0 21 0,0 0 0,1 0 16,-1 1-16,0-1 16,0-21-16,0 0 15,0 0-15,1 0 0,-1 0 32,-21-21-32,21 21 0,0-22 0,-21 1 15,21 0-15,0 0 0,1 0 0,20-22 16,-21 22-16,0-21 0,0 21 15,22 0-15,-22-22 0,21 22 0,-21-21 16,22 21-16,-22-1 0,0-20 16,21 21-16,-20 0 0,-22 0 0,21-1 15,-21 1-15,21 21 0,-42 21 32,0 22-32,-1-22 15,22 0-15,-21 21 0,0-20 16,-21 20-16,21-21 0,-1 21 15,1-20-15,0 20 0,-21-21 0,21 0 16,-1 0-16,1 1 0,-21-1 16,21 0-16,0 0 0,-1 0 0,1-21 15,0 21-15,0-21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3T03:50:05.1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7133 6011 0,'21'0'47,"0"0"-32,1 0-15,-1 0 16,0 0-16,0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3T04:13:45.2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5186 5144 0,'0'0'0,"0"-360"16,0-42-16,0 42 0,0 63 16,0 65-16,0 41 0,0 43 0,0 21 15,21 42-15,-21 1 0,21 41 16,-21-20-16,0 20 0,21 1 0,0 21 15,1-21-15</inkml:trace>
  <inkml:trace contextRef="#ctx0" brushRef="#br0" timeOffset="971.34">5186 1461 0,'0'0'0,"0"-22"0,21-20 15,-21 21 1,0 0-16,0 0 16,0-1-16,0 1 15,0 0 1,0 42 31,0 0-47,0 1 0,0-1 15,0 0-15,0 21 0,0-21 0,0 22 16,0-1-16,0 0 0,0 1 16,0-1-16,-21 22 0,21-1 15,0-21-15,0 22 0,-21-1 16,21 1-16,-22-1 0,22 1 0,0-1 16,0 22-16,-21-21 0,21 20 15,0 1-15,-21 0 0,21-22 0,0 22 16,0-22-16,0 22 0,0 0 15,0-22-15,0 22 0,0-1 0,0 1 16,0 0-16,0-1 0,0 1 16,0 0-16,0-1 0,0 1 0,0 0 15,0-1-15,-21 1 0,21 0 16,0-1-16,-21 1 0,21 0 0,0-1 16,0-20-16,0 21 0,0-1 15,0 1-15,-21-22 0,21 22 16,0-21-16,0 20 0,0-20 0,-22-1 15,22 1-15,0-22 0,0 22 16,0-22-16,0 0 0,0 1 0,0-1 16,0-21-16,0 0 0,0 0 15,0 1-15,0-44 16,0 1 0,0-21-16,0 0 0,0-1 15,0-20-15,0-1 0</inkml:trace>
  <inkml:trace contextRef="#ctx0" brushRef="#br0" timeOffset="3295.86">5736 1524 0,'0'0'0,"0"-21"0,0 0 0,-21 0 0,21-1 16,-21 22-16,21-21 0,-21 21 15,21-21-15,-22 21 16,22-21-16,-21 21 15,0-21-15,0 0 32,0 21-17,42 0 95,0 0-95,0 0-15,0 0 0,1 0 0,-1 0 16,0 21-16,21-21 0,-21 0 16,22 0-16,-22 0 0,21 0 0,1 0 15,-22 21-15,21-21 0,0 0 16,1 0-16,20 0 0,-20 0 15,20 0-15,1 0 0,-1 0 0,22 0 16,-1 0-16,1 0 0,0 0 16,21 0-16,-22 0 0,1 0 0,21 0 15,-22 0-15,1 0 0,21 0 16,0 0-16,0 0 0,-22 0 16,22-21-16,0 21 0,-21 0 15,-1 0-15,1 0 0,0 0 0,-1 0 16,1 0-16,0 0 0,-1 0 15,1 0-15,0 0 0,-1 0 0,-20 0 16,20 0-16,-20 0 0,-1 0 16,1 0-16,-1 0 0,-20 0 0,-1 0 15,22 0-15,-22 0 0,21 0 16,-20 0-16,20 0 0,-20 0 0,20 0 16,1 0-16,-1 0 0,1 0 15,-1 0-15,22 0 0,-22 0 0,1 0 16,-1 0-16,1 0 0,-1 0 15,-20 0-15,20 0 0,1 0 16,-22-21-16,21 21 0,-20 0 16,20 0-16,-20 0 0,-1 0 0,21-22 15,-20 22-15,-1 0 0,-21 0 0,22 0 16,-22 0-16,0 0 0,0-21 16,0 21-16,0 0 0,1 0 0,-1 0 31,-21 21 16,0 1-47,0-1 15,0 0-15,0 0 16,0 0-16,0 0 0,0 1 16,-21-1-16,21 0 0,0 21 0,0-21 15,0 1-15,-22 20 0,22 0 16,-21-21-16,21 22 0,-21-1 0,21 0 15,0 1-15,0-1 0,-21 0 16,21 1-16,-21-1 0,21 0 0,-21 22 16,21-22-16,0 1 0,0 20 0,0 1 15,0-1-15,0 1 16,0-1-16,0 1 0,0-1 0,0-21 0,0 22 16,0-1-16,0 1 15,0-1-15,0 1 0,0-22 0,0 22 16,0-1-16,0 1 0,0-1 0,0 1 15,0-1-15,21 1 0,-21-22 16,0 22-16,21-1 0,-21-21 0,0 22 16,0-22-16,0 22 0,0-1 15,0-20-15,0 20 0,21 1 0,-21-22 16,0 21-16,0-20 0,0 20 0,0-20 16,0-1-16,0 21 0,0-20 15,0-1-15,0 0 0,0 22 16,0-22-16,0 1 0,0 20 15,0-21-15,0 1 0,0 20 0,0-20 16,0-1-16,0 0 0,0 1 0,0 20 16,0-21-16,0 1 0,0-22 15,0 21-15,-21 1 0,21-1 0,0 0 16,0-21-16,-21 22 0,21-1 0,0-21 16,0 0-16,0 22 0,0-22 15,0 0-15,-21 0 0,21 0 16,-22-21-16,22 22 15,-21-22-15,0 0 0,0 0 16,0 0 0,0 0-16,-1 0 0,1 0 15,0 0-15,0 0 0,0 0 0,-22 0 16,22 0-16,-21 0 0,21 0 0,-22 0 16,22 0-16,-21 0 0,21 0 15,-22 0-15,1 0 0,0 0 0,-1 0 16,1 0-16,0 0 0,-1 0 0,1 0 15,0 0-15,-22 0 0,1 0 16,-1 0-16,1 0 0,-1 0 0,1 0 16,-1 0-16,22 0 0,-22 0 0,1 0 15,21 0-15,-1 0 0,-20 0 16,20 0-16,1 0 0,-21 0 16,20 0-16,-20 0 0,20 0 15,-20 0-15,21 0 0,-22 0 0,1 0 16,-1 0-16,22 0 0,-22 0 0,1 0 15,-1 0-15,1 0 0,-1 0 16,22 0-16,-22 0 0,1 0 0,21 0 16,-22 0-16,1 0 0,-1 0 15,1 0-15,-1 0 0,1 0 0,-1 0 16,1 0-16,-1 0 0,-21 0 0,22 0 16,-1 0-16,1 0 0,-1 0 15,1 0-15,-1 0 0,-20 21 0,20-21 16,1 0-16,-22 0 15,22 0-15,-22 21 0,21-21 0,1 0 16,-1 0-16,1 0 0,-1 0 0,1 21 16,21-21-16,-22 0 0,1 0 15,20 0-15,-20 0 0,-1 21 0,22-21 16,-22 0-16,1 0 0,21 0 16,-22 0-16,1 0 0,20 0 0,-20 0 15,20 21-15,-20-21 0,21 0 16,-1 0-16,1 0 0,0 0 0,20 0 15,-20 0-15,21 0 0,0 0 16,0 0-16,-1 0 0,1 0 0,0 0 16,0 0-16,0 0 0,0 0 15,-1 0-15,1 0 16,0 0-16,0 0 0,0 0 16,0 0-16,-1 0 15,1 0 1,0 0-16,0 0 31,21-21 32,0 0-32,21 0-16,-21 0 1,0 0-16,21 21 0,0-22 0,-21 1 16,22-21-16,-1 21 0,0-22 15,0 1-15</inkml:trace>
  <inkml:trace contextRef="#ctx0" brushRef="#br0" timeOffset="4187.55">5376 1482 0,'-21'0'15,"0"0"-15,0 0 16,0 0-1,-1 0-15,1 0 32,42 0 15,1 0-47,-1 0 15,0 0-15,0 0 16,21 0-16,-20 0 0,-1 0 0,0 0 15,21 0-15,-21 0 0,1 0 16,20 0-16,-21 0 0,0 0 16,0 0-16,-21-21 15</inkml:trace>
  <inkml:trace contextRef="#ctx0" brushRef="#br0" timeOffset="14047.31">6477 360 0,'0'21'0,"-21"-21"16,21 21-16,0 0 15,0 1 1,0-1 0,21-21-16,0 0 15,0 0-15,0 0 16,1 0-16,-1 0 0,0 0 0,21 0 16,-21-21-16,1-1 0,20 22 15,-21-21-15,0 0 0,0 21 0,1-21 16,-1 0-16,0 0 0,-21-1 15,21 22-15,-21-21 0,0 0 0,0 0 16,0 0-16,-21 0 16,0 21-16,-22 0 0,22 0 15,-21 0-15,21 0 0,-22 0 0,1 21 16,0 0-16,-1 0 16,1 0-16,0 0 0,21 1 0,-1 20 15,1-21-15,0 0 0,21 0 16,-21 1-16,21-1 0,0 0 0,0 0 15,0 0-15,21 0 16,0 1-16,22-22 0,-22 0 16,0 21-16,0-21 0,21 0 0,-20 0 15,20 21-15,-21-21 0,21 0 16,-20 0-16,-1 0 0,0 0 0,0 0 16,0 0-16,0 0 0,-42 0 31,0 0-31,-21 21 15,21-21-15,-22 21 0,1 0 0,0-21 16,-1 22-16,1-1 0,0 0 16,20 0-16,-20 0 0,21 0 15,0 22-15,0-22 0,21 0 0,0 0 16,0 0-16,0 1 0,0-1 16,0 0-16,0 0 0,21-21 15,0 21-15,0-21 0,0 0 16,22 0-16,-22 0 0,0 0 0,21 0 15,-21-21-15,22 21 0,-22-21 16,21 21-16,-21-21 0,1 21 16,-1-21-16,0 21 0,0-22 15,0 1-15,0 0 0</inkml:trace>
  <inkml:trace contextRef="#ctx0" brushRef="#br0" timeOffset="14319.07">7027 572 0,'21'0'0,"1"0"31,-22 21-31,21 0 16,0 0-16,0 0 15,-21 0-15,21 1 0,0-22 0,-21 21 16,0 0-16,22 0 0,-1 0 15,-21 0-15,0 1 0,0-1 16,21 0-16,0 0 0,-21 0 16,0-42 15</inkml:trace>
  <inkml:trace contextRef="#ctx0" brushRef="#br0" timeOffset="14595.92">7302 572 0,'-21'0'47,"0"21"-47,0 0 15,21 0-15,-21 0 0,0 0 0,-1 1 16,-20-1-16,21 0 0,0 21 15,0-21-15,-1 1 0,1-1 0,21 0 16,-21 0-16,21 0 0,-21 0 16,21 1-16,0-1 15,0 0 1,21-42 15,0 21-31,0-21 0</inkml:trace>
  <inkml:trace contextRef="#ctx0" brushRef="#br0" timeOffset="14936.16">7599 593 0,'0'0'0,"0"-21"0,-21 21 31,-1 0-31,1 0 16,0 0-16,0 0 0,0 0 16,0 21-16,-1 0 0,22 0 15,-21 0-15,21 0 0,-21 1 16,21-1-16,0 0 0,0 0 0,0 0 16,0 0-16,0 1 0,0-1 15,0 0-15,0 0 0,0 0 0,0 0 16,0 1-1,21-22-15,0 0 16,1 0-16,-1 0 16,0 0-16,0 0 0,-21-22 15,21 1-15,0 0 0,1 0 0,-1 0 16,0 0-16</inkml:trace>
  <inkml:trace contextRef="#ctx0" brushRef="#br0" timeOffset="15368.02">7705 677 0,'0'0'0,"-22"22"15,22-1-15,0 0 16,22-21 15,-1 0-15,0 0-16,0-21 15,0 21-15,0 0 0,1-21 0,-22-1 16,21 22-16,0 0 0,-21-21 16,0 0-16,0 0 15,-21 21 17,0 0-17,-1 0-15,1 21 0,0-21 0,0 21 16,0-21-16,0 21 0,21 1 15,-22-1-15,1 0 0,21 0 0,-21 0 16,21 0-16,0 1 0,0-1 16,0 0-16,0 0 0,0 0 15,21 0-15,0-21 16,1 0-16,-1 0 0,0 0 0,0 0 16,0 0-16,0 0 0,22 0 15,-22 0-15,0 0 0,21-21 16,-20 0-16,20 0 0,-21 0 15</inkml:trace>
  <inkml:trace contextRef="#ctx0" brushRef="#br0" timeOffset="15707.83">8191 614 0,'0'0'0,"0"-21"16,-21 42 15,21 0-16,0 0-15,0 22 16,0-22-16,-21 21 0,21 0 0,0 1 16,0 20-16,-21-20 0,21 20 15,0 22-15,0-22 0,0 22 16,-21-22-16,0 22 0,21 0 0,-22-22 16,22 22-16,0 0 0,0-22 15,-21 1-15,21-1 0,0 1 0,-21-22 16,21 0-16,0 1 0,0-1 15,0-21-15,0 0 0,0 0 0,0-42 47,0-21-47,0 21 0,0 0 16,21-22-16,0 1 0,-21 0 16,22-22-16,-22 22 0</inkml:trace>
  <inkml:trace contextRef="#ctx0" brushRef="#br0" timeOffset="16047.63">8191 762 0,'0'0'0,"0"-42"16,0 21-16,0-1 0,0 1 15,0 0-15,22 21 0,-22-21 16,21 21-16,0 0 0,-21-21 0,21 21 15,0 0-15,0 0 16,1 0-16,-1 0 0,-21 21 16,0 0-16,0 0 0,0 0 15,0 22-15,0-22 0,0 0 16,-21 0-16,-1 0 0,1 1 16,0-1-16,0 0 0,0 0 0,0 0 15,-1 0-15,1 1 16,0-22-16,0 21 0,21-42 47,21-1-32,-21 1-15</inkml:trace>
  <inkml:trace contextRef="#ctx0" brushRef="#br0" timeOffset="16363.68">8615 296 0,'0'0'0,"0"-21"15,-21 21 17,21 21-32,0 1 0,0-1 15,0 21-15,0-21 0,-22 22 16,22-1-16,0-21 0,0 21 0,0 1 15,0-1-15,-21-21 0,21 22 16,0-1-16,0 0 0,0-21 0,0 1 16,0 20-16,0-21 0,0 0 15,0 0-15,0 1 0,0-1 16,0-42 15,21-1-31,1 22 0,-22-21 16,21 0-16,0 0 0</inkml:trace>
  <inkml:trace contextRef="#ctx0" brushRef="#br0" timeOffset="16623.66">8932 572 0,'0'0'0,"0"21"31,0 0-16,0 0-15,0 0 16,0 0-16,0 1 0,-21-1 16,21 0-16,0 0 0,-21 21 0,21-20 15,0-1-15,0 0 0,0 0 16,0 0-16,0 0 0,0 1 0,21-22 47,0 0-47,-21-22 0,21 1 15,1 0-15</inkml:trace>
  <inkml:trace contextRef="#ctx0" brushRef="#br0" timeOffset="17499.21">9207 635 0,'0'0'0,"22"-21"15,-22 42 32,0 0-47,0 0 16,-22 1-16,22-1 0,-21 0 15,21 0-15,0 0 0,0 0 16,0 1-16,0-1 0,0 0 0,0 0 16,0 0-16,21-21 15,1 0 1,-1 0-1,0 0-15,0-21 16,-21 0-16,0 0 16,0 0-16,0-1 15,0 1-15,0 0 0,0 0 16,0 0-16,0 0 16,-21-1-16,0 22 15,21-21 16,21 21-15,0 0-16,0 0 0,0 0 16,1-21-16,-1 21 15,0 0-15,0-21 0,0 21 16,0 0-16,1 0 0,-1 0 16,0 21-1,-21 0-15,0 0 16,0 1-16,0-1 15,0 0-15,0 0 0,0 0 16,0 0-16,0 1 16,0-1-16,0 0 0,0 0 15,0 0-15,0 0 16,-21-21 0,21-21 30,0 0-46,0 0 0,0 0 16,0 0-16,0-1 0,0-20 16,0 21-16,0 0 0,21 0 0,0-1 15,0 1-15,-21 0 0,21 0 16,22-21-16,-22 42 0,0-22 16,0 1-16,0 21 0,1 0 15,-1 0-15,0 0 0,0 0 16,0 0-16,-21 21 0,0 1 0,21-22 15,-21 21-15,0 21 16,0-21-16,0 0 0,0 1 16,0-1-16,0 0 0,0 21 15,-21-21-15,21 1 0,0-1 16,-21 0-16,0-21 16,21-21 15,0 0-16,0-1-15</inkml:trace>
  <inkml:trace contextRef="#ctx0" brushRef="#br0" timeOffset="17823.54">9123 233 0,'0'0'15,"-21"0"-15,21 21 0,-22-21 94</inkml:trace>
  <inkml:trace contextRef="#ctx0" brushRef="#br0" timeOffset="18095.93">8424 529 0,'0'0'16,"21"0"-1,1 0 1,-1 0-16,0 0 16,0 0-16,0 0 0,22 0 0,-22-21 15,0 21-15,0 0 0,0 0 16,0 0-16,22 0 0</inkml:trace>
  <inkml:trace contextRef="#ctx0" brushRef="#br0" timeOffset="24823.44">15600 572 0,'-21'0'16,"-1"0"31,22-22-1,0 1 1</inkml:trace>
  <inkml:trace contextRef="#ctx0" brushRef="#br0" timeOffset="25667.79">15494 529 0,'-21'0'31,"0"0"0,-1 0-15,1 0-16,0 0 15,0 0-15,0 0 0,0 0 16,-1 0-16,1 0 16,0-21-1,21 0-15,0 0 16,0 0-16,0-1 16,0 1-16,0 0 0,21 0 15,0 0-15,1 0 0,-1 21 0,0-22 16,21 1-16,-21 21 0,22-21 15,-22 21-15,0-21 0,21 21 0,-20 0 16,-1 0-16,21 0 0,-21 0 16,0 0-16,1 0 0,-1 0 0,0 21 15,-21 0-15,0 0 0,21 1 16,-21-1-16,0 0 0,0 0 0,0 21 16,0-20-16,-21 20 0,0-21 15,0 0-15,-1 22 0,-20-22 0,21 21 16,-21 0-16,20-20 15,-20 20-15,0-21 0,-1 21 0,22 1 16,-21-22-16,0 0 0,20 21 16,-20-20-16,21-1 0,-21 0 0,20 0 15,1-21-15,0 21 0,0-21 16,21 21-16,-21-21 0,0 0 16,21-21 15,21 21-16,0 0-15,0-21 0,0 21 0,22-21 16,-22 21-16,0-21 0,21 21 16,1 0-16,-22-21 0,21 21 15,0 0-15,-20-22 0,20 22 16,0 0-16,-21 0 0,22 0 0,-22 0 16,0-21-16,0 21 0,0 0 15,1 0-15,-1 0 31,-21-21 1,0 0-32,21 0 15</inkml:trace>
  <inkml:trace contextRef="#ctx0" brushRef="#br0" timeOffset="26004.74">16192 381 0,'0'0'0,"0"-42"16,0 21-16,0 42 31,0 0-31,0 0 16,0 0-16,0 0 0,0 22 15,0-22-15,0 21 0,0-21 16,0 22-16,0-22 0,0 21 16,0 1-16,0-22 0,0 21 0,0-21 15,0 0-15,0 1 0,0-1 16,-21 0-16,21 0 0,0 0 0,-21-21 16,21 21-16,0-42 46,0 0-46,0 0 0</inkml:trace>
  <inkml:trace contextRef="#ctx0" brushRef="#br0" timeOffset="26347.56">16087 445 0,'0'0'0,"0"-22"0,0 1 0,0 0 15,0 0-15,0 0 16,21 0-16,0-1 0,0 1 16,21 0-16,-20 21 0,-1-21 15,21 21-15,-21 0 0,22 0 0,-22 0 16,21 0-16,-21 0 16,0 0-16,1 21 0,-1 0 0,0 0 15,-21 1-15,0-1 0,0 0 16,0 21-16,0-21 0,-21 1 0,0 20 15,-22-21-15,22 0 0,-21 22 16,21-22-16,-22 0 0,22-21 0,-21 21 16,21 0-16,-1 0 0,1-21 15,21 22-15,21-22 47,1-22-47</inkml:trace>
  <inkml:trace contextRef="#ctx0" brushRef="#br0" timeOffset="27623.75">16870 677 0,'0'-21'16,"0"0"-1,0 0-15,0 0 16,0 0-16,0-1 0,0 1 16,0 0-16,-21 21 15,-1 0-15,1 0 16,0 0-16,0 0 16,0 0-16,0 0 0,-1 21 0,1 0 15,0 1-15,0-1 0,0 0 16,0 0-16,-1 21 0,-20-20 0,42 20 15,-21-21-15,21 21 0,-21-20 16,21 20-16,0-21 0,0 0 0,0 0 16,0 1-16,0-1 0,0 0 15,21-21-15,0 0 0,0 0 16,0 0-16,1 0 16,-1 0-16,0 0 0,0-21 0,0 21 15,0-21-15,1-1 0,-1 1 16,-21 0-16,21-21 0,0 21 0,0-1 15,0-20-15,1 21 0,-1-21 16,-21 20-16,21 1 0,-21 0 0,21 0 16,-21 0-16,21 0 15,-21 42 17,0 0-17,0 0-15,0 0 16,0 0-16,0 1 0,0 20 0,0-21 15,0 0-15,0 22 0,0-22 16,0 0-16,0 21 0,0-21 0,0 1 16,0-1-16,21 0 0,1-21 15,-1 21-15,0-21 0,21 0 0,-21 0 16,1 0-16,20 0 0,0 0 16,-21 0-16,22 0 0,-1 0 15,-21-21-15,22 0 0,-22 0 0,21-1 16,-21 1-16,0 0 0,22 0 15,-22-21-15,0 20 0,-21-20 0,21 21 16,-21 0-16,21-22 0,-21 22 16,0 0-16,0 0 0,0 0 15,0 0-15,-21-1 16,0 22-16,0 0 16,0 0-16,0 22 0,-1-1 15,1-21-15,21 21 0,-21 0 16,21 0-16,-21 0 0,21 1 0,0-1 15,0 0-15,0 0 0,-21 0 16,21 0-16,0 1 0,0-1 16,0 0-16,21-21 15,0 0 1,0 0-16,0 0 16,1 0-16,-1-21 0,-21 0 0,21 21 15,0-22-15,-21 1 16,0 0-16,21 21 0,-21-21 0,0 0 31,0 42 0,0 0-31,0 0 0,0 0 16,0 1-16,0-1 0,-21 21 16,21-21-16,0 22 0,0-22 0,0 21 15,-21 0-15,21 1 0,0-1 16,-21 0-16,21 1 0,0-1 15,0 0-15,-21 1 0,21 20 16,-22-20-16,1-1 0,21 0 0,0 22 16,-21-22-16,0 0 0,0 1 0,21-1 15,-21-21-15,-1 22 0,22-22 16,0 0-16,-21 0 0,21 0 0,-21-21 16,0-21-1,21 0 1,0 0-16,0 0 0,0-22 0,0 1 15,0 0-15,0-22 0,0 22 16,0-22-16,21 1 0,0 20 0,-21-20 16,21-1-16,1 1 15,-1 21-15,0-22 0,0 22 0,-21-1 16,21 1-16,0 21 0,1-21 16,-1 20-16,0-20 0,0 21 0,0 0 15,0 0-15,-21-1 0,22 1 16,-1 0-16,0 0 0,0 21 0,-21-21 15,21 21-15</inkml:trace>
  <inkml:trace contextRef="#ctx0" brushRef="#br0" timeOffset="28311.16">17780 804 0,'21'0'16,"0"0"-1,0 0-15,1-21 0,-1 0 16,0 0-16,0 0 16,0 0-16,0-1 0,1 1 15,-22 0-15,0 0 16,-22 42 31,1-21-47,0 21 15,21 0-15,0 1 0,-21-1 0,0 0 16,21 0-16,-21 0 0,21 0 16,0 22-16,0-22 0,0 0 0,0 0 15,0 0-15,0 1 0,0-1 16,21 0-16,0 0 0,0 0 16,0-21-16,0 0 0,1 0 15,-1 0-15,0 0 0,0 0 16,0 0-16,0-21 0,22 0 15,-22 0-15,0 0 0,0-1 0,22 1 16,-22 0-16,0-21 0,21 21 16,-21-22-16,1 22 0,-1-21 15,-21 21-15,0-1 0,21-20 0,-21 21 16,0 0-16,-21 21 16,0 0-1,-1 0-15,1 0 0,21 21 16,0 0-16,-21 0 0,21 0 0,0 1 15,0-1-15,0 0 16,0 0-16,0 0 0,21 0 0,-21 1 16,21-1-16,1 0 0,-1 0 15,-21 0-15,21 0 0,0 1 0,-21-1 16,21 0 0,-21 0-16,0 0 15,-21 0 1,0-21-16,0 0 0,0 0 0,-1 22 15,1-22-15,0 0 16,0 0-16,0 0 0,21-22 47</inkml:trace>
  <inkml:trace contextRef="#ctx0" brushRef="#br0" timeOffset="28847.92">14774 1672 0,'0'21'16,"21"-21"-1,1 0-15,-1 0 0,0 0 16,21 0-16,1 0 0,-1-21 0,0 21 15,22 0-15,-1 0 0,-20-21 16,20 21-16,1 0 0,-22 0 0,0 0 16,1 0-16,-1 0 0,0-21 15,-21 21-15,1 0 0,-1 0 0,-42 0 32,-1 0-17,1 0-15,0 21 0</inkml:trace>
  <inkml:trace contextRef="#ctx0" brushRef="#br0" timeOffset="29247.76">15282 1672 0,'-21'21'16,"0"-21"-16,0 22 16,21-1-1,0 0-15,0 0 0,0 0 16,0 0-16,0 1 15,0-1-15,0 0 0,0 0 0,0 0 0,0 22 16,0-22-16,0 0 0,0 21 16,0 1-16,0-22 0,0 21 15,0-21-15,0 22 0,0-22 0,0 21 16,-21 0-16,-1-20 0,1-1 16,0 21-16,21-21 0,-21 0 0,0-21 15,0 22-15,-1-1 0,1-21 16,0 0-16,0 0 0,0 0 15,0 0-15,-1 0 0,1 0 0,0-21 16,0-1-16,0 1 0,0 0 16,-1 0-16,22 0 0,-21 0 15,21-1-15,-21 1 0,21 0 16,0 0-16,21 21 31,0 0-31,1 0 0,-1 0 16,0 0-16,0 0 0,21 0 0,-20 0 15,20 0-15</inkml:trace>
  <inkml:trace contextRef="#ctx0" brushRef="#br0" timeOffset="29787.72">15854 2138 0,'0'0'0,"21"-21"16,-21 0-16,0-1 15,0 1-15,0 0 16,-21 21-16,0 0 0,-1-21 16,1 21-16,0 0 0,0 0 15,0 21-15,0 0 16,-1-21-16,1 43 0,0-22 0,21 0 16,-21 0-16,0 0 0,21 22 15,-21-22-15,21 21 0,0-21 0,0 0 16,0 22-16,0-22 0,0 0 0,0 0 15,0 0-15,0 1 0,0-1 16,0 0-16,21-21 0,0 0 0,0 0 16,0 0-1,0 0-15,1-21 0,-1 0 16,0-1-16,0 1 0,-21 0 16,21 0-16,-21-21 0,21 20 0,-21 1 15,0-21-15,22 21 0,-22 0 0,21-1 16,-21 1-16,0 0 0,21 0 15,-21 0-15,0 42 32,0 0-32,21 0 15,-21 0-15,0 1 0,0-1 16,0 0-16,21 0 0,-21 0 0,0 0 16,21 1-16,-21-1 15,0 0-15,22 0 0,-1 0 16,-21 0-16,21-21 15,0 0 1,0 0-16,-21-21 0,0 0 16,21 0-16,1 0 0</inkml:trace>
  <inkml:trace contextRef="#ctx0" brushRef="#br0" timeOffset="30039.09">16171 2053 0,'0'0'16,"0"-21"-16,0 42 47,0 0-47,0 1 15,21-1-15,-21 0 0,22 0 0,-1 0 16,-21 0-16,21 1 0,-21-1 16,0 0-16,21 0 0,0 0 0,-21 22 15,0-22-15,0 0 0,21 0 16,-21 0-16,0 0 0,0 1 15,22-22 17,-22-22-32,0 1 0,0 0 15</inkml:trace>
  <inkml:trace contextRef="#ctx0" brushRef="#br0" timeOffset="30303.94">16552 2032 0,'0'0'0,"0"-21"16,-21 42 15,0 0-31,0-21 16,21 21-16,-21 1 0,-1-1 16,1 0-16,0 0 0,0 0 0,21 0 15,-21 22-15,0-22 0,-1 0 16,22 0-16,0 0 0,-21 1 0,21-1 15,0 0-15,-21-21 0,21 21 16,21-21 0,0 0-16,1 0 0,-1-21 15,21 0-15,-21 21 0</inkml:trace>
  <inkml:trace contextRef="#ctx0" brushRef="#br0" timeOffset="30803.45">16976 2074 0,'0'0'0,"0"-21"31,-22 21-31,1 0 0,0 0 16,0 0-1,0 0-15,0 21 0,-1 1 0,1-1 16,0 0-16,0 0 0,21 0 15,0 0-15,-21 1 0,21-1 16,-21 0-16,21 0 0,0 21 16,0-20-16,0-1 0,0 0 15,0 0-15,0 0 16,21-21-16,0 0 16,0 0-16,0 0 15,0-21-15,1 21 0,-22-21 0,21 0 16,0 0-16,0 21 0,-21-22 15,21 1-15,0-21 0,1 21 0,-22 0 16,0-1-16,21 1 0,0 0 16,-21 0-16,0 0 0,0 0 15,0 42 1,0 0 0,0 0-16,0 0 15,0 0-15,0 1 0,0 20 0,0-21 16,21 0-16,-21 0 0,21 1 15,-21-1-15,0 0 0,21-21 0,-21 21 16,22 0-16,-1-21 0,0 0 16,0 0-16,0 0 0,0 0 15,1 0-15,20-21 0,-21 0 0</inkml:trace>
  <inkml:trace contextRef="#ctx0" brushRef="#br0" timeOffset="31438.25">18986 1651 0,'0'0'0,"0"-21"16,0-21-16,0 20 15,0 1-15,0 0 0,-21 0 16,0 21-16,0 0 0,0 0 15,0 0-15,-1 0 0,1 0 16,-21 0-16,21 21 0,-22 0 0,1 0 16,0 1-16,-1 20 0,1 0 15,21 1-15,-21-1 0,-1 21 0,22-20 16,0 20-16,0-20 0,0-1 16,21 21-16,0-20 0,0-1 0,0 0 15,0 1-15,0-22 0,21 21 16,0-21-16,0 1 0,0-1 15,0 0-15,1-21 0,20 0 0,-21 21 16,21-21-16,-20 0 0,20 0 16,-21 0-16,21 0 0,-20-21 0,20 0 15,-21 21-15,21-21 0,-20-1 16,20 1-16</inkml:trace>
  <inkml:trace contextRef="#ctx0" brushRef="#br0" timeOffset="31887.09">19135 2011 0,'0'0'15,"0"-21"-15,0 0 16,-22 21 0,1 21-1,21 0-15,-21 0 0,21 0 16,-21 0-16,21 1 16,-21 20-16,21-21 0,0 0 0,0 0 15,0 1-15,0-1 0,0 0 16,0 0-16,0 21 0,0-20 15,0-1-15,0 0 0,21-21 16,0 0-16,0 0 0,0 0 16,1 0-16,20 0 0,-21 0 0,0-21 15,0 0-15,1-1 0,-1 22 16,0-21-16,0 0 0,0 0 16,-21 0-16,0 0 0,0-1 15,0-20-15,0 21 0,0 0 0,0 0 16,0-22-16,0 22 0,-21 0 15,0 21-15,0-21 0,0 0 0,-1 21 16,1 0-16,0 0 0,0 0 0,0 21 16,0-21-16,-1 21 15,22 0-15,0 0 0,-21-21 0,21 21 16,0 1-16,0-1 0,0 0 16,0 0-16,0 0 0,0 0 0,0 1 15,0-1-15,21-21 16,1 0-16,-1 21 0,0-21 15,0 0-15,0 0 0,0 0 0,22 0 16</inkml:trace>
  <inkml:trace contextRef="#ctx0" brushRef="#br0" timeOffset="32415.61">19706 2032 0,'0'-21'16,"0"42"15,0 0-31,-21-21 0,21 21 16,0 1-16,0-1 15,0 0-15,-21 0 0,21 0 0,0 0 16,0 1-16,0-1 0,0 0 16,0 0-16,0 0 0,0 0 15,0 1-15,0-1 0,0 0 0,0 0 16,-21-21-1,21-21 1,0 0 0,0 0-16,0-1 0,0 1 15,0 0-15,0-21 16,0 21-16,0-1 0,21 1 16,-21 0-16,21 0 0,0 0 15,0 0-15,0-1 0,1 1 0,-1 0 16,0 21-16,0 0 0,21 0 15,-20 0-15,-1 0 0,0 0 16,0 21-16,0-21 0,0 21 0,-21 1 16,0-1-16,22 0 0,-22 0 15,0 0-15,0 0 0,0 1 0,0-1 16,0 0-16,-22 0 16,22 0-16,-21 0 0,0 1 15,21-1-15,-21-21 0,42 0 47,0-21-31,0-1-16,1 22 0,-1-21 0,21 0 15</inkml:trace>
  <inkml:trace contextRef="#ctx0" brushRef="#br0" timeOffset="32710.99">20616 2053 0,'0'-42'15,"0"21"1,-21 21 0,0 0-16,0 0 15,0 0-15,-1 0 0,1 21 16,0 0-16,0 0 0,0 0 0,0 1 16,-1-1-16,1 21 0,0-21 15,21 0-15,0 1 0,-21-1 0,21 0 16,0 0-16,0 0 0,0 0 15,0 1-15,0-1 0,0 0 16,21-21 0,0 0-16,0 0 0,1 0 0,-1 0 15,0 0-15,21 0 0,-21-21 0,1 0 16,20 21-16,-21-22 16,21 1-16,-20 0 0,-1 0 0,21 0 15</inkml:trace>
  <inkml:trace contextRef="#ctx0" brushRef="#br0" timeOffset="33102.87">20807 2117 0,'-21'21'15,"-1"-21"-15,22 21 16,0 0-16,22-21 31,-1 0-31,0 0 16,0 0-16,0 0 0,0 0 15,1-21-15,-1 21 0,0-21 16,0 21-16,0-21 0,0 21 0,1-21 16,-1 21-16,-21-22 0,21 1 15,-21 0-15,0 0 16,-21 21 0,0 0-16,-1 0 0,1 21 15,0-21-15,-21 21 0,21 0 0,-1-21 16,1 22-16,0-1 0,21 0 15,-21 0-15,0 0 0,21 0 0,-21 1 16,21-1-16,-22 0 0,22 0 16,0 0-16,0 0 15,22 1 1,-1-22-16,0 0 0,0 0 0,0 0 16,0 0-16,22 0 0,-22 0 0,21 0 15,-21-22-15,22 1 0,-22 21 16</inkml:trace>
  <inkml:trace contextRef="#ctx0" brushRef="#br0" timeOffset="33423.87">21294 2117 0,'0'0'0,"0"-21"0,0-1 15,0 1-15,0 42 47,0 1-47,0-1 16,0 0-16,0 0 0,-22 0 15,22 0-15,0 22 0,-21-22 0,21 21 16,0 1-16,0-1 0,-21 0 0,21 1 16,-21 20-16,0-21 0,21 22 15,-21-22-15,-1 22 0,22-22 0,-21 22 16,0-22-16,0 0 0,21 1 16,-21-1-16,0-21 0,21 21 0,0-20 15,-22-1-15,22 0 0,-21 0 0,21-42 47,0 0-47,0 0 0,0-22 16,21 22-16,-21-21 0,22-1 15,-1 1-15,0 0 0</inkml:trace>
  <inkml:trace contextRef="#ctx0" brushRef="#br0" timeOffset="33699.72">21230 2180 0,'0'0'0,"0"-63"15,0 42-15,0-1 0,21 1 0,-21 0 0,21 21 16,-21-21-16,22 21 0,-1 0 16,0-21-16,0 21 0,0 0 15,0 0-15,1 0 0,20 0 0,-21 0 16,0 0-16,0 21 0,1 0 16,-22 0-16,0 0 0,0 1 0,0-1 15,0 0-15,0 0 0,0 0 16,0 0-16,-22 1 0,1-22 0,0 21 15,0 0-15,0 0 0,0 0 16,-1-21-16,1 21 0,0-21 0,0 0 16,21 22-16,0-44 31,0 1-31,21 0 0,0 0 16</inkml:trace>
  <inkml:trace contextRef="#ctx0" brushRef="#br0" timeOffset="33988.11">21886 1630 0,'0'0'0,"0"-21"0,0-22 16,0 65 15,0-1-31,0 0 0,0 0 16,0 21-16,-21 1 15,21-1-15,0 0 0,-21 1 0,21-1 16,-21 0-16,0 1 0,21-1 0,0-21 16,-22 22-16,22-22 0,-21 0 15,21 21-15,0-21 0,0 1 0,0-1 16,0 0-16,21-21 31,1 0-31,-1-21 16,0 0-16,21 21 0</inkml:trace>
  <inkml:trace contextRef="#ctx0" brushRef="#br0" timeOffset="34370.89">22310 1926 0,'0'0'0,"0"-21"16,0 0-16,-22 21 15,1 0-15,0 21 16,0-21-16,0 21 0,0 0 15,-1 1-15,1-1 0,0-21 16,0 21-16,21 0 0,0 0 0,0 0 16,0 1-1,21-22-15,-21 21 16,21-21-16,0 0 0,1 0 16,-1 0-16,0 0 0,0 21 15,0-21-15,0 0 0,1 21 16,-1-21-16,-21 21 15,0 0-15,0 1 16,-21-22-16,-1 0 0,1 21 0,0-21 16,0 0-16,0 21 0,0-21 15,-1 0-15,1 21 0,0-21 0,0 0 16,0 0-16,0 0 16,21-21 15,0 0-16</inkml:trace>
  <inkml:trace contextRef="#ctx0" brushRef="#br0" timeOffset="34602.87">21886 1863 0,'0'-21'16,"21"-1"-1,1 22-15,-1-21 16,0 21-16,0 0 0,0 0 16,0-21-16,1 21 0,-1 0 15,21 0-15,-21 0 0,0-21 16,1 21-16,-1 0 0,0 0 16,0 0-16,-21-21 15,21 21 1</inkml:trace>
  <inkml:trace contextRef="#ctx0" brushRef="#br0" timeOffset="35267.9">23241 1842 0,'0'0'0,"21"-22"0,-21-41 15,0 42-15,0 0 16,0-1-16,0 1 0,0 42 31,0 22-15,-21-22-16,21 21 0,0 1 15,0-1-15,0 0 0,0 1 0,0-1 16,0 0-16,0 1 0,0-1 16,0 0-16,0 1 0,0-1 15,0-21-15,0 21 0,0-20 0,0-1 16,0 21-16,21-42 0,0 21 16,0-21-16,1 0 0,-1 0 0,0 0 15,0-21-15,0 0 0,22 21 16,-22-42-16,21 20 0,-21 1 0,22-21 15,-22 21-15,21-22 0,-21 1 16,0 0-16,22-22 0,-22 22 0,0-22 16,0 22-16,-21-21 0,0 20 15,0 1-15,0 0 0,0-1 0,0 22 16,0 0-16,0 0 0,0 42 31,0 0-15,0 0-16,0 0 0,0 1 15,0-1-15,0 0 0,0 0 0,0 0 16,21 22-16</inkml:trace>
  <inkml:trace contextRef="#ctx0" brushRef="#br0" timeOffset="35683.25">24236 2053 0,'0'0'0,"21"-21"15,0 21-15,-21-21 16,0 0-16,21 21 0,-21-21 0,0-1 16,-21 22-1,0 0 1,0 22-16,0-22 0,-22 21 16,22 0-16,0 0 0,0 0 0,0 0 15,-1-21-15,1 22 0,21-1 16,0 0-16,0 0 0,0 0 0,21 0 15,1 1-15,-1-22 16,0 21-16,0 0 0,0-21 0,0 21 16,22 0-16,-22-21 0,0 21 15,0 1-15,0-22 0,-21 21 16,0 0-16,0 0 16,-21-21-16,0 21 15,0-21-15,0 0 0,-22 0 0,22 21 16,-21-21-16,21 0 0,-22 0 15,22 0-15,0 0 0,0 0 0,0 0 16,21-21 0,0 0-16,21 21 15,0-21-15,0 0 0,0 21 0,1-21 16</inkml:trace>
  <inkml:trace contextRef="#ctx0" brushRef="#br0" timeOffset="36044.04">24638 2244 0,'21'-21'0,"0"21"16,0 0-16,-21-22 0,22 22 16,-1-21-16,-21 0 0,21 21 0,0-21 15,0 0-15,0 21 0,1-21 16,-1-1-16,-21 1 15,21 21-15,-42 0 32,0 0-32,-1 0 0,1 21 0,0 1 15,0-22-15,0 21 0,0 0 16,-1 0-16,1 0 0,21 0 0,0 1 16,-21-1-16,21 0 15,0 0-15,0 0 0,0 0 16,0 1-16,21-22 15,0 0-15,1 0 0,-1 0 0,0 0 16,21 0-16,-21 0 0,22 0 16,-22 0-16,21-22 0,1 22 15,-1-21-15</inkml:trace>
  <inkml:trace contextRef="#ctx0" brushRef="#br0" timeOffset="36559.94">25336 2096 0,'0'0'0,"0"-43"15,0 22-15,0 0 0,0 0 0,0 0 16,-21 21 0,0 0-16,0 21 15,0 0-15,0 0 0,-1 0 16,1 0-16,0 1 0,21-1 16,-21 21-16,0-21 0,0 0 15,21 1-15,0-1 0,0 21 16,0-21-16,0 0 0,0 1 15,0-1-15,0 0 0,21-21 16,0 0-16,0 0 0,0 0 16,0 0-16,22 0 0,-22-21 15,0 0-15,0 21 0,0-22 0,-21 1 16,22 0-16,-1 0 0,0 0 16,0-22-16,0 1 0,-21 21 0,21-21 15,1-22-15,-1 22 0,-21-1 16,0-20-16,21-1 0,-21 22 15,0-21-15,0 20 0,0 1 16,0 21-16,0 0 0,0-1 0,0 1 16,0 42-1,0 1 1,0 20-16,0-21 0,0 21 0,0 1 16,0 20-16,-21-20 0,21-1 15,0 21-15,0-20 0,0-1 0,0 0 16,0 1-16,0-1 0,0 0 15,0-20-15,0-1 0,0 0 0,0 0 16,0 0-16,21 0 0,0-21 16,0 0-16,0 0 15,1 0-15,-1 0 16,0-21-16</inkml:trace>
  <inkml:trace contextRef="#ctx0" brushRef="#br0" timeOffset="37415.99">26987 1990 0,'0'0'0,"22"0"16,-1 0-16,0-21 0,0 21 16,0-22-16,0 22 0,1-21 0,20 0 15,-21 21-15,0-21 0,22 0 16,-22 0-16,21-1 0,-21 1 0,0-21 16,1 21-16,-1 0 0,0-22 15,-21 22-15,0 0 0,0 0 0,0 0 16,0-1-16,-21 1 0,0 0 15,-1 0-15,-20 21 0,21 0 0,-21 0 16,-1 0-16,22 0 0,-21 0 16,-1 0-16,22 0 0,-21 21 15,21 0-15,-22 0 0,22 1 16,21 20-16,0-21 0,0 21 0,0-20 16,0 20-16,0 0 0,21 1 15,1-22-15,-1 21 0,0 0 0,0 1 16,21-22-16,-20 21 0,-1-21 15,-21 22-15,0-22 0,21 21 0,-21-21 16,0 1-16,0-1 0,-21 0 16,-22 0-16,1 0 0,0 0 0,-22 1 15,1-22-15,-1 21 0,1-21 0,-1 0 16,22 0-16,-22 0 0,22 0 16,0 0-16,-1 0 0,22 0 15,-21-21-15,21-1 0,0-20 16,21 21-16,0 0 0,0-22 0,0 1 15,0 0-15,0-1 0,0 1 16,0 0-16,0-1 0,21 22 0,0 0 16,0 0-16,0 0 0,22 21 15,-22 0-15,0 0 0,21 21 0,-21 0 16,22 0-16,-22 22 0,0-22 16,0 21-16,0-21 0,1 22 0,-22-22 15,0 21-15,0-21 16,0 0-16,0 1 0,0 20 0,0-21 15,0 0-15,0 0 0,0 1 16,21-22 0,0 0-16,0 0 0,0 0 15</inkml:trace>
  <inkml:trace contextRef="#ctx0" brushRef="#br0" timeOffset="37792.1">27432 2138 0,'0'21'16,"21"-21"-1,0 0-15,0 0 16,1 0-16,-1-21 16,0 21-16,-21-21 0,21 21 0,0-21 15,-21-1-15,0 1 16,0 0-16,0 0 15,0 0-15,-21 21 16,0 0-16,0 0 0,0 0 16,-1 21-16,1-21 15,0 21-15,21 0 0,-21 0 0,0 1 16,21-1-16,-21 0 16,21 21-16,0-21 0,0 1 0,0-1 15,0 0-15,0 0 0,0 0 16,0 0-16,21 1 15,0-22-15,0 0 16,21 0-16,-20 0 0,-1-22 16,21 22-16,-21-21 0,22 0 0,-22 0 15</inkml:trace>
  <inkml:trace contextRef="#ctx0" brushRef="#br0" timeOffset="38092">28215 1482 0,'0'0'0,"0"-21"16,0-64-16,0 64 16,-21 21-1,0 0-15,21 21 0,-21 0 16,21 0-16,0 22 0,-22-1 16,22 0-16,-21 22 0,21-22 0,0 22 15,-21-1-15,21 1 0,0-1 16,-21-21-16,0 22 0,21-22 0,-21 1 15,-1-1-15,1 0 0,21-21 16,-21 1-16,0 20 0,21-21 0,-21 0 16,21 0-16,21-21 31,0-21-15,0 0-16,0 21 0,1-21 15,-1 0-15</inkml:trace>
  <inkml:trace contextRef="#ctx0" brushRef="#br0" timeOffset="38471.78">28236 2117 0,'0'0'16,"0"21"0,0 0-16,21-21 31,1 0-31,-1 0 15,0 0-15,0 0 0,0-21 16,0 21-16,1 0 0,-1-21 0,0 21 16,0-21-16,0-1 15,-21 1-15,0 0 0,0 0 16,0 0 0,-21 21-16,0 0 0,0 0 0,0 0 15,-1 21-15,1 0 0,0 0 16,0-21-16,21 21 15,0 1-15,-21-1 0,21 0 0,-21 0 16,21 0-16,0 0 0,0 1 16,0-1-16,0 0 0,21-21 15,0 0-15,0 21 0,0-21 16,0 0-16,1 0 0,20 0 0,-21 0 16,0 0-16,22 0 0,-22-21 15,21 21-15,-21-21 0</inkml:trace>
  <inkml:trace contextRef="#ctx0" brushRef="#br0" timeOffset="38953.5">28850 2053 0,'0'-42'16,"0"21"-1,-21 21-15,0 0 16,0 21 0,21 0-16,-22-21 15,22 21-15,0 0 0,0 1 16,0-1-16,-21 0 0,21 0 15,0 0-15,-21 0 0,21 1 16,0-1-16,-21-21 0,21 21 0,0 0 16,0 0-16,0-42 62,0 0-62,0 0 16,0 0-16,0-1 0,21 1 15,0 0-15,0 0 0,1 0 0,-1-22 16,0 22-16,21 0 0,-21 0 16,22 0-16,-22 0 0,0 21 0,21 0 15,-20 0-15,-1 0 0,0 0 16,-21 21-16,21 0 0,-21 0 0,21 0 16,-21 0-16,0 1 0,0-1 0,0 0 15,0 0-15,0 0 0,0 0 16,0 1-16,0-1 0,-21 0 0,21 0 15,-21-21-15,21 21 16,0 0-16,-21-21 16,21-21 15,21 0-31,-21 0 0,21 21 16</inkml:trace>
  <inkml:trace contextRef="#ctx0" brushRef="#br0" timeOffset="39191.36">29506 1905 0,'0'42'0,"0"-20"16,0-1-16,0 0 0,0 0 0,-21 0 16,0 0-16,21 22 0,-21-22 15,21 0-15,0 0 0,-21 0 0,21 1 16,-22-1-16,22 0 0,0 0 15,0 0-15,0 0 16,0-42 15,22 0-15,-1 0-16</inkml:trace>
  <inkml:trace contextRef="#ctx0" brushRef="#br0" timeOffset="39383.26">29549 1736 0,'0'0'16,"-22"-43"-16,1 22 0,21 0 15,-21 21 1,21 21 31,0 0-32,0 1-15,21-22 0</inkml:trace>
  <inkml:trace contextRef="#ctx0" brushRef="#br0" timeOffset="39879.58">29866 1990 0,'-21'0'0,"21"-21"0,-21 21 16,0 0-16,21 21 16,0 0-1,-22 0-15,22 0 16,0 0-16,0 1 0,0-1 0,0 0 15,0 0-15,0 0 0,-21 0 0,21 1 16,0-1-16,0 0 16,0 0-16,0 0 0,21-21 15,1 0-15,-1 0 16,0 0-16,0 0 0,0 0 0,0 0 16,1 0-16,20 0 15,-21-21-15,0 0 0,0 21 0,1-21 16,-1 0-16,0-1 0,0 1 0,0 0 15,-21 0-15,0-21 0,0 20 16,21-20-16,-21 21 0,0 0 0,0 0 16,0-1-16,0 1 0,0 0 15,0 42 17,0 0-32,0 1 15,0-1-15,22-21 0,-22 21 16,21-21-16,0 0 0,-21 21 0,21-21 15,0 0-15</inkml:trace>
  <inkml:trace contextRef="#ctx0" brushRef="#br0" timeOffset="40631.16">30543 1969 0,'0'0'0,"-21"0"16,0 0-1,21 21 1,0 0-16,0 0 0,0 0 16,0 0-16,0 1 0,-21-1 0,21 0 15,0 0-15,-21 0 0,21 0 16,0 1-16,0-1 16,-21 0-16,21 0 15,-22-21-15,22-21 47,0 0-47,0 0 16,0-1-16,0 1 0,22 0 15,-22 0-15,21-21 0,0 20 16,-21 1-16,21-21 0,0 21 16,0-22-16,1 22 0,-1 0 0,0 21 15,-21-21-15,21 21 0,0 0 16,0 0-16,1 0 0,-22 21 0,21 0 15,-21 0-15,21-21 0,-21 43 16,21-22-16,-21 0 0,0 0 0,0 0 16,0 1-16,0-1 0,0 0 15,0 0-15,0 0 0,0 0 0,0 1 16,0-1 0,-21-21 15,21-21-16,0-1 1,0 1-16,0 0 0,0 0 16,0 0-16,0 0 0,0-22 15,21 22-15,0-21 0,0 21 0,1-22 16,-1 22-16,21 0 0,-21-21 16,22 20-16,-1 22 0,0 0 15,-21 0-15,22 0 0,-1 0 0,0 0 16,-20 22-16,-1-1 0,21 0 0,-42 0 15,21 21-15,-21-20 0,0-1 16,0 21-16,0-21 0,0 22 16,0-22-16,0 0 0,-21 0 15,0 21-15,0-20 0,21-1 0,-21 0 16,-1-21-16,1 21 0,0 0 16,0-21-16,21 21 0,-21-21 15,0 0 1,-1 0-16,1 0 15,0 0-15,0 0 0</inkml:trace>
  <inkml:trace contextRef="#ctx0" brushRef="#br0" timeOffset="42553.89">15219 2900 0,'0'0'15,"-21"0"-15,-43 0 0,43 0 16,0 0-16,0 0 0,-1 0 16,44 0 15,-1 0-31,0 0 16,0 0-16,21 0 0,-20 0 15,20 0-15,-21 0 0,21 0 0,1 0 16,-1 0-16,0 0 0,22 0 15,-22 0-15,1 0 0,-1 0 16,21 0-16,-20 0 0,-1 0 0,22 0 16,-22 0-16,21 0 0,1 0 15,-22 0-15,22 0 0,-1 0 0,-20 0 16,20 0-16,1 0 0,-1 0 16,22 0-16,-22 0 0,22 0 0,0 0 15,-1 0-15,1 0 0,21 0 0,-22 0 16,22-21-16,0 21 0,21 0 15,-21 0-15,0 0 0,0 0 0,-1 0 16,22 0-16,-21 0 0,21 0 16,-21 0-16,21 0 0,-21 0 15,21 0-15,-21 0 0,21 0 16,-21 0-16,21 0 0,-22 0 0,22 0 16,-21 0-16,21 0 0,-21 0 0,0 0 15,0 0-15,0 0 0,-22 0 16,22 0-16,0 0 0,-21 0 0,20 0 15,-20 0-15,0 0 0,-1 0 16,1 0-16,0 0 0,-1 0 0,-20 0 16,21 0-16,-1 0 0,-20 0 15,20 0-15,-20 0 0,21 0 0,-22 0 16,22 0-16,-22 0 0,1 0 16,-1 0-16,1 0 0,-1 0 15,1 0-15,-1 0 0,1 0 0,-1 0 16,1 0-16,-1-21 0,1 21 15,-1 0-15,1 0 0,-1 0 0,22 0 16,-22 0-16,1 0 0,21 0 16,-22-22-16,22 22 0,-22 0 0,1 0 15,-1 0-15,22 0 0,-22 0 16,22 0-16,-21 0 0,20 0 0,1 0 16,-22 0-16,22 0 0,-21 0 15,20 0-15,-20 0 0,20 0 0,-20 0 16,-1 0-16,1 0 0,21 0 0,-22 0 15,1 0-15,20 0 16,-20 0-16,-1 0 0,22 0 0,-22 0 16,1 0-16,-1 0 0,-20 0 15,20 0-15,-20 0 0,20 0 0,-21 0 16,22 0-16,-1 0 0,1 0 16,-22 0-16,22 0 0,20-21 0,-20 21 15,-1 0-15,1 0 0,21 0 16,-22 0-16,1 0 0,-1 0 0,1 0 15,-1 0-15,22 0 0,-22 0 0,1 0 16,20 0-16,-20 0 0,21 0 16,-1 0-16,-20 0 0,20 0 15,1 0-15,0 0 0,-22 0 16,22 0-16,-22 0 0,1 0 0,21-21 16,-22 21-16,22 0 0,-22 0 15,22 0-15,0 0 0,-1 0 0,-20 0 16,20 0-16,-20 0 0,21 0 15,-22 0-15,1 0 0,-1 0 0,1-21 16,20 21-16,-41 0 0,41 0 16,-41 0-16,20 0 0,1 0 0,-1 0 15,1 0-15,-1 0 0,-21-21 16,1 21-16,20 0 0,-20 0 0,20 0 16,-21 0-16,1 0 15,-1 0-15,22 0 0,-22 0 0,0 0 16,22 0-16,-22 0 0,0 0 0,22 0 15,-22 0-15,1 0 0,-1 0 16,0 0-16,1 0 0,-1 0 0,-21 0 16,21 0-16,1 0 0,-1 0 15,0 0-15,1 0 0,-1 0 16,0 0-16,22 0 0,-22 0 0,1 0 16,-1 0-16,0 0 0,1 0 15,-1 0-15,0 0 0,-21 0 0,22 0 16,-22 0-16,21 0 0,-21 0 15,1 0-15,20 0 0,-21 0 16,0 0-16,22 0 0,-22 0 16,0 0-16,0 0 0,21 0 0,-20 0 15,-1 0-15,0-21 16,0 21-16,0 0 0,0 0 16,1 0-1,-1 0 32,-21-22-16</inkml:trace>
  <inkml:trace contextRef="#ctx0" brushRef="#br0" timeOffset="43836.3">12721 3895 0,'0'0'0,"0"-21"16,-21-1-1,21 1-15,0 0 16,0 0-1,0 42 17,0 0-17,0 0-15,0 1 16,0-1-16,0 21 0,0-21 0,0 22 16,0-1-16,0 0 0,-21 1 15,21-1-15,0 0 0,-21 1 0,21-1 16,0-21-16,0 21 0,-22 1 15,22-22-15,0 21 0,0-21 0,0 1 16,-21-1-16,21 0 0,0 0 0,-21 0 16,21-42 31,0 0-47</inkml:trace>
  <inkml:trace contextRef="#ctx0" brushRef="#br0" timeOffset="44208.09">12954 4276 0,'0'21'0,"0"0"16,0 0-16,21-21 47,0 0-32,0 0-15,-21-21 16,22 21-16,-22-21 0,0 0 16,0 0-16,-22-1 31,1 22-16,0 0-15,21 22 32,0-1-32,0 0 15,21-21 17,22 0-32</inkml:trace>
  <inkml:trace contextRef="#ctx0" brushRef="#br0" timeOffset="44955.95">14351 3874 0,'0'0'0,"21"-22"16,-21 1-16,0 0 0,0 0 15,0 0-15,0 0 16,0 42 31,0 0-47,0 0 0,0 0 15,0 22-15,0-22 0,0 21 16,0 0-16,0 1 0,0 20 0,0-20 16,0 20-16,0-21 0,0 1 15,0 20-15,0-20 0,0-1 0,0-21 16,0 21-16,0-20 0,0 20 16,0-21-16,21 0 0,-21 0 15,21-21-15,1 22 0,-1-22 0,0 0 16,0 0-16,0 0 15,0-22-15,1 1 0,-1 21 0,0-21 16,0 0-16,0-21 0,0 20 16,1-20-16,-1 21 0,0-21 0,-21-1 15,21-20-15,-21 20 0,21 1 16,-21-21-16,0 20 0,0 1 0,0 0 16,0-1-16,0 22 0,0 0 15,0-21-15,0 20 0,0 1 16,0 0-16,0 0 15,0 42 32,0 0-47,0 0 16,21 1-16,-21-1 16,22 0-16</inkml:trace>
  <inkml:trace contextRef="#ctx0" brushRef="#br0" timeOffset="45335.08">15007 4128 0,'0'21'31,"0"0"-15,0 0-16,0 0 0,0 0 15,0 1-15,0 20 0,0-21 0,0 21 16,0 1-16,0-1 0,21 0 16,-21 1-16,0 20 0,0 1 0,0-1 15,0 1-15,0-1 0,0 22 0,0-22 16,0 22-16,-21-21 16,21-1-16,0 1 0,-21-1 0,21 1 15,0-1-15,0-21 0,-21 1 0,21-1 16,-21 0-16,21 1 0,0-22 15,0 0-15,0 0 0,0-42 47,0 0-47,0 0 0,0 0 0,0-1 16,0 1-16,0-21 0,0 21 16,0-22-16,0 1 0,0 0 0</inkml:trace>
  <inkml:trace contextRef="#ctx0" brushRef="#br0" timeOffset="45668.89">14944 4424 0,'0'0'0,"0"-42"0,0 20 0,21-20 0,-21 21 16,21 0-16,-21-22 0,21 22 16,0 0-16,-21-21 0,21 21 0,1-1 15,20 1-15,-21 21 0,0-21 16,0 21-16,22-21 0,-22 21 0,21 0 15,-21 0-15,1 21 0,-1 0 0,0 0 16,0 1-16,-21-1 0,0 0 16,0 0-16,0 21 0,0-20 15,0-1-15,0 21 0,-21-21 16,0 0-16,0 1 0,-22-1 0,22 0 16,0 0-16,0-21 0,21 21 15,-21-21-15,-1 0 0,1 21 0,0-21 16,42-21 31,0 0-47,1 21 15</inkml:trace>
  <inkml:trace contextRef="#ctx0" brushRef="#br0" timeOffset="45976.91">15811 3979 0,'0'0'0,"0"-42"16,0 21-1,-21 21-15,0 0 16,0 0-16,0 0 0,0 0 0,-1 21 16,1 0-16,0-21 0,0 43 15,21-22-15,-21 21 0,0-21 0,-1 22 16,22-1-16,0 0 0,0-21 15,0 22-15,0-1 0,0-21 16,0 0-16,0 1 0,0 20 0,0-21 16,22 0-16,-22 0 15,21-21-15,0 0 0,0 0 0,0 0 16,0 0-16,1 0 0,-1 0 16,21 0-16,43-42 15,-43 21-15,-21 0 0,22 0 0</inkml:trace>
  <inkml:trace contextRef="#ctx0" brushRef="#br0" timeOffset="46460.03">16341 4064 0,'0'0'0,"0"-21"16,0 0-16,-22 21 16,1 0-16,0 0 15,0 0-15,0 0 0,0 21 0,-1-21 16,1 21-16,21 0 0,-21 22 0,0-22 15,0 0-15,0 21 0,21-21 16,0 22-16,-22-22 0,22 21 0,0-21 16,-21 1-16,21-1 0,0 0 15,0 0-15,0 0 0,0 0 0,21 1 16,1-22 0,-1 0-16,0 0 15,0 0-15,0-22 0,0 1 0,1 0 16,20 21-16,-21-21 0,0-21 15,0 20-15,1 1 0,-1-21 0,0 21 16,-21 0-16,0-22 0,21 1 16,-21 21-16,0 0 0,0-1 0,0 1 15,0 0-15,0 42 32,0 0-32,0 1 15,0-1-15,-21 21 0,21-21 16,0 0-16,-21 22 0,21-22 15,0 0-15,0 21 0,0-20 16,0-1-16,0 0 0,0 0 0,0 0 16,0 0-16,21-21 31,0 0-31,0 0 16,0-21-16,1 0 0</inkml:trace>
  <inkml:trace contextRef="#ctx0" brushRef="#br0" timeOffset="46908.24">16912 4064 0,'0'-42'16,"0"21"-16,0-1 16,-21 22-1,0 0 1,0 0-16,-1 22 0,22-1 0,-21-21 15,0 21-15,21 0 0,-21 0 0,21 0 16,-21 1-16,0-1 16,21 0-16,0 0 0,0 0 15,0 0-15,21 1 16,0-22-16,0 0 16,0 0-16,0 21 0,1-21 15,-1 0-15,0 0 0,0 21 0,0-21 16,0 0-16,1 21 0,-1 0 0,0-21 15,-21 21-15,0 1 16,0-1-16,-21-21 0,0 21 16,-1-21-16,-20 21 0,21 0 15,0-21-15,0 0 0,-1 21 0,-20-21 16,21 0-16,0 0 0,0 0 16,-1 0-16,1 0 0,21-21 46,0 0-46,0 0 0,0 0 16,0 0-16,21-1 16,1 1-16,-1 0 0</inkml:trace>
  <inkml:trace contextRef="#ctx0" brushRef="#br0" timeOffset="47539.95">17399 3662 0,'-21'-21'16,"0"21"-16,-1 0 0,1 0 15,21 21-15,0 0 16,-21 0-16,21 0 0,-21 1 0,21-1 15,0 21-15,0-21 0,-21 22 16,21-1-16,0 0 0,0 1 0,0-1 16,0 0-16,0 1 0,0-1 15,-21-21-15,21 21 0,0 1 0,0-22 16,0 0-16,0 0 0,0 0 16,0 1-16,21-22 0,0 0 15,0 0-15,0 0 0,0 0 0,1 0 16,-1 0-16,0 0 0,0 0 15,0-22-15,0 1 0,1 21 0,-1-21 16,0 0-16,0 0 0,0-22 16,0 22-16,-21 0 0,22 0 0,-22-21 15,21 20-15,-21 1 0,0-21 16,0 21-16,21 0 0,-21-1 16,0 44 30,0-1-46,0 0 16,0 0-16,-21 0 0,21 0 0,0 1 16,-21-1-16,21 0 0,0 0 15,-22 0-15,22 0 0,0 1 0,0-1 16,0 0-16,0 0 0,-21-21 16,21 21-16,0-42 62,21 0-46,-21 0-16,0 0 0,0-1 15</inkml:trace>
  <inkml:trace contextRef="#ctx0" brushRef="#br0" timeOffset="47727.37">17695 3831 0,'-21'0'16,"0"0"0</inkml:trace>
  <inkml:trace contextRef="#ctx0" brushRef="#br0" timeOffset="47915.33">17166 3958 0,'0'0'0,"0"21"0,-21 1 15,42-22 16,0 0-31,0 0 0,1 0 16,-1 0-16,0-22 0,21 1 0,-21 21 16,22-21-16,-1 21 0,-21-21 0,22 21 15</inkml:trace>
  <inkml:trace contextRef="#ctx0" brushRef="#br0" timeOffset="48568.79">17907 4022 0,'0'21'0,"0"0"16,0 0-16,0 0 16,0 1-16,0-1 15,0 0-15,0 0 0,0 0 0,0 0 16,0 1-16,0-1 0,0 0 15,0 0-15,-21 0 16,21-42 31,0 0-31,0 0-16,0 0 0,0-1 15,0 1-15,0 0 0,21-21 0,-21 21 16,21-1-16,0-20 0,-21 21 15,21 0-15,1 0 0,20-1 16,-21 1-16,0 21 0,0 0 0,22-21 16,-22 21-16,0 0 0,0 0 15,0 0-15,22 21 0,-22 0 0,-21 1 16,21-1-16,-21 0 0,21 0 16,-21 0-16,0 0 0,0 22 0,0-22 15,0 0-15,0 0 0,0 0 16,0 1-16,-21-1 0,21 0 0,-21 0 15,21 0-15,-21-21 0,0 21 16,21-42 31,21 0-47</inkml:trace>
  <inkml:trace contextRef="#ctx0" brushRef="#br0" timeOffset="49475.76">18881 4064 0,'0'0'0,"0"-21"0,21-21 16,-21 20-16,0 1 15,-21 21-15,-1 0 16,1 0-16,0 0 0,0 0 15,0 0-15,0 0 0,-22 0 0,22 21 16,-21 1-16,21-22 0,-1 21 0,-20 21 16,21-21-16,21 0 0,-21 1 15,21-1-15,-21 0 0,21 0 0,0 0 16,0 0-16,0 1 0,0-1 16,0 0-16,21-21 0,-21 21 0,21-21 15,0 0-15,0 0 0,0 0 16,1 0-16,-1 0 0,21 0 15,-21 0-15,0 0 0,1-21 16,-1 0-16,0 21 0,0-21 0,0-1 16,0 1-16,1 0 0,-22 0 15,0 0-15,0 0 0,0-1 16,21 22-16,-21-21 0,0 42 47,0 1-32,0-1-15,0 0 0,0 0 16,0 21-16,0-20 0,0-1 16,0 21-16,0 0 0,0-20 15,0 20-15,-21 0 0,-1 1 0,22-1 16,0 0-16,-21 1 0,0 20 16,0-21-16,21 22 0,0-1 0,-21 22 15,21-21-15,-21-1 0,21 22 16,0-1-16,0-20 0,0 21 0,0-1 15,0 1-15,0-22 0,21 22 0,-21 0 16,21-1-16,-21-20 0,0-1 16,21 22-16,-21-21 0,21-1 0,-21-21 15,0 22-15,0-22 0,0 1 0,0-1 16,0-21-16,0 0 16,-21 0-16,0-21 0,0 0 0,0 0 15,-1 0-15,1 0 0,0-21 16,-21 21-16,21-21 0,-1-21 15,-20 21-15,21-1 0,-21-20 0,-1 21 16,22-21-16,-21-1 0,-1 1 0,22 0 16,-21-22-16,21 1 0,0 20 15,-1-41-15,22 20 0,0 1 0,0-22 16,0 21-16,0-20 0,0 20 0,0-20 16,0 20-16,22-21 0,-1 22 15,0-1-15,0 1 0,0-1 0,22 1 16,-1-1-16,-21 1 15,21 21-15,1-1 0,-1 1 0,0 0 16,-20 20-16,20 1 0,-21 0 16,0 0-16,0 0 0,1 0 0,-1 21 15,0 0-15,0-22 0,0 22 32</inkml:trace>
  <inkml:trace contextRef="#ctx0" brushRef="#br0" timeOffset="50175.28">20722 4255 0,'0'-22'0,"-21"22"16,0 0-16,21-21 16,-21 21-16,-1 0 0,1-21 0,0 21 15,0 0-15,0 0 0,0-21 16,-1 21-16,1 0 0,-21 0 15,21 0-15,0 0 0,-1 0 16,-20 0-16,21 0 0,0 0 0,0 0 16,-1 0-16,1 0 15,42 0 1,1 0 0,20 0-16,0 0 0,22 0 15,-1 0-15,1 0 0,20 0 0,1 0 16,0 0-16,-1 0 0,22-21 15,-21 21-15,21 0 0,0 0 0,-22-21 16,22 21-16,-21 0 16,-1 0-16,1 0 0,-21 0 0,-1 0 15,1-22-15,-22 22 0,0 0 16,-21 0-16,1 0 0,-1 0 0,0 0 16,-21-21 15,-21 21-16,0 0 1,-1 0 0,1-21-16,21 0 15</inkml:trace>
  <inkml:trace contextRef="#ctx0" brushRef="#br0" timeOffset="50619.01">21886 3831 0,'0'0'0,"-21"0"0,0 0 16,0-21-1,0 21-15,42 21 47,0-21-47,0 21 16,0-21-16,0 22 0,22-22 15,-22 0-15,0 21 0,21-21 0,1 0 16,-22 21-16,0-21 0,21 21 16,-20-21-16,20 0 0,-21 0 0,0 0 15,0 0-15,1 0 0,-1 0 16,0 0-16,-21 21 16,0 0-1,-21-21-15,0 22 16,-1-1-16,-20 0 0,21 0 0,-21 0 15,-1 0-15,22 1 0,-21 20 0,-1 0 16,-20-21-16,21 22 0,-1-1 16,1-21-16,21 22 0,-22-22 15,1 21-15,21-21 0,-21 0 0,20 1 16,1-1-16,0 0 0,21 0 16,21-21 15,0-21-31,1 0 15</inkml:trace>
  <inkml:trace contextRef="#ctx0" brushRef="#br0" timeOffset="51575.84">23326 3874 0,'0'0'0,"21"-43"15,0 22-15,0 0 0,-21 0 16,21 21-1,-21 21 1,0 0 0,0 0-16,0 22 0,0-1 15,0 0-15,0 1 0,-21-1 16,0 0-16,21 1 0,-21 20 0,0-21 16,21 1-16,-22-1 0,1 0 15,21-20-15,-21 20 0,21-21 0,-21 21 16,21-20-16,0-1 0,0-42 47,21-1-47,0 1 15,-21-21-15,21 21 0,1-22 0,-1 22 16,0-42-16,0 20 0,0 1 16,0 0-16,1-22 0,-1 22 15,21 0-15,-21-1 0,0 22 16,1-21-16,-1 21 0,-21-1 0,21 22 15,0 0-15,-21 22 16,0-1-16,0 21 16,0-21-16,0 22 0,0-1 0,0 0 15,0 1-15,0-1 0,0 0 16,0 1-16,0-1 0,0 0 0,0 1 16,0-22-16,0 0 0,0 0 15,0 0-15,0 0 0,0 1 0,21-22 16,0 0-16,1 0 0,-1 0 15,0 0-15,21 0 0,-21-22 16,22 1-16,-1 0 0,-21 0 0,22 0 16,-22 0-16,21-22 0,-21 22 15,22-21-15,-22-1 0,0-20 0,-21 21 16,0-1-16,21-20 0,-21 20 16,0-20-16,0 21 0,0-1 0,0 1 15,0 0-15,0 20 0,0 1 0,-21 0 16,0 21-1,0 0-15,21 21 16,0 0-16,0 1 16,0-1-16,0 0 0,-22 0 15,22 0-15,0 0 0,0 1 16,0-1-16,0 0 0,0 0 0,0 0 16,0 0-16</inkml:trace>
  <inkml:trace contextRef="#ctx0" brushRef="#br0" timeOffset="51919.28">24130 4276 0,'0'0'0,"0"21"16,0 0-16,21-21 31,0 0-31,0-21 0,1 21 16,-22-21-16,21 0 0,0 21 15,0-22-15,0 1 0,0 0 0,1 0 16,-22 0-16,21 0 0,-21-1 0,0 1 15,21 21-15,-21-21 0,-21 21 32,0 0-32,-1 0 0,1 21 15,21 0-15,-21 1 0,0-1 0,0 0 16,21 0-16,0 21 0,0-20 16,0-1-16,0 0 0,0 0 0,0 0 15,0 0-15,0 1 16,0-1-16,21-21 15,0 0 1,0 0-16,0 0 16,1-21-16,-1-1 0,0 1 0,0 0 15,0 0-15</inkml:trace>
  <inkml:trace contextRef="#ctx0" brushRef="#br0" timeOffset="52396.01">24701 3725 0,'0'0'15,"0"-42"-15,-21 42 16,0 0 0,21 21-16,-21 0 15,21 22-15,0-22 0,0 0 16,-21 21-16,21 1 0,0-1 0,0 0 16,0 1-16,0-22 0,-21 21 15,21 1-15,-22-1 0,1 0 0,21-21 16,0 1-16,-21 20 0,21-21 0,-21 0 15,0 0-15,21-42 47,0 0-47,0 0 0,0 0 16,0 0-16,21-1 0,0 1 16,0 0-16,0 0 0,1 0 15,-1 0-15,0-1 0,0 22 0,21 0 16,-20-21-16,-1 21 0,0 0 15,21 0-15,-21 0 0,1 21 0,-1-21 16,-21 22-16,0-1 0,0 0 16,0 0-16,0 0 0,0 0 0,0 1 15,-21-1-15,-1 0 0,-20 0 16,0-21-16,21 21 0,-22 0 0,1 1 16,21-22-16,-22 21 0,22-21 0,0 0 15,0 0-15,0 0 0,21-21 31,21 21-31,0-22 16,0 1-16,0 0 0</inkml:trace>
  <inkml:trace contextRef="#ctx0" brushRef="#br0" timeOffset="52671.09">25104 3704 0,'0'21'32,"0"1"-32,0-1 0,-22 21 0,22-21 15,0 22-15,0-22 0,0 21 16,0 0-16,-21 22 0,21-22 0,-21 1 16,21-1-16,0 0 0,0 1 15,-21-1-15,21-21 0,-21 21 0,21-20 16,0 20-16,0-21 0,0 0 15,0-42 17,21 0-32,0 0 15,-21 0-15</inkml:trace>
  <inkml:trace contextRef="#ctx0" brushRef="#br0" timeOffset="52994.86">24977 3810 0,'0'0'0,"0"-21"16,0 0-16,0 0 0,0-1 16,21 22-16,0 0 0,0 0 15,21 0-15,-20 0 0,20 0 0,0 0 16,1 22-16,-1-1 0,-21 0 16,21 0-16,1 0 0,-1 0 0,-21 1 15,22 20-15,-22 0 0,0-21 0,-21 22 16,0-1-16,0 0 15,0 1-15,0-1 0,-21 0 0,-22-20 16,22 20-16,-21-21 0,0 0 16,20 22-16,-20-22 0,0 0 0,-1 0 15,1-21-15,0 21 0,21-21 0,-1 0 16,1 21-16,0-21 0,0 0 16,21-21 15,21 21-31,0-21 0,0 0 0,22 0 15</inkml:trace>
  <inkml:trace contextRef="#ctx0" brushRef="#br0" timeOffset="53431.59">25527 4085 0,'0'0'0,"0"-21"0,0-21 16,0 21-1,21 21 1,0 0-16,0 21 0,1 0 16,-1 0-16,0 0 0,0 0 15,-21 1-15,21-1 0,0 21 16,-21-21-16,0 0 0,0 1 0,0-1 15,0 0-15,0 0 0,0 0 16,0 0-16,-21-21 16,0 22-16,0-22 15,21-22 1,0 1-16,0 0 16,0-21-16,0 21 15,21-1-15,-21 1 0,21-21 0,0 21 16,-21 0-16,22-1 0,-1-20 15,-21 21-15,21 21 0,0-21 16,0 0-16,0 21 0,1 0 16,-1 0-1,0 0-15</inkml:trace>
  <inkml:trace contextRef="#ctx0" brushRef="#br0" timeOffset="53655.86">25971 4001 0,'0'21'47,"0"0"-47,0 0 15,0 0 1,0 0-16,0 1 0,0-1 16,0 0-16,0 0 0,0 0 0,0 0 15,0 1-15,0-1 16,-21-21-16,21-21 47</inkml:trace>
  <inkml:trace contextRef="#ctx0" brushRef="#br0" timeOffset="53834.77">25993 3916 0,'0'0'0,"0"-21"0,-22 21 0,1 0 0,21-21 16,-21 21 0,42 0 15,0 21-15,1-21-16</inkml:trace>
  <inkml:trace contextRef="#ctx0" brushRef="#br0" timeOffset="54251.9">26162 4022 0,'0'0'0,"0"-21"0,0-1 15,21 1 1,0 21-16,0 0 15,1 21-15,-1-21 16,-21 22-16,21-1 0,-21 0 16,0 0-16,0 0 0,0 0 15,0 1-15,0-1 0,0 0 16,0 0-16,0 0 0,0 0 0,0 1 16,0-1-16,0-42 46,0-1-30,21 1-16,0 0 0,-21 0 16,0 0-16,21 0 0,-21-1 15,22 1-15,-22 0 0,21 0 0,-21 0 16,0 0-16,0-1 0,21 22 16,-21-21-16,21 21 15,0 0 1,-21 21-1,21-21-15</inkml:trace>
  <inkml:trace contextRef="#ctx0" brushRef="#br0" timeOffset="54563.86">26501 4085 0,'21'21'16,"0"-21"-1,0-21 1,0 21-16,-21-21 0,21 0 15,1 21-15,-22-21 0,21 0 0,0-1 16,-21 1-16,0 0 16,0 0-16,-21 21 31,0 0-31,-1 0 0,1 21 16,0-21-16,21 21 0,0 0 0,-21 1 15,21 20-15,-21-21 0,21 0 16,0 0-16,0 1 0,-21-1 0,21 0 15,0 0-15,0 0 0,0 0 16,0 1-16,21-22 16,0 0-16,0 0 15,0 0-15,0 0 16,1 0-16,-1 0 0</inkml:trace>
  <inkml:trace contextRef="#ctx0" brushRef="#br0" timeOffset="54927.87">26797 4022 0,'0'0'0,"0"-21"0,21-1 16,0 22-1,0 0 1,-21 22 0,22-1-16,-1 0 15,-21 0-15,0 0 0,0 0 0,0 1 16,0-1-16,0 0 0,0 0 15,0 0-15,0 0 0,0 1 0,0-1 16,0 0-16,0 0 16,-21-21-16,-1 0 15,22-21 17,0 0-32,22 0 15,-1-1-15,-21 1 0,21-21 16,0 21-16,0 0 0,0-1 15,22 1-15,-22 0 0,0-21 0,0 21 16,0-1-16,1 1 16,-1 21-16,0-21 0,0 0 15,0 21-15,0 0 0</inkml:trace>
  <inkml:trace contextRef="#ctx0" brushRef="#br0" timeOffset="55715.26">28025 4233 0,'0'0'0,"21"0"16,0 0-16,0-21 15,-21 0-15,0 0 16,0 0-16,0 0 16,0-1-16,0 1 0,0 0 15,-21-21-15,0 21 0,21-1 16,-21 1-16,-1 21 0,1-21 0,0 0 16,0 21-16,0 0 0,0 0 0,-1 0 15,-20 21-15,21 0 0,0-21 16,0 43-16,-22-22 0,22 0 0,0 21 15,0-21-15,0 22 16,-1-22-16,1 21 0,21 1 0,0-22 16,0 0-16,0 0 0,0 0 15,0 0-15,0 1 0,21-22 0,1 0 16,-1 0-16,0 0 0,21 0 16,-21 0-16,22 0 0,-22-22 0,21 22 15,1-21-15,-22 0 0,21 0 0,0-21 16,-20 20-16,20 1 0,-21-21 15,0 0-15,0-1 0,1 1 0,-1 0 16,0-1-16,-21-20 0,0 20 16,21 1-16,-21 0 0,0-1 15,0 1-15,0 21 0,0 0 16,0 0-16,0-1 0,0 44 31,0-1-31,-21 0 0,21 21 0,0-21 16,0 22-16,0-1 0,0 0 15,0 1-15,0-22 0,0 21 0,0 1 16,0-1-16,0 0 0,0 1 16,0-22-16,0 21 0,0-21 0,0 0 15,21 1-15,0-1 0,-21 0 16,21-21-16,1 0 16,-1 0-1,0 0-15</inkml:trace>
  <inkml:trace contextRef="#ctx0" brushRef="#br0" timeOffset="56095.07">28427 4043 0,'0'-21'16,"21"42"31,-21 0-47,21 0 0,-21 0 15,21 1-15,-21-1 0,0 0 16,0 0-16,0 0 0,0 22 0,0-22 16,0 0-16,0 0 0,0 0 15,0 0-15,-21-21 0,21 22 16,-21-22 0,21-22-1,0 1 1,0 0-16,0 0 0,0 0 15,0 0-15,21-1 0,-21 1 0,21-21 16,-21 21-16,21-22 16,1 22-16,-22 0 0,21 0 0,0 0 15,0 0-15,0 21 16,0-22-16,1 22 0,-1 0 16,0 0-1,0 0-15</inkml:trace>
  <inkml:trace contextRef="#ctx0" brushRef="#br0" timeOffset="56311.42">28892 4001 0,'0'21'0,"0"0"16,-21 0 0,21 0-16,0 0 15,0 1-15,-21-1 0,21 0 16,0 0-16,-21 0 15,21 0-15,0 1 0,0-1 16</inkml:trace>
  <inkml:trace contextRef="#ctx0" brushRef="#br0" timeOffset="56494.98">28850 3916 0,'0'0'0,"0"-21"0,-42 0 15,21 21-15,21-22 0,21 44 63,0-1-63,0-21 15</inkml:trace>
  <inkml:trace contextRef="#ctx0" brushRef="#br0" timeOffset="57595.99">29062 4064 0,'0'-21'16,"0"0"-16,0 0 15,21 21 17,0 0-32,0 0 15,0 0-15,-21 21 0,22 0 16,-1 0-16,-21 0 16,0 0-16,0 1 0,0-1 0,0 0 15,0 0-15,0 0 16,0 0-16,0 1 0,0-1 15,-21-21-15,21 21 16,0-42 15,0 0-15,0-1-16,0 1 0,21 21 0,-21-42 16,21 21-16,0 0 0,0-1 15,0-20-15,-21 21 0,22 0 0,-22 0 16,21-22-16,-21 22 15,0 0-15,0 42 32,0 0-17,0 0-15,0 1 0,0-1 16,0 0-16,0 0 0,0 0 0,-21 0 16,21 1-16,0-1 0,0 0 15,0 0-15,0 0 0,0 0 0,0 1 16,0-1-16,21-21 0,0 0 15,0 0 1,0 0-16,0 0 0,1 0 16,-1 0-16,0 0 0,0-21 0,0-1 15,0 1-15,-21 0 16,22 0-16,-1 0 16,-21 0-16,21-1 0,-21 1 0,0 0 15,0 0-15,0 0 0,0 0 16,0-1-16,0 44 31,-21-22-31,21 21 16,-21 0-16,21 0 0,-22 0 15,22 0-15,0 1 0,0-1 0,0 0 16,0 0-16,-21 0 0,21 0 16,0 1-16,0-1 0,0 0 15,0 0-15,21-21 16,1 0-16,-1 0 0,0 0 15,0 0-15,0 0 0,0 0 16,1 0-16,-1-21 0,0 0 16,0 21-16,0-21 0,0-1 0,1 1 15,-1 0-15,-21 0 0,21 0 16,-21-22-16,21 22 0,-21 0 0,0 0 16,0 0-16,0 0 0,0-1 15,0 1-15,0 0 0,-21 21 31,21 21-15,0 0 0,0 1-16,0-1 15,21-21-15,-21 21 16,21 0-16,0 0 16,-21 0-16,0 1 15,0-1-15,0 0 0,0 0 16,-21 0-16,0 0 15,0 1 1,21-1-16,0 0 0,0 0 31,21-21 1,0 0-32,0-21 0,1 0 15,-1 21-15,0-21 0</inkml:trace>
  <inkml:trace contextRef="#ctx0" brushRef="#br0" timeOffset="57831.85">30311 3979 0,'0'0'0,"21"0"62,0 0-62,0 0 16,0 0-1,-42 22 17</inkml:trace>
  <inkml:trace contextRef="#ctx0" brushRef="#br0" timeOffset="57987.76">30205 4128 0,'0'0'0,"0"21"16,0 0 0,21-21 15,0 0-31,0 0 0,0 0 16,1 0-16,-1 0 15,0 0-15,0-21 0,-21 0 16,21 21-16</inkml:trace>
  <inkml:trace contextRef="#ctx0" brushRef="#br0" timeOffset="58731.72">30840 3852 0,'0'0'0,"0"22"63,0-1-63,0 0 0,0 0 0,0 21 15,0-20-15,0-1 0,0 0 16,0 0-16,0 0 0,0 0 0,0 1 16,0-1-16,0 0 15,-21-21-15,-1 0 31,22-21-15,0 0-16,0-1 16,0 1-16,0 0 15,0-21-15,22 21 0,-1-1 16,0 1-16,0-21 0,0 21 0,0 0 16,1 21-16,-1-22 0,0 22 15,0 0-15,0 0 0,0 0 0,1 0 16,-22 22-16,0-1 0,21 0 15,-21 0-15,0 0 0,0 0 0,0 1 16,0 20-16,0-21 0,0 0 16,0 0-16,-21 1 0,21-1 0,0 0 15,0 0-15,0 0 16,21-21 15,-21-21-15,21 0-16</inkml:trace>
  <inkml:trace contextRef="#ctx0" brushRef="#br0" timeOffset="59107.59">31263 4001 0,'21'0'31,"0"0"-15,1 0-16,-1 0 15,0 0-15,0 0 0,0 0 16,0-22-16,1 1 0,-1 21 16,0-21-16,0 21 0,0 0 0,-21-21 15,0 0-15,0 0 16,0-1-16,-21 22 16,0 0-16,0 0 15,0 0-15,-1 0 0,1 22 0,0-1 16,0 0-16,0 0 15,21 0-15,0 0 0,-21 1 16,21-1-16,-22 21 0,22-21 16,0 0-16,0 1 0,0-1 15,0 0-15,0 0 16,22-21-16,-1 0 0,0 0 16,0 0-16,0 0 0,0 0 0,1 0 15,-1 0-15,0-21 0,0 21 16,0-21-16</inkml:trace>
  <inkml:trace contextRef="#ctx0" brushRef="#br0" timeOffset="59643.93">31792 3874 0,'0'0'0,"21"-22"16,-21 44 15,0-1-31,-21-21 0,0 21 16,21 0-16,0 0 0,0 0 0,-21 1 15,21-1-15,-21 0 0,21 0 16,0 0-16,0 0 16,0 1-16,21-44 47,0 22-47,-21-21 15,21 0-15,0 21 0,-21-21 0,22 0 16,-1 0-1,0 21 1,-21 21 15,21 0-31,-21 0 0,0 0 16,0 0 0,21-21-16,0 0 0,-21 22 15,22-22-15,-1 0 0,0 0 16,0 0-16,0 0 0,0 0 15,1-22-15,-1 22 0,-21-21 16,21 0-16,-21 0 0,0 0 16,21 0-16,-21-1 15,0 1-15,0 0 0,0 0 16,0 0-16,0 0 0,21 42 78</inkml:trace>
  <inkml:trace contextRef="#ctx0" brushRef="#br0" timeOffset="59959.97">32660 3768 0,'0'0'0,"0"-21"0,0-43 16,0 43-16,0 0 16,-21 21 15,0 21-31,0 0 0,-1 0 16,1 0-16,0 1 0,21-1 15,-21 21-15,0-21 0,21 22 16,-21-22-16,21 0 0,-22 21 15,22-21-15,0 1 0,0-1 16,0 0-16,0 0 0,0 0 0,0 0 16,0 1-16,22-22 15,-1 0-15,0 0 0,0 0 0,0 0 16,0 0-16,1 0 0,-1-22 16,21 22-16,-21-21 0</inkml:trace>
  <inkml:trace contextRef="#ctx0" brushRef="#br0" timeOffset="60203.28">32935 3704 0,'0'0'0,"0"-21"0,-21 42 47,21 0-47,0 1 0,0-1 0,0 0 16,0 0-16,0 0 0,0 0 15,0 1-15,0-1 0,0 0 16,0 0-16,-21 0 0,21 0 0,0 1 16,0-1-1</inkml:trace>
  <inkml:trace contextRef="#ctx0" brushRef="#br0" timeOffset="60515.92">32893 3747 0,'0'0'0,"-21"-22"16,42 22 0,21 0-1,-21 0-15,1 0 16,20 0-16,-21 0 0,21 0 15,-20 22-15,-1-22 0,21 21 0,-21 0 16,-21 0-16,0 0 16,0 0-16,0 1 0,0-1 0,0 0 15,-21 0-15,-21 0 0,21 0 16,-1 1-16,-20-22 0,21 21 16,0-21-16,-22 21 0,22-21 0,0 0 15,0 21-15,0-21 16,42-21 15</inkml:trace>
  <inkml:trace contextRef="#ctx0" brushRef="#br0" timeOffset="60807.73">33380 3704 0,'0'-21'16,"0"42"-1,0 0 1,-21 1-16,21-1 0,-22 0 0,22 0 16,0 0-16,-21 0 15,21 1-15,-21-1 0,21 0 0,-21 0 16,21 0-16,0 0 0,0 1 15,0-1-15,0 0 16,21-21-16,0 0 16,0 0-16,1 0 0,-1 0 15,0 0-15,0-21 0,0 21 16</inkml:trace>
  <inkml:trace contextRef="#ctx0" brushRef="#br0" timeOffset="61099.63">33613 3662 0,'0'0'0,"-22"0"16,22 21 31,22-21-47,-1 21 0,-21 0 15,21 1-15,-21-1 0,0 0 16,21 0-16,-21 0 15,0 0-15,0 1 0,0-1 16,0 0-16,-21 0 0,0 0 0,21 0 16,-21-21-16,-1 22 0,1-22 0,0 21 15,0-21 1</inkml:trace>
  <inkml:trace contextRef="#ctx0" brushRef="#br0" timeOffset="61331.57">33824 3768 0,'21'21'110</inkml:trace>
  <inkml:trace contextRef="#ctx0" brushRef="#br0" timeOffset="61617.41">33761 4170 0,'0'0'0,"-21"0"0,21 21 0,0 0 31,0 0-31,0 1 15,0-1 1,0 0-16,0 0 16,-22-21-16,22 21 0,-21 0 0,21 1 0,-21-1 15,0 0 1,0 0-16,0 0 0,-1-21 0,1 21 16,0 1-16,0-1 0,0-21 15,-22 21-15,22-21 0,-21 0 0,0 21 16,20-21-16,-20 0 0</inkml:trace>
  <inkml:trace contextRef="#ctx0" brushRef="#br0" timeOffset="68949.66">12636 5821 0,'0'21'0,"0"0"31,-21 0-16,0-21 17,0 0-32,0 0 31,21-21-31,0 0 16,0 0-1,0 0-15,0 0 0,21 21 16,-21-22-16,0 1 0,21 21 0,0 0 15,-21-21-15,21 21 16,1 0-16,-1 0 0,0 0 16,-21 21-1,0 0-15,21 1 0,0-1 0,-21 0 16,21 21-16,-21-21 0,0 22 0,0-1 16,0-21-16,0 22 0,0-22 15,0 21-15,-21 0 0,0-20 0,0 20 16,0-21-16,0 21 0,-1-20 15,-20-1-15,21 21 0,-21-21 0,20 0 16,1 22-16,-21-22 0,21-21 0,0 21 16,-1 0-16,1-21 0,0 0 15,0 0-15,0 0 0,0 0 0,-1 0 16,22-21-16,-21 0 16,21-21-16,0 20 15,0 1-15,0 0 0,0-21 0,0 21 16,0-1-16,21 1 0,1 0 15,-22 0-15,21 0 0,0 0 0,0-1 16,0 22-16,0 0 0,1 0 16,-1 0-16,0 0 0,0 0 15,-21 22-15,21-22 0,-21 21 16,21 0-16,1 0 0,-22 0 16,21-21-16,-21 21 0,21 1 0,-21-1 15,0 0-15,21 0 0,0 0 16,-21 0-16,21-21 0,-21 22 0,0-1 15,0 0-15,22-21 0,-22 21 16,21-21-16,-21 21 16,21-42 15</inkml:trace>
  <inkml:trace contextRef="#ctx0" brushRef="#br0" timeOffset="69311.28">13187 6265 0,'21'0'218,"0"0"-218,0 0 0,0 0 16,1 0-16</inkml:trace>
  <inkml:trace contextRef="#ctx0" brushRef="#br0" timeOffset="69987.42">15875 5567 0,'0'-42'15,"0"20"-15,0 1 0,0 0 16,0 0-16,0 0 16,0 42 15,0 0-15,0 21-16,0-20 0,0 20 0,0 0 15,0 1-15,0 20 0,0-21 0,0 1 16,0 20-16,0-20 15,0-1-15,0 0 0,-21 1 0,0-22 16,21 21-16,-22-21 0,1 22 16,21-22-16,0 0 0,0 0 15,-21-21-15,21 21 0,0-42 47,0 0-47,0 0 16,0 0-16,0-1 0</inkml:trace>
  <inkml:trace contextRef="#ctx0" brushRef="#br0" timeOffset="70653.11">15557 5588 0,'0'0'0,"0"-42"16,0 21-16,0-1 15,0 1-15,0 0 0,0 0 16,22 0-16,-1 21 0,0-21 0,0-1 16,0 1-16,0 0 0,22 0 15,-22 0-15,21 21 0,1-21 0,-22 21 16,21 0-16,22 0 0,-22 0 16,0 0-16,1 0 0,-1 0 15,-21 42-15,21-21 0,-20 0 0,-1 22 16,0-1-16,-21-21 0,0 21 15,0 1-15,-21-1 0,0 0 0,-22 1 16,1-1-16,0 0 0,20 1 16,-20-22-16,0 0 0,-1 21 0,22-20 15,-21-22-15,21 21 0,0 0 16,-1-21-16,1 0 16,21-21 15,0 0-31,21-1 0,1 22 15,-1-21-15,0 0 0,0 21 16,21-21-16,1 21 0,-1-21 0,0 21 16,1 0-16,-1 0 0,0 0 15,1 0-15,20 0 0,-20 0 0,-1 21 16,-21 0-16,21-21 0,-20 42 0,20-20 16,-42-1-16,0 0 0,0 0 15,0 21-15,0-20 0,0-1 0,-21 0 16,0 21-16,-22-21 0,1 1 15,0-1-15,-1 0 0,1 0 0,0 0 16,-22 0-16,22 1 0,-1-1 16,1 0-16,0-21 0,-1 0 15,1 0-15,21 0 0,-21 0 0,20 0 16,1 0-16,0 0 0,0 0 16,0-21-16,0 21 0,-1-21 0,22-1 15,0 1-15,0 0 16,0 0-16,0 0 15,22 21-15,-1-21 0,0 21 16,0-22-16,0 22 0,22-21 16</inkml:trace>
  <inkml:trace contextRef="#ctx0" brushRef="#br0" timeOffset="71434.97">16870 5821 0,'0'21'15,"0"0"1,-21 0-16,21 1 0,-22-22 16,22 21-16,0 0 0,0 0 0,0 0 15,0 0-15,0 1 0,0-1 16,0 0-16,0 0 0,0 0 15,0 0 1,22-21-16,-1 0 0,0 0 0,0 0 16,0 0-16,0 0 0,1 0 0,-1 0 15,0 0-15,0-21 0,0 21 16,0-21-16,1 0 0,-22 0 0,21 21 16,0-21-16,0-1 0,-21 1 15,0 0-15,21 0 0,0 0 0,-21 0 16,0-1-16,0 1 0,22 21 15,-22-21-15,0 42 47,0 0-47,0 1 0,0-1 16,0 0-16,0 0 0,0 21 0,0-20 16,0 20-16,0-21 0,0 21 15,0 1-15,0 20 0,0-20 0,0 20 16,0 1-16,0-1 0,0 1 0,0 20 15,0-20-15,0-1 0,21 22 16,-21-22-16,0 1 0,0 21 0,21-22 16,-21 1-16,21 20 0,-21-20 0,21-1 15,-21 1-15,0-22 0,0 22 16,0-22-16,0 0 0,0-21 0,0 22 16,0-22-16,-21 0 0,0 0 15,0-21-15,0 0 0,-1 0 16,1 0-16,0 0 0,0 0 0,0 0 15,0-21-15,-22 0 0,22 0 0,0 0 16,0-22-16,-22 1 0,22 0 16,0-22-16,0 22 0,0-22 0,21-20 15,-21 20-15,21 1 0,-22-1 0,22 1 16,0-22-16,0 21 0,0 1 16,0-1-16,22 1 0,-1-1 0,0 22 15,21-21-15,-21 20 0,22 1 0,-22 0 16,21-1-16,1 22 15,-1-21-15,0 21 0,1-1 0,-1 1 16,0 21-16,1-21 0,-1 21 0,-21 0 16,0-21-16,0 21 0,1 0 15,-1 0-15,0 0 0</inkml:trace>
  <inkml:trace contextRef="#ctx0" brushRef="#br0" timeOffset="72024.11">20320 5948 0,'-21'0'31,"0"0"-31,-1 0 31,44 0-15,-1 0-16,0 0 16,21 0-16,1 0 0,20 0 15,-21 0-15,22 0 0,21 0 0,-22 0 16,22-21-16,-22 21 0,22 0 15,0 0-15,-22 0 0,22 0 16,-1 0-16,1 0 0,0 0 0,-22 0 16,22 0-16,-22 0 0,1 0 15,-1 0-15,-20 0 0,-1 0 0,-21 0 16,22 0-16,-22 0 0,0 0 16,-21-21-1,-21 21 1,0-22-16,-1 22 0,1 0 15,-21-21-15,21 0 0,-22 21 0,22-21 16,-21 21-16,21 0 16</inkml:trace>
  <inkml:trace contextRef="#ctx0" brushRef="#br0" timeOffset="72378.81">21442 5694 0,'0'0'0,"-21"0"0,42 0 47,0 0-47,0 0 16,21 0-16,-20 0 0,20 0 0,-21 0 15,21 21-15,1-21 0,-22 0 0,21 0 16,-21 21-16,22-21 16,-22 0-16,0 21 0,0-21 0,0 22 15,-21-1-15,0 0 16,0 0-16,0 0 0,-21 0 15,0 1-15,0-22 0,0 21 0,0 0 16,-22 21-16,1-21 0,21 1 16,-22-1-16,1 0 0,21 0 0,-21 21 15,-1-20-15,22-1 0,-21 0 16,21 0-16,-22 0 0,22 0 0,0 1 16,0-1-16,21 0 0,-21 0 15</inkml:trace>
  <inkml:trace contextRef="#ctx0" brushRef="#br0" timeOffset="73159.39">23431 5969 0,'0'0'0,"22"0"15,-1-21-15,0 21 0,0 0 0,0-21 16,0 0-16,1-1 16,-1 22-16,-21-21 0,0 0 15,0 0-15,21 0 0,-21 0 16,0-1-16,0 1 0,0 0 0,0 0 15,-21 0-15,0 0 0,-1-1 16,1 1-16,-21 0 0,21 0 0,-22 0 16,1 21-16,21 0 0,-21 0 0,-1 0 15,1 21-15,0 0 0,-1 0 16,1 0-16,0 22 0,-1-1 0,22 0 16,0 1-16,0-1 0,0 22 15,21-22-15,0 0 0,0 1 0,0-22 16,0 21-16,21-21 0,0 22 15,0-22-15,0-21 0,0 21 16,1 0-16,-1-21 0,21 0 0,-21 0 16,0 0-16,22 0 0,-22 0 15,21-21-15,-21 0 0,22 0 0,-22-1 16,21 1-16,1 0 0,-22 0 0,0 0 16,21-22-16,-21 22 0,1-21 15,-1 21-15,-21-22 0,0 1 0,21 0 16,-21-1-16,0 1 0,0 21 15,0-21-15,0 20 0,0 1 0,0 0 16,0 42 0,0 0-16,0 1 0,-21-1 15,21 21-15,0-21 0,0 22 16,0-1-16,0 0 0,0-21 16,0 22-16,0-22 0,0 21 0,0-21 15,0 1-15,0-1 0,0 0 16,0 0-16,0 0 0,0 0 0,21-21 15,0 0-15,0 0 0,0 0 16,22 0-16,-22 0 0,0-21 16,0 0-16,22 0 0</inkml:trace>
  <inkml:trace contextRef="#ctx0" brushRef="#br0" timeOffset="73679.75">24109 5503 0,'0'0'0,"0"-105"15,0 83-15,0 1 0,0 0 16,0 42 0,-21 0-16,21 1 15,0-1-15,0 21 0,0 0 0,0 1 16,0-1-16,0 0 0,0 1 16,0 20-16,0-20 0,-22-1 0,22 0 15,0 1-15,0-1 0,0-21 16,0 21-16,-21-20 0,21 20 15,-21-21-15,21 0 0,-21 0 0,21 1 16,-21-22-16,0 0 16,21-22 15,0 1-31,0 0 16,0 0-16,0 0 0,21 0 0,0-22 15,0 22-15,0 0 0,0 0 16,22 0-16,-22-1 0,0 1 0,21 0 15,-20 21-15,-1 0 0,21 0 16,-21 0-16,22 0 0,-22 21 0,21 0 16,-21-21-16,0 22 0,1-1 15,-22 0-15,0 0 0,0 0 16,0 0-16,0 1 0,-22-1 0,1 0 16,0 0-16,-21 0 0,21-21 0,-22 21 15,22 1-15,-21-22 0,-1 21 16,22-21-16,-21 0 0,21 0 0,0 0 15,-1 0-15,1 0 16,21-21 0,21-1-16,-21 1 15,22 0-15,-1 0 0</inkml:trace>
  <inkml:trace contextRef="#ctx0" brushRef="#br0" timeOffset="74132.73">24998 5779 0,'0'0'15,"21"0"-15,0-43 16,-21 22-16,0 0 16,-42 21-16,21 0 15,-1 0-15,-20 0 0,21 0 0,-21 21 16,-1-21-16,22 21 0,-21 0 15,21-21-15,-22 22 0,22-1 16,0 0-16,21 0 0,0 0 16,0 0-16,0 1 15,21-1-15,0-21 16,0 21-16,22-21 0,-22 21 0,21-21 16,-21 0-16,22 21 0,-22-21 15,21 21-15,-21-21 0,1 22 0,-1-22 16,0 0-16,-21 21 0,21-21 0,-21 21 15,-21 0 1,0-21-16,-22 21 0,22-21 0,-21 0 16,0 21-16,-1-21 15,1 0-15,0 0 0,20 0 0,-20 22 16,21-22-16,-21 0 0,20 0 0,1 0 16,0 0-1,21-22-15,0 1 16,0 0-16,21 21 0,0-21 15,1 0-15,20 21 0</inkml:trace>
  <inkml:trace contextRef="#ctx0" brushRef="#br0" timeOffset="74451.12">25358 5376 0,'0'0'0,"0"-21"0,0 0 0,0 0 15,0 0-15,21 21 0,-21-21 16,0-1-16,21 22 0,-21 22 31,0-1-31,0 21 0,0-21 16,0 22-16,0-1 0,0 0 0,0 1 16,0-1-16,0 0 0,0 22 15,0-22-15,-21 0 0,21 1 0,-21-1 16,21 0-16,-22-20 15,22 20-15,0-21 0,0 21 0,0-20 16,0-1-16,-21-21 0,21 21 0,0 0 16,21-21 15,-21-21-31,22 0 16</inkml:trace>
  <inkml:trace contextRef="#ctx0" brushRef="#br0" timeOffset="74659.58">25231 5779 0,'0'0'15,"-43"-22"-15,43 1 16,21 21 15,1 0-31,-1 0 0,0 0 0,0 0 16,21 0-16,-20 0 0,-1 0 15,0-21-15,21 21 0,-21 0 0,1 0 16,-1 0-16,0 0 0,0-21 16,0 21-16</inkml:trace>
  <inkml:trace contextRef="#ctx0" brushRef="#br0" timeOffset="75165.97">25696 5842 0,'0'0'0,"-21"0"16,0 0 0,21-21-16,0 0 0,0 0 15,21-1-15,0 22 0,0-21 16,1 21-16,-1 0 15,21-21-15,-21 21 0,0 0 0,1 0 16,20 0-16,-21 0 0,0 21 16,0-21-16,1 21 0,-1 1 0,0-1 15,0 0-15,-21 21 0,0-21 0,0 1 16,0-1-16,0 0 0,0 21 16,0-21-16,0 1 0,-21-1 0,0 0 15,0 0-15,-1-21 0,1 21 16,0 0-16,0-21 0,0 0 15,21-21 17,0 0-17,21 0-15,-21 0 0,21 0 0,0-1 16,0 1-16,-21 0 0,22 0 16,-1-21-16,0 20 0,0 1 0,0-21 15,-21 21-15,21 0 0,1-1 16,-1 1-16,0 21 15,0 0-15,0 0 16,0 0-16,1 21 16,-1 1-16,0-22 0</inkml:trace>
  <inkml:trace contextRef="#ctx0" brushRef="#br0" timeOffset="76148.46">26479 5927 0,'22'0'16,"-22"-21"-16,21 21 15,0-22-15,-21 1 0,21 0 16,0 0-16,-21 0 16,0 0-1,0-1-15,0 1 0,-21 21 16,0 0-16,0 0 15,0 0-15,-1 21 16,1 1-16,0-1 0,0 0 0,0 0 16,21 0-16,-21 0 0,-1 1 15,22 20-15,-21-21 0,21 0 0,0 0 16,0 1-16,0-1 0,0 0 16,0 0-16,0 0 0,0 0 0,0 1 15,21-22 1,1 0-1,-1 0-15,0 0 0,0 0 16,0-22-16,0 22 0,1-21 0,-22 0 16,21 21-16,0-21 0,-21 0 15,21 0-15,-21-1 0,21 1 16,-21 0-16,0 0 0,0 0 16,21 0-16,-21-1 0,0 44 46,0-1-46,0 0 0,0 0 16,0 0-16,0 0 16,0 1-16,0-1 0,-21 0 15,21 0 17,21-21 124,1 0-94,-1 0 1,0 0-48,-21 21-15,21-21 125,-21-21-109,21 21-16</inkml:trace>
  <inkml:trace contextRef="#ctx0" brushRef="#br0" timeOffset="78259.57">15684 5969 0,'0'0'0,"-21"0"0,0 0 0,21 21 16,21-21 15,0 0-31,1 0 16,20 0-16,0 0 0,22 0 15,-1 0-15,1 0 0,20 0 0,1-21 16,0 0-16,21 21 0,-22 0 15,1 0-15,-22-21 0,22 21 0,-43 0 16,22 0-16,-22 0 0,1 0 16,-1 0-16,-21 0 0,0 0 0,0 0 15,-42 0 17,0 0-17,0 0-15,0 21 16,0-21-16,-1 0 0,-20 0 0,21 0 15,0 0-15,-22 21 0,22-21 16</inkml:trace>
  <inkml:trace contextRef="#ctx0" brushRef="#br0" timeOffset="78559.61">15896 6138 0,'0'0'0,"-21"22"0,0-22 16,21 21 0,21-21-16,0 0 0,21 0 0,1 0 15,-1 0-15,22 0 0,-1-21 16,22 21-16,-22 0 0,22-22 0,0 22 16,-1 0-16,-20 0 0,20-21 15,-20 21-15,-1 0 0,1 0 0,-1 0 16,-20 0-16,-1 0 0,0 0 15,-20 0-15,-1 0 0,0 0 0,0 0 16,0 0-16,-21 21 31,0 1-31,-21-1 16</inkml:trace>
  <inkml:trace contextRef="#ctx0" brushRef="#br0" timeOffset="78899.3">16891 6710 0,'0'0'0,"-21"21"16,0-21-16,42 0 31,0 0-31,0 0 0,0 0 0,0 0 16,22 0-16,-22 0 0,21 0 0,1-21 15,-1 21-15,-21 0 0,21 0 16,1 0-16,-22 0 0,21 0 0,-21 0 16,1 0-16,-22 21 15,-22-21 1,-20 21-16,21 0 0,-21-21 15,20 22-15,-20-1 0,0-21 16,-1 21-16,1 0 0,21-21 0,-21 21 16</inkml:trace>
  <inkml:trace contextRef="#ctx0" brushRef="#br0" timeOffset="79034.94">16870 6943 0,'0'0'0,"0"21"16,21-21 0,0 0-16,0 0 15,0 0-15,1 0 0,-1 0 0,21 0 16,-21-21-16,22 0 0,-22 21 0,21-22 15,0 22-15,-20 0 0,20-21 16,-21 21-16,0 0 0,0-21 0</inkml:trace>
  <inkml:trace contextRef="#ctx0" brushRef="#br0" timeOffset="79211.85">16976 7091 0,'0'0'0,"0"21"0,-43 43 15,43-43-15,0 0 0,0 0 16,21-21 0,1 0-16,20 0 0,-21 0 15,21-21-15,1 21 0,20-21 16,-20 21-16,20-21 0,22-1 0,-22 1 16,22 0-16,-22 0 0,22-21 15</inkml:trace>
  <inkml:trace contextRef="#ctx0" brushRef="#br0" timeOffset="80183.61">23453 5906 0,'0'0'0,"-22"0"0,-41 0 16,42-22-16,0 22 15,-1-21-15,1 21 0,0 0 16,0 0-16,21-21 15,-21 21 1,42 0 15,0 0-15,0 0-16,22 0 0,-22 0 16,42 0-16,1 0 0,-1 0 0,1 0 15,20-21-15,1 21 0,21-21 0,-21 21 16,20 0-16,1-21 0,21 21 15,0-22-15,0 22 0,21 0 0,-21-21 16,22 21-16,-22 0 0,0 0 16,0-21-16,0 21 0,-22 0 0,22-21 15,-21 21-15,-21 0 0,0 0 16,-22 0-16,1 0 0,-1 0 16,-21 0-16,1 0 0,-22 0 0,21 0 15,-21 0 1,-42 0 15,0 0-31,0 0 0,-21 0 16,20 21-16,-20-21 0,21 0 0,-21 0 15,-22 0-15,22 0 0,-22 0 16</inkml:trace>
  <inkml:trace contextRef="#ctx0" brushRef="#br0" timeOffset="80623.72">23262 6054 0,'0'0'0,"-21"0"0,-21 21 0,20-21 15,44 0 16,-1 0-31,21 0 0,0 0 0,22 0 16,-1 0-16,22 0 0,0 0 16,21 0-16,-1 0 0,22 0 0,-21 0 15,21-21-15,21 21 0,1 0 16,-22 0-16,21 0 0,0 0 0,-21 0 16,21 0-16,-21 0 0,0-21 15,0 21-15,-21 0 0,0 0 0,0 0 16,-22 0-16,1 0 0,-22 0 0,22 0 15,-43-22-15,1 22 0,-1 0 16,0 0-16,1 0 0,-22 0 0,-21-21 16,21 21-16,0 0 15,-42 0 32,0 0-31,0 0-16,0 0 0,-22 0 15,22 21-15</inkml:trace>
  <inkml:trace contextRef="#ctx0" brushRef="#br0" timeOffset="86687.3">12340 7959 0,'-21'0'31,"0"0"0,21 21-31,-21-21 110,21-21-95,0 0 17,0-1-1,21 22-31,-21-21 15,21 21-15,-21-21 16,21 21-16,0 0 0,0 0 16,1 0-1,-1 0-15,0 0 16,-21 21 0,0 0-1,0 1-15,0-1 16,0 21-16,0-21 0,-21 0 0,0 1 15,-1 20-15,1-21 0,0 0 0,0 22 16,0-22-16,0 0 0,-1 0 16,1 21-16,0-20 0,0-1 15,21 0-15,-21-21 0,0 21 16,21-42 31,0 0-32,21 21-15,0-21 0,0 21 0,-21-22 16,21 22-16,0 0 16,-21-21-16,22 21 0,-1 0 0,0 0 15,0 0-15,-21-21 0,21 21 0,0 0 16,1 0-16,-1 0 0,0 0 16,-21 21-16,21 0 0,0 1 15,-21-1-15,0 0 0,0 0 16,0 0-16,0 0 0,0 1 0,0-1 15,-21 0-15,0 0 0,0 0 0,0-21 16,-1 21-16,1 1 0,-21-1 16,21-21-16,0 21 0,-1-21 0,1 0 15,0 21-15,0-21 0,0 0 16,0 0-16,-1 0 0,1 0 16,0 0-16,0 0 0,0-21 15,0 0-15,-1 21 16,22-21-16,-21 21 0,21-22 15,21 22 32,1 0-31,-1 0-16</inkml:trace>
  <inkml:trace contextRef="#ctx0" brushRef="#br0" timeOffset="87123.05">12912 8340 0,'0'21'0,"0"0"31,-22-21-31,22 21 16,22-21 46,-1 0-62,-21-21 16,0 0-16,0 0 15,0 0 17,-21 21-32,-1 0 15,22 21 17,0 0-17</inkml:trace>
  <inkml:trace contextRef="#ctx0" brushRef="#br0" timeOffset="88067.71">14436 8340 0,'21'0'63,"0"0"-48,-21-21-15,0-1 16,0 1-16,0 0 15,0 0-15,0 0 16,0 0-16,-21 21 0,0-22 0,-1 1 16,1 0-16,-21 21 0,21-21 15,0 21-15,-22 0 0,22 0 0,-21 0 16,21 0-16,-1 0 0,-20 0 16,21 0-16,0 21 0,0 0 15,-1 0-15,1 1 0,0-1 0,0 21 16,21-21-16,-21 0 0,21 22 15,0-1-15,0-21 0,0 22 0,0-22 16,0 0-16,0 21 0,0-21 0,0 1 16,21-1-16,0 0 0,0-21 15,0 0-15,-21 21 0,22-21 0,-1 0 16,0 0-16,0 0 0,0 0 16,0-21-16,1 0 0,-1 21 0,0-21 15,0-1-15,21 1 0,1-21 16,-22 0-16,0 20 15,0-20-15,0 21 0,1-21 0,-22 20 16,0 1-16,21-21 0,-21 21 0,0 0 16,0-22-16,0 22 0,0 0 15,0 0-15,0 42 32,-21 0-32,21 21 0,0-20 0,0 20 15,0-21-15,0 21 0,0 1 0,0-1 16,0 0-16,0-20 0,0 20 15,0-21-15,0 21 0,0-20 0,0-1 16,21 0-16,0-21 0,-21 21 0,21-21 16,0 0-16,0 0 15,1 0-15,-1 0 0,0 0 16,0-21-16,-21 0 0,21 0 0</inkml:trace>
  <inkml:trace contextRef="#ctx0" brushRef="#br0" timeOffset="88871.25">14795 7789 0,'0'-21'16,"0"0"-16,0 0 15,-21 0-15,21 0 0,0-1 16,-21 22-16,21-21 0,0 0 16,0 42-1,0 0 1,0 1-16,0-1 0,0 21 15,0 0-15,0 1 0,0-1 0,0 22 16,0-22-16,0 21 0,0-20 16,0-1-16,0 22 0,0-22 15,0 0-15,0-21 0,0 22 0,0-22 16,0 0-16,0 0 0,0 0 16,0 1-16,-21-22 0,21 21 15,-21-21-15,0-21 31,21-1-31,0 1 16,0 0-16,0 0 0,0 0 16,0 0-16,0-1 0,0 1 0,21 0 15,0 0-15,0 0 0,0 21 16,22 0-16,-22-21 0,21 21 0,-21 0 16,22 0-16,-1 21 0,-21-21 15,0 21-15,22 0 0,-22 0 0,0 0 16,-21 1-16,0-1 0,0 0 15,0 0-15,0 0 0,-21 0 0,0 1 16,-22-1-16,22 0 0,-21 0 0,21 0 16,-1 0-16,-20 1 0,21-22 15,0 21-15,0-21 0,-1 0 0,1 0 16,0 0 0,21-21-1,21-1 1,0 22-16,-21-21 0,22 0 15,20 0-15</inkml:trace>
  <inkml:trace contextRef="#ctx0" brushRef="#br0" timeOffset="89307">15536 8192 0,'0'0'15,"21"-22"-15,1 1 0,-1 21 0,-21-21 16,0 0-16,-21 21 47,-1 0-47,1 21 0,0-21 15,0 21-15,0 0 0,0 1 0,-1-22 16,22 21-16,0 0 0,-21 0 16,21 0-16,0 0 15,0 1-15,0-1 16,21-21-16,1 0 0,-1 21 15,0-21-15,0 21 0,0-21 0,0 21 16,1-21-16,-1 21 0,0-21 16,0 22-16,0-22 0,-21 21 0,0 0 15,0 0-15,0 0 16,-21-21-16,-21 21 16,21-21-16,-1 22 0,-20-1 0,21-21 15,-21 0-15,20 21 0,-20-21 0,21 0 16,-21 0-16,20 0 0,1 0 15,0 0-15,0 0 16,0-21-16,21 0 0,0-1 16,0 1-16,21 0 15,0 0-15,0 0 0,0 0 0,1-1 16</inkml:trace>
  <inkml:trace contextRef="#ctx0" brushRef="#br0" timeOffset="89596.78">15938 7811 0,'0'0'0,"0"21"32,0 0-32,0 0 15,0 0-15,0 22 0,0-22 16,0 21-16,0 0 0,0 1 0,0-1 15,0 0-15,0 1 0,0-1 0,0 0 16,0 1-16,0-22 0,0 21 16,-21-21-16,21 22 0,0-22 15,0 0-15,0 0 0,0 0 16,21-21 0,-21-21-1</inkml:trace>
  <inkml:trace contextRef="#ctx0" brushRef="#br0" timeOffset="89780.67">15833 8319 0,'0'0'0,"0"-22"16,21 22 15,0-21-31,0 21 0,0 0 16,0 0-16,1 0 0,-1 0 0,21-21 15,-21 21-15,0 0 0,22 0 16,-22 0-16,21-21 0,-21 21 0,1 0 16,-1 0-16</inkml:trace>
  <inkml:trace contextRef="#ctx0" brushRef="#br0" timeOffset="90207.51">16256 8382 0,'0'0'0,"-21"0"16,0 0-16,-1 0 16,22-21-16,-21 21 0,21-21 15,0 0 1,43 21-16,-1-22 0,-21 22 16,0 0-16,0 0 0,1 0 0,20 0 15,-21 0-15,0 0 0,0 22 16,1-1-16,-1-21 0,0 21 0,-21 0 15,21 0-15,-21 0 0,0 1 16,0-1-16,0 0 0,0 0 0,0 0 16,0 0-16,-21 1 0,0-22 15,21 21-15,-21-21 16,21-21 15,0-1-15,0 1-16,0 0 0,0 0 0,21 0 15,-21 0-15,21-1 0,-21-20 0,0 21 16,0 0-16,21 0 0,0-22 16,-21 22-16,21 21 0,-21-21 0,22 0 15,-1 21-15,0 0 16,0 0-16,0 0 16,0 21-16</inkml:trace>
  <inkml:trace contextRef="#ctx0" brushRef="#br0" timeOffset="90728.07">17081 8424 0,'0'0'0,"22"0"0,-1-21 0,0 0 16,-21 0-16,0 0 15,0 0-15,0-1 16,0 1-16,0 0 0,-21 0 15,0 21-15,-1 0 0,1-21 16,0 21-16,0 0 0,0 0 0,0 0 16,-1 21-16,1 0 0,0 0 0,0 0 15,0 1-15,0-1 0,-1 0 16,22 21-16,0-21 0,-21 1 0,21 20 16,-21-21-16,21 0 0,0 0 15,0 1-15,0-1 0,0 0 16,0 0-16,21-21 0,0 0 15,1 0-15,-1 0 0,0 0 16,0 0-16,0 0 0,0-21 16,1 0-16,-1 0 0,0 21 15,0-22-15,0 1 0,-21 0 16,21 0-16,-21 0 0,22 0 0,-22-22 16,0 22-16,0 0 0,0 0 0,0 0 15,0 42 16,0 0-31,0 0 16,0 0-16,0 0 0,0 1 16,0-1-16,0 0 0,0 0 15,0 0-15,0 0 0,0 1 16,21-22 0,0 21-16,0-21 0,0 0 0,22 0 15,-22 0-15,0 0 0,21 0 0,1-21 16</inkml:trace>
  <inkml:trace contextRef="#ctx0" brushRef="#br0" timeOffset="91287.78">17653 8297 0,'0'0'0,"0"-21"0,0-42 16,0 42-16,-21 21 16,0 0-16,-1 0 0,1 0 15,0 0-15,21 21 0,-21 0 16,0 0-16,0 0 0,21 0 15,0 1-15,-22-1 0,22 0 16,0 21-16,-21-21 0,21 1 0,0-1 16,0 0-16,0 0 0,0 0 0,0 0 15,21 1-15,1-1 0,-1 0 16,0-21-16,0 0 0,0 0 16,0 0-16,22 0 0,-22 0 0,0 0 15,0 0-15,22-21 0,-22 21 16,0-21-16,0-1 0,0 1 0,0 0 15,1 0-15,-1 0 0,0-22 16,0 22-16,-21-21 0,0 0 0,21-1 16,-21 1-16,0 0 0,21-22 15,-21 22-15,0-22 0,0 22 16,0 0-16,0-1 0,0 1 0,0 0 16,0 20-16,0 1 0,0 0 0,0 42 31,-21 0-16,21 22-15,0-22 0,0 21 16,0 1-16,0 20 0,0-21 0,-21 1 16,21 20-16,0-20 0,0-1 0,0 0 15,0 22-15,0-43 0,0 21 16,-21 1-16,21-1 0,0-21 0,0 0 16,0 0-16,0 1 0,0-1 15,0 0-15,21-21 16,0 0-16,0 0 15,1 0-15,-1-21 0,0 21 16,0-21-16,0-1 0,0 1 16,1 0-16,-1-21 0,0 21 0</inkml:trace>
  <inkml:trace contextRef="#ctx0" brushRef="#br0" timeOffset="91490.98">17907 8170 0,'0'0'0,"0"22"16,21-22 15,0 0-31,0 0 0,1 0 0,-1 0 16,0 0-16,0-22 0,0 22 0,22 0 16,-22-21-16,0 21 0,0 0 15,0-21-15,-21 0 0,21 21 0,1-21 16,-1 21-16,0 0 0</inkml:trace>
  <inkml:trace contextRef="#ctx0" brushRef="#br0" timeOffset="92455.45">18563 8192 0,'0'21'47,"0"0"-47,-21 0 16,21 0-16,0 0 0,0 1 0,-21-1 15,21 0-15,0 0 0,0 0 16,0 0-16,0 1 0,0-1 16,0 0-1,0-42 32,0 0-47,0-1 0,0 1 0,0 0 16,0 0-16,0 0 0,0 0 15,0-1-15,0-20 0,0 21 16,0 0-16,0 0 0,21-1 0,0 1 16,0 0-16,0 21 0,1-21 15,-1 21-15,0 0 0,0 0 0,0 0 16,0 0-16,1 21 0,-1 0 0,0 0 15,-21 1-15,0-1 0,21-21 16,-21 21-16,0 0 0,0 0 0,0 0 16,0 1-16,0-1 0,0 0 15,0 0-15,0 0 16,0-42 31,0 0-47,0 0 0,0 0 15,0-1-15,0 1 0,0-21 16,0 21-16,21 0 0,-21-1 0,21 1 16,1 0-16,-1 0 0,0 0 15,0 0-15,0 21 0,0 0 0,1 0 16,-1 0-16,0 0 0,21 0 16,-21 0-16,1 21 0,-1 0 0,0 0 15,0 0-15,0 0 0,-21 1 0,0-1 16,0 21-16,0-21 15,0 0-15,0 1 0,0-1 0,0 0 16,-21 0-16,21 0 0,-21-21 16,21 21-16,-21-21 0,21-21 47,0 0-47</inkml:trace>
  <inkml:trace contextRef="#ctx0" brushRef="#br0" timeOffset="92831.28">19262 8192 0,'21'0'16,"0"0"0,0 0-16,0 0 15,0 0-15,1 0 0,-1-22 0,0 22 16,0-21-16,0 21 0,0-21 15,1 0-15,-1 21 0,0-21 0,-21 0 16,0-1-16,0 1 0,0 0 16,-21 21-1,0 0-15,-1 0 0,1 0 16,0 0-16,0 0 0,21 21 0,-21 0 16,0 1-16,-1 20 0,1-21 15,21 21-15,0-20 0,0 20 0,0-21 16,-21 0-16,21 22 0,0-22 15,0 0-15,0 0 0,0 0 0,21 0 16,-21 1-16,21-22 0,1 21 0,-1-21 16,0 0-16,0 0 0,21 0 15,-20 0-15,20 0 0,-21 0 0,21-21 16,-20 21-16,20-22 0,0 1 16,-21 0-16,22 0 0</inkml:trace>
  <inkml:trace contextRef="#ctx0" brushRef="#br0" timeOffset="93124.09">20066 7641 0,'0'0'0,"0"-21"16,-21 21-16,0 0 16,-1 21-16,22 0 15,0 1-15,0-1 0,0 21 16,0 0-16,-21 1 0,21-1 0,0 0 15,0 22-15,0-22 0,-21 1 16,21 20-16,0-21 0,0 1 16,0-1-16,-21 0 0,21-20 0,-21 20 15,21-21-15,0 0 0,0 0 16,0 1-16,0-1 0,0 0 16,21-42-1,0 21 1,0-21-16,0-1 0,1 1 0,-1-21 15,0 21-15</inkml:trace>
  <inkml:trace contextRef="#ctx0" brushRef="#br0" timeOffset="93591.63">20320 7705 0,'0'0'0,"0"-21"0,21-43 16,-21 43-16,0 42 31,0 0-16,0 0-15,0 22 0,0-22 0,0 21 16,0 1-16,0 20 0,0-21 16,0 1-16,0 20 0,0-20 0,-21-1 15,0 21-15,21-20 0,-21-22 16,21 21-16,-22 1 0,22-22 0,-21 0 16,21 0-16,-21 0 0,21 0 0,-21-21 15,21 22-15,0-44 31,0 1-31,0 0 16,0-21-16,21 21 16,-21-22-16,21 22 0,0-21 0,1-1 15,-1 22-15,0-21 0,21 21 0,-21-22 16,1 22-16,20 21 0,-21 0 16,0 0-16,0 0 0,1 0 0,-1 0 15,0 21-15,0 1 0,0-1 16,-21 0-16,0 0 0,0 21 0,0-20 15,0-1-15,0 0 0,0 0 0,0 0 16,0 0-16,-21 1 16,21-1-16,0 0 0,-21-21 0,21 21 15,-21-21-15,21 21 0,-21-21 32,21-21-32,-22 0 15</inkml:trace>
  <inkml:trace contextRef="#ctx0" brushRef="#br0" timeOffset="93799.51">19854 7959 0,'0'0'0,"-21"0"0,0 0 15,42 0 1,0 0-1,22 0-15,-22 0 0,0 0 16,0 0-16,21 0 0,-20-21 0,20 21 16,-21 0-16,21 0 0,-20 0 0,20 0 15,0 0-15</inkml:trace>
  <inkml:trace contextRef="#ctx0" brushRef="#br0" timeOffset="94220">20955 7959 0,'-21'0'31,"0"21"-31,-1 0 16,1-21-16,21 21 0,-21 0 15,0 1-15,0 20 0,0-21 0,-1 21 16,1-20-16,21 20 0,0-21 0,0 0 15,0 22-15,0-22 0,0 0 16,0 0-16,0 0 0,0 0 16,21-21-16,1 22 0,-1-22 0,0 0 15,0 0-15,0 0 0,0 0 16,1 0-16,-1 0 0,0 0 0,0 0 16,0-22-16,0 1 0,1 21 0,-1-21 15,0 0-15,0 0 0,-21 0 16,0-1-16,0-20 0,0 21 0,0 0 15,0-22-15,0 22 0,0 0 16,-21 0-16,0 0 0,0 0 0,-1-1 16,1 22-16,0 0 0,0 0 0,0 0 15,0 0 1,21 22-16,0-1 16,0 0-16,21-21 15</inkml:trace>
  <inkml:trace contextRef="#ctx0" brushRef="#br0" timeOffset="94795.78">21399 8128 0,'0'0'0,"0"-21"0,-21 21 15,21-21-15,-21 21 16,0-21-16,0 21 0,0 0 0,-1 0 15,1 0 1,21 21-16,0 0 0,-21 0 0,0 0 16,0 0-16,21 1 0,-21-1 0,21 0 15,0 0-15,0 21 0,-22-20 16,22-1-16,0 0 0,0 0 0,0 0 16,0 0-16,0 1 0,0-1 15,22-21-15,-1 0 0,-21 21 16,21-21-16,0 0 0,0 0 15,0 0-15,1 0 0,-1-21 16,0 21-16,0-21 0,0-1 0,0 1 16,1 0-16,-22 0 0,21-21 0,0 20 15,0-20-15,0 0 16,-21-1-16,0 1 0,21 0 0,-21-22 16,0 22-16,0 0 0,22-22 0,-22 22 15,0-1-15,0 1 0,0 0 16,0 21-16,0-22 0,0 22 0,0 0 15,0 42 1,0 0-16,0 0 16,0 1-16,0 20 0,0-21 0,-22 21 15,22 1-15,0-1 0,-21 22 16,21-22-16,0 0 0,0 1 0,0 20 16,0-21-16,0-20 0,0 20 15,0 0-15,0-21 0,-21 1 16,21 20-16,0-21 0,0 0 15,0 0-15,21-21 16,0 0-16,1 0 16,-1 0-16,0 0 0,0-21 15,0 0-15</inkml:trace>
  <inkml:trace contextRef="#ctx0" brushRef="#br0" timeOffset="95247.05">22458 8043 0,'0'0'0,"-43"0"0,-20-21 15,42 21-15,0 0 0,-1 0 0,1 0 16,0 0-16,42 0 47,22 0-47,-1 0 0,0 0 0,1 0 16,20 0-16,1 0 0,-1 0 15,1 0-15,-1 0 0,22 0 0,-22 0 16,1 0-16,-1 0 0,1 0 15,-1 0-15,-20 0 0,20 0 0,-21 0 16,1 0-16,-22 0 0,21 0 0,-21 0 16,1 0-16,-1 0 0,0-21 15,0 21-15,-21-21 16,0 0 0,0 0-16,0-1 15,-21 22-15,0-21 16,0 0-16,21 0 15,-22 21-15</inkml:trace>
  <inkml:trace contextRef="#ctx0" brushRef="#br0" timeOffset="95659.87">23156 7768 0,'0'0'0,"-21"0"15,42 0 16,0 0-31,1 21 0,-1-21 16,0 0-16,0 0 0,21 22 0,-20-22 16,-1 0-16,0 0 0,21 21 15,-21-21-15,1 0 0,-1 0 0,0 21 16,0-21-16,0 0 0,0 0 16,1 0-16,-22 21 15,0 0 1,-22 0-1,1-21-15,0 22 0,0-1 0,0 0 16,0 0-16,-1 0 0,1 22 16,-21-22-16,21 21 0,0-21 15,-22 22-15,22-22 0,-21 21 0,21-21 16,-1 0-16,1 22 0,0-22 16,0 0-16,0 0 0,0 0 0,-1 1 15,22-1-15,0 0 16,-21-21-16,21-21 47</inkml:trace>
  <inkml:trace contextRef="#ctx0" brushRef="#br0" timeOffset="97075.52">24998 7620 0,'0'0'0,"0"-21"15,0 0-15,0 0 16,0-1-16,0 1 0,0 0 0,0 0 16,0 0-16,0 0 15,0-1-15,0 1 16,0 42-1,0 1-15,0-1 16,0 0-16,0 21 0,0 1 16,0-22-16,0 21 0,0 0 15,0 1-15,0-1 0,0 22 0,0-22 16,0 0-16,0 1 0,0-1 16,-21 0-16,-1 1 0,1-1 0,21 0 15,0-21-15,-21 22 0,21-22 16,-21-21-16,21 21 0,0-42 31,0 0-31,0 0 16,0-1-16,0 1 0,21 0 0,0-21 15,0-1-15,-21 22 0,22-21 16,-1 0-16,0-1 0,21 1 0,-21 0 16,1 20-16,-1-20 15,0 21-15,0 0 0,0 0 0,0-1 16,1 22-16,-1 0 15,-21 22-15,21-1 16,-21 0-16,0 0 0,0 0 0,0 22 16,0-1-16,0-21 0,0 21 15,0 1-15,0-1 0,0 0 0,0-20 16,0 20-16,0-21 0,0 0 16,0 0-16,0 1 0,21-1 15,0 0-15,0-21 0,1 0 0,-1 0 16,0 0-16,0 0 0,0-21 0,22 0 15,-22 21-15,21-22 0,-21-20 16,22 21-16,-22-21 0,21-1 16,-21 22-16,0-21 0,22-22 0,-22 22 15,-21 0-15,21-1 0,-21-20 16,0 20-16,0-20 0,0 21 0,0-22 16,0 1-16,-21 20 0,0 1 15,21 0-15,-21 20 0,-1 1 0,1 0 16,0 0-16,0 21 15,0 0-15,0 21 0,-1 0 0,1 0 16,21 22-16,0-22 0,-21 21 16,21-21-16,0 22 0,0-1 0,0-21 15,21 22-15,0-22 0,1 21 16,-1-21-16,0 0 0,0 1 16,21-1-16</inkml:trace>
  <inkml:trace contextRef="#ctx0" brushRef="#br0" timeOffset="97462.96">26056 7916 0,'0'0'0,"21"22"15,0-22 1,1 0 0,-1 0-16,0 0 15,0-22-15,0 22 0,-21-21 16,21 21-16,1-21 0,-1 0 15,0 21-15,-21-21 0,0 0 0,21 21 16,-21-22-16,0 1 0,0 0 16,0 0-16,-21 21 15,0 0-15,0 0 16,-22 21-16,22 0 0,0 0 16,0 1-16,0-1 0,-1 0 0,1 0 15,0 21-15,21-20 0,0-1 16,0 21-16,0-21 0,0 22 15,0-22-15,0 0 0,0 0 0,21 0 16,0 0-16,1-21 0,-1 22 16,0-22-16,0 0 0,0 0 0,0 0 15,1 0-15,20 0 0,-21 0 16,21-22-16,-20 22 0,20-21 0,-21 0 16,21-21-16,-20 21 0,20-22 0,-21 22 15</inkml:trace>
  <inkml:trace contextRef="#ctx0" brushRef="#br0" timeOffset="97955.78">26755 7557 0,'0'0'0,"0"-43"0,0-84 16,0 106-16,0 0 15,0 0-15,0 42 16,-22 21 0,22-21-16,-21 1 15,21 20-15,0 0 0,0 1 0,0-1 16,0 0-16,-21 1 0,21-22 15,0 21-15,-21 0 0,21-20 0,0 20 16,0 0-16,0-21 0,-21 22 0,21-22 16,0 0-16,-21 0 0,21 0 15,0 1-15,0-1 16,0-42 15,0-1-31,0 1 0,0 0 16,0 0-16,21 0 0,0 0 15,0-1-15,0 1 0,0 0 0,1 0 16,20 0-16,-21 21 0,21-21 16,1 21-16,-1-22 0,0 22 0,-20 0 15,20 0-15,-21 0 0,21 0 0,-20 22 16,-1-1-16,0 0 0,0-21 16,-21 21-16,0 0 0,0 0 15,0 1-15,0 20 0,-21-21 0,-21 0 16,20 0-16,-20 1 0,21-1 15,-21 0-15,-1 0 0,1 0 0,0-21 16,-1 21-16,22 1 0,-21-22 16,-1 0-16,22 0 0,0 0 0,0 0 15,0 0-15,0 0 0,-1 0 0,22-22 16,0 1-16,0 0 16,0 0-16,0 0 0</inkml:trace>
  <inkml:trace contextRef="#ctx0" brushRef="#br0" timeOffset="98403.67">27665 7408 0,'0'0'0,"0"-21"0,0-42 15,0 42-15,-21 21 16,21 21-1,-22 0-15,22 21 0,0-21 16,0 22-16,0-1 0,0 22 0,0-22 16,0 0-16,0 22 0,0-22 15,0 0-15,0 1 0,0-1 0,0 0 16,-21 1-16,21-22 0,-21 21 0,21-21 16,0 1-16,0-1 0,0 0 15,-21 0 1,21-42-1,0 0 1,0 0-16,0-1 0,0 1 16,0 0-16</inkml:trace>
  <inkml:trace contextRef="#ctx0" brushRef="#br0" timeOffset="98755.7">27368 7514 0,'0'0'0,"-21"-21"0,0-42 16,21 41-16,-21 1 0,21 0 15,0 0-15,0 0 16,0 0-16,21 21 0,0-22 16,0 22-16,22 0 0,-22-21 0,21 21 15,1 0-15,-1 0 0,21 21 16,1-21-16,-22 22 0,22 20 0,-1-21 16,1 21-16,-22 1 0,22-1 15,-22 0-15,-21 1 0,21-1 0,-20-21 16,-1 22-16,-21-1 0,0 0 15,0-21-15,-21 22 0,-1-22 0,-20 21 16,0-21-16,-1 22 0,1-22 0,-21 0 16,20 0-16,1 0 0,-22 1 15,22-1-15,0-21 0,-1 21 0,1-21 16,21 0-16,-21 21 0,20-21 16,1 0-1,21-21 1,0 0-1,21 21-15,1-21 0,-1-1 0</inkml:trace>
  <inkml:trace contextRef="#ctx0" brushRef="#br0" timeOffset="99208.09">28152 7874 0,'0'0'0,"0"-21"0,0 0 16,0 0-16,21 21 16,-21-22-16,21 22 0,0 0 15,0 0-15,0 0 16,1 0-16,-1 0 0,-21 22 0,21-22 16,0 21-16,0 0 0,0 0 15,1 0-15,-22 0 0,21 1 0,-21-1 16,21 0-16,-21 0 0,0 21 15,0-20-15,0-1 0,0 0 0,0 0 16,0 0-16,0 0 0,-21-21 16,21 22-16,-21-22 0,21 21 15,0-42 1,0-1 0,0-20-16,0 21 15,0 0-15,21 0 0,0-22 0,-21 1 16,21 21-16,-21-22 0,21 22 15,0 0-15,-21 0 0,0 0 0,22 0 16,-1-1-16,0 22 16,0 0-16,0 0 15,0 0 17,-21 22-32,22-22 0</inkml:trace>
  <inkml:trace contextRef="#ctx0" brushRef="#br0" timeOffset="99459">28850 7832 0,'0'21'32,"0"0"-32,0 0 15,0 0-15,0 1 0,0-1 16,0 0-1,0 0-15,0 0 0,0 0 0,0 1 16,0-1-16,0 0 16,0 0-16,0 0 0</inkml:trace>
  <inkml:trace contextRef="#ctx0" brushRef="#br0" timeOffset="99653.68">28808 7789 0,'0'0'0,"-21"-63"15,-1 63-15,1-42 16,21 20 0,0 1-16,21 21 46,1 0-46,-1 0 16,0 0-16,0 21 16</inkml:trace>
  <inkml:trace contextRef="#ctx0" brushRef="#br0" timeOffset="100719.63">29146 7874 0,'-21'0'16,"21"-21"0,0 0-16,0 0 15,0-1 1,21 22-16,1-21 0,-1 21 16,0 0-16,0 0 15,0 0-15,0 0 0,-21 21 16,0 1-16,22-22 0,-1 21 15,-21 0-15,0 0 0,0 0 0,0 22 16,0-22-16,0 0 0,0 0 0,0 0 16,0 0-16,0 1 0,0-1 15,0 0-15,0 0 0,0 0 16,0 0 0,21-21-1,0 0-15,0 0 0,-21-21 16,21 21-16,1-21 0,-1 0 0,0 0 15,0 0-15,0-22 16,-21 22-16,21 0 0,1-21 16,-22 20-16,21 1 0,-21-21 0,21 21 15,-21 0-15,0-1 0,0 1 16,0 0-16,0 42 31,0 0-15,0 1-16,-21-1 15,21 21-15,-21-21 0,21 0 0,0 1 16,0 20-16,0-21 0,0 0 16,0 0-16,0 22 0,0-22 0,0 0 15,0 0-15,0 0 16,21-21-16,0 0 0,0 22 16,0-22-16,22 0 0,-22 0 0,0 0 15,0 0-15,21-22 0,-20 22 16,-1-21-16,0 0 0,21 0 0,-21 0 15,1 0-15,-1-1 0,0-20 16,0 21-16,-21 0 0,0-22 0,21 22 16,-21-21-16,0 21 0,21 0 15,-21-1-15,0 1 0,-21 21 32,0 0-32,0 21 0,21 1 15,-21-1-15,0 0 0,21 0 16,0 0-16,0 22 0,0-22 15,0 0-15,0 21 0,0-21 0,0 1 16,0-1-16,0 0 0,0 0 16,0 0-16,0 0 0,0 1 0,21-22 15,0 21-15,0-21 0,0 0 16,0 0-16,1 0 0,-1 0 16,21 0-16,-21 0 0,0-21 15,1-1-15,-1 1 0,0 0 16,0-21-16,0 21 0,0-22 15,-21 22-15,22-21 0,-22 21 0,21-22 16,-21 1-16,0 21 0,0 0 16,0-1-16,0 1 0,21 21 15,-21-21-15,0 42 32,0 0-32,0 1 15,0-1-15,0 0 16,0 0-16,0 0 0,0 22 0,0-22 15,0 0-15,0 0 0,0 0 16,0 0-16,0 1 0,0-1 16,0 0-16,21 0 15,0-21 1,0 0-16,1 0 16,-1 0-16,0-21 15,0 0-15</inkml:trace>
  <inkml:trace contextRef="#ctx0" brushRef="#br0" timeOffset="101639.48">30861 7832 0,'0'0'16,"21"0"-16,-21-21 0,21 21 16,-21-22-16,0 1 0,21 21 15,1 0 1,-22 21-16,0 1 16,0-1-16,0 0 0,0 0 15,0 0-15,0 22 0,0-22 16,0 0-16,0 0 0,0 0 0,0 0 15,0 1-15,0-1 0,0 0 16,-22 0-16,1-21 0,21 21 0,-21-21 16,0 0-1,21-21 1,-21 0-16,21 0 16,0-22-16,0 22 15,0 0-15,0-21 0,0 21 16,21-22-16,0 22 0,0-21 0,0 21 15,1-22-15,-1 22 0,0 0 16,21 0-16,-21 21 0,1 0 0,20 0 16,-21 0-16,0 0 0,0 0 15,1 21-15,-1 0 0,0 0 0,0 0 16,-21 1-16,0-1 0,0 0 16,0 21-16,0-21 0,0 1 0,0-1 15,0 0-15,0 21 0,0-21 16,0 1-16,-21-1 0,0-21 15,0 21 1,-1-21 0,1 0-16,21-21 15,0 0-15,0-1 0,0 1 16,0 0-16,21 0 0,1-21 16,-1 20-16,0-20 0,0 21 0,21-21 15,-20 20-15,20 1 0,-21 0 16,21 0-16,1 21 0,-1 0 0,-21 0 15,22 0-15,-22 0 0,0 0 16,0 21-16,0 0 0,-21 0 0,0 1 16,0 20-16,0-21 0,0 0 15,0 0-15,0 1 0,0-1 16,-21 21-16,0-21 0,0 0 16,21 1-16,-21-1 0,21 0 15,21-42 16,0 21-15,-21-21-16</inkml:trace>
  <inkml:trace contextRef="#ctx0" brushRef="#br0" timeOffset="101991.92">31771 7916 0,'0'-21'31,"21"21"-31,0 0 0,1-21 15,-1 21 1,0 0-16,0-21 0,-21 0 0,21 21 16,0-21-16,1 21 0,-1-22 15,0 22-15,-21-21 0,0 0 0,0 0 16,-21 21 0,0 0-1,-1 0-15,-20 0 0,21 0 16,0 21-16,-22 0 0,22 0 0,0 1 15,0-1-15,0 0 0,0 0 16,21 21-16,0-20 0,-22-1 16,22 0-16,0 0 0,0 0 0,0 0 15,0 1-15,0-1 0,22 0 16,-1-21-16,0 0 0,0 0 16,0 0-16,0 0 0,1 0 15,20 0-15,0 0 0,-21 0 0,22-21 16,-1 0-16,0 21 0</inkml:trace>
  <inkml:trace contextRef="#ctx0" brushRef="#br0" timeOffset="102271.76">32427 7472 0,'0'0'0,"0"-42"16,0-22-16,0 43 15,0 0-15,-21 21 0,0 0 16,21 21-16,-21 21 15,0-21-15,21 22 0,0-1 16,-22 0-16,1 1 0,21-1 0,-21 0 16,21 22-16,0-22 0,0 1 15,0-1-15,0 0 0,0 1 0,-21-1 16,21 0-16,-21-21 0,21 1 16,0 20-16,0-21 0,0 0 15,0 0-15,21-21 31,-21-21-31,21 0 16,0 0-16,0 0 0,1-22 0</inkml:trace>
  <inkml:trace contextRef="#ctx0" brushRef="#br0" timeOffset="102768.12">32660 7472 0,'0'0'0,"21"-106"15,0 85-15,-21 0 16,0 42 15,0 21-31,0-21 16,0 22-16,0-1 0,0 0 15,0 1-15,-21-1 0,21 0 0,-21 1 16,0-1-16,21 0 0,0 1 16,-21-1-16,0-21 0,21 22 0,-22-22 15,22 0-15,-21 0 0,21 0 16,0 0-16,0 1 15,0-44 17,0 1-32,0 0 15,0 0-15,0 0 0,21-22 16,1 22-16,-1 0 0,0-21 16,0 21-16,21-1 0,-20 1 0,-1 0 15,0 21-15,0 0 0,0 0 16,0 0-16,1 0 0,-22 21 15,0 0-15,0 1 0,0-1 16,0 0-16,0 0 0,0 0 16,0 0-16,-22 1 0,22-1 15,-21 0-15,21 0 0,0 0 16,0 0-16,-21-21 0,21 22 16,-21-22-1,21-22 16,0 1-31,21 0 16,0 0-16,0 0 0</inkml:trace>
  <inkml:trace contextRef="#ctx0" brushRef="#br0" timeOffset="103131.36">32999 7789 0,'0'0'0,"21"0"0,0 0 16,-42 0 15,0 22-16,21-1-15,-21 0 0,-1 0 16,1 0-16,21 0 0,-21 1 16,21-1-16,-21 0 0,21 0 0,-21 0 15,21 0-15,0 1 0,0-1 16,0 0-16,21-21 16,0 0-16,0 0 15,0 0-15,1 0 0,-1 0 0,0-21 16,0 0-16,0-1 15,0 22-15,1-21 0,-1 0 16,-21-21-16,0 21 0,21-1 0,-21 1 16,0 0-16,0 0 0,0 0 15,0 0-15,-21-1 0,0 22 16,-1 0-16,1 0 16,0 0-16,0 0 15,21 22-15,0-1 16,0 0-16,21 0 15,0-21-15</inkml:trace>
  <inkml:trace contextRef="#ctx0" brushRef="#br0" timeOffset="103915.41">33613 7853 0,'0'0'0,"0"-42"16,0 20-1,0 1-15,-22 21 0,1 0 0,21-21 16,-21 21-16,0 0 0,0 0 16,0 0-16,-1 0 0,1 21 15,0-21-15,0 21 0,0 1 0,0-1 16,-1 0-16,1 0 0,21 0 16,0 22-16,-21-22 0,21 0 0,0 0 15,0 0-15,0 0 16,0 1-16,0-1 0,0 0 0,21-21 15,0 21-15,1-21 0,-1 0 16,0 0-16,0 0 0,0 0 16,0 0-16,1 0 0,-1-21 0,-21 0 15,21 0-15,0 21 0,0-43 16,-21 22-16,0 0 0,21-21 16,1-1-16,-22 22 0,21-21 0,-21-1 15,21-20-15,-21 21 0,21-1 16,-21 1-16,0 0 0,0-1 0,21 1 15,-21 21-15,0 0 0,0-1 16,-21 44 15,0-1-31,21 21 16,-21-21-16,0 22 0,-1-22 0,22 21 16,-21-21-16,21 22 0,-21-1 15,21-21-15,0 21 0,0-20 16,0 20-16,0-21 0,0 21 0,0-20 15,0-1-15,0 0 0,0 0 16,0 0-16,21-21 0,0 21 16,1-21-16,-1 0 0,0 0 15,0 0-15,0 0 0,0 0 16,1-21-16,-1 21 0,0-21 0,21 0 16,-21 0-16,-21 0 0,0-1 15,0 1-15,0 0 16,0 0-16,0 42 47,0 0-47,0 0 0,0 1 15,0-1-15,0 0 16,0 0-16,0 0 16,0 0-16,0 1 31,0-44 0,0 1-15,-21 0-16,0 21 15</inkml:trace>
  <inkml:trace contextRef="#ctx0" brushRef="#br0" timeOffset="104250.75">32131 7662 0,'0'0'0,"-21"-21"0,0 21 15,42 0 1,0-21-16,21 21 15,-21 0-15,22 0 0,-1-21 0,0 21 16,-20 0-16,20 0 0,0 0 16,1-21-16,-1 21 0,-21 0 15,0 0-15,0 0 0,1 0 0,-1 0 16</inkml:trace>
  <inkml:trace contextRef="#ctx0" brushRef="#br0" timeOffset="163011.22">22881 12319 0</inkml:trace>
  <inkml:trace contextRef="#ctx0" brushRef="#br0" timeOffset="168471.81">17865 14542 0,'0'-22'47,"0"1"-32,0 0 1,0 0 0,21 21-16,-21-21 0,42 21 0,-21-21 15</inkml:trace>
  <inkml:trace contextRef="#ctx0" brushRef="#br0" timeOffset="170441.93">11959 9885 0,'0'0'0,"0"-21"15,21 21 1,-21-21-16,0-1 0,21 22 16,-21-21-16,0 0 0,0 0 0,0 0 15,0 0-15,0-1 16,0 1-16,22 42 47,-22 1-47,0 20 15,21-21-15,-21 21 0,0 1 16,0-1-16,0 0 0,0 1 0,0 20 16,0-20-16,-21-1 0,-1 0 15,1 1-15,21-1 0,-21 0 0,21 1 16,-21-22-16,21 21 0,-21-21 0,21 0 15,0 1-15,0-44 32,0 1-17,0 0-15,0 0 16,0 0-16,0 0 0,0-1 0,21 1 16,0 0-16,0 0 15,0 0-15,1 21 0,-1 0 16,0-21-16,0 21 0,0 0 0,0 0 15,1-22-15,-1 22 0,0 0 16,0 0-16,0 0 0,0 0 16,1 0-16,-1-21 0,0 21 15,0-21-15,-21 0 16,0 0-16,21 0 16,-21-1-16,0 1 0,0 0 0,0 0 15,0 0-15,0 0 0,0-1 16,0 1-16,0 0 0,-21 0 15,0 21 1,21 21 0,-21 0-16,21 0 0,0 1 0,0 20 15,0-21-15,0 21 0,-21-20 16,21 20-16,0-21 0,-22 21 0,22 1 16,0-1-16,0-21 0,0 22 0,0-22 15,0 21-15,0-21 0,0 22 16,0-22-16,0 0 0,0 0 0,0 0 15,0 0-15,0 1 16,0-44 0,22 1-1,-1 0-15,-21 0 0,0-21 16,21 20-16</inkml:trace>
  <inkml:trace contextRef="#ctx0" brushRef="#br0" timeOffset="170761.4">12679 10097 0,'0'-22'31,"0"1"-16,-21 21 1,-1 0 0,1 0-1,0 21-15,21 1 16,0-1 0,0 0-1,0 0-15,21-21 31,0 0-31</inkml:trace>
  <inkml:trace contextRef="#ctx0" brushRef="#br0" timeOffset="171825.18">14626 10054 0,'0'-21'16,"-21"0"-16,0 0 16,21 0-1,-21 21-15,21-22 16,-22 1-16,22 42 31,0 1-31,0-1 16,0 21-16,0-21 0,0 22 0,0-22 15,22 21-15,-22-21 0,0 22 16,21-1-16,-21 0 0,0-21 0,0 22 16,0-22-16,0 0 0,0 0 0,0 0 15,21 1-15,-21-1 0,0-42 47,0-1-47,0 1 0,0-21 16,0 21-16,21 0 0,-21-22 0,0 1 15,0 21-15,0-22 0,0 1 16,21 0-16,0-1 0,-21 22 0,22-21 16,-1 21-16,0-22 0,0 22 15,0 21-15,0-21 0,22 21 0,-22 0 16,21 0-16,22 42 15,-22-20-15,-21-1 0,22 0 16,-22 21-16,0-21 0,0 22 0,0-22 16,0 21-16,-21-21 0,22 1 15,-22 20-15,0-21 0,0 0 0,0 0 16,0 1-16,0-1 16,0-42 15,0-1-31,0 1 15,0 0-15,0-21 0,21 21 0,-21-1 16,21-20-16,0 21 0,0-21 16,22 20-16,-22-20 0,0 21 0,0 0 15,21 0-15,-20-1 0,-1 22 0,0 0 16,0 0-16,0 0 0,0 22 16,1-22-16,-1 21 0,-21 21 15,21-21-15,-21 0 0,0 1 16,0 20-16,0-21 0,0 0 0,0 22 15,0-22-15,0 0 0,0 21 0,0-21 16,0 1-16,0-1 0,0 0 16,0 0-16,0-42 31,21 0-31</inkml:trace>
  <inkml:trace contextRef="#ctx0" brushRef="#br0" timeOffset="172214.51">15769 10329 0,'21'0'16,"0"0"-16,1 0 15,20 0-15,-21 0 0,21-21 0,-20 0 16,20 0-16,0 0 0,-21 0 15,22-1-15,-1 1 0,-21 0 0,0 0 16,1 0-16,-1-22 0,-21 22 16,0 0-16,0 0 0,0 0 0,0 0 15,-21-1-15,-1 22 0,1 0 16,0 0-16,0 0 0,-21 0 16,20 0-16,-20 22 0,21-1 0,0 21 15,-22-21-15,22 0 0,0 22 16,0-1-16,0-21 0,21 22 0,0-1 15,0 0-15,0 1 0,0-22 0,0 21 16,0-21-16,0 22 0,0-22 16,21 0-16,0-21 0,0 21 0,0-21 15,1 0-15,20 0 0,-21 0 16,0 0-16,22 0 0,-22-21 16,21 0-16,0 0 0,1-1 0</inkml:trace>
  <inkml:trace contextRef="#ctx0" brushRef="#br0" timeOffset="172521.41">16764 9716 0,'0'0'0,"0"-22"0,-42-20 16,20 42 0,1 0-16,21 21 0,-21-21 15,21 21-15,-21 22 0,21-22 0,0 21 16,-21 1-16,21-1 15,0 0-15,0 1 0,0-1 0,0 0 16,0 1-16,0-1 0,0 0 0,0 1 16,0-1-16,0 0 0,0 1 15,0-22-15,0 21 0,0-21 0,0 22 16,0-22-16,0 0 0,0 0 16,0 0-16,21-21 15,0 0 1,-21-21-16,21 0 0,-21 0 15,0 0-15,0-22 0,21 1 0,1 21 16,-1-22-16</inkml:trace>
  <inkml:trace contextRef="#ctx0" brushRef="#br0" timeOffset="172993.97">16954 9694 0,'0'0'15,"0"-21"-15,0 42 31,0 1-31,0 20 0,0-21 0,0 21 16,0-20-16,0 20 0,0 0 16,0 1-16,0-1 0,0 0 0,-21 1 15,21-22-15,0 21 0,0 0 16,0 1-16,0-22 0,-21 21 0,21-21 16,0 22-16,0-22 0,0 0 15,0 0-15,0-42 31,0 0-31,0 0 16,21-22-16,-21 22 16,0 0-16,0 0 0,21 0 0,1-22 15,-22 22-15,21 0 0,-21 0 16,21 0-16,0 0 0,0 21 0,0-22 16,1 22-16,-1 0 0,0 0 15,0 0-15,0 22 0,-21-1 16,0 0-16,0 0 0,0 0 0,0 0 15,0 1-15,0-1 0,0 0 16,0 0-16,0 0 0,0 22 16,-21-22-16,21 0 0,0 0 15,0 0-15,0 0 0,-21-21 16,21 22-16,21-44 31,0 1-31,0 0 16,1 0-16</inkml:trace>
  <inkml:trace contextRef="#ctx0" brushRef="#br0" timeOffset="173397.76">17526 10118 0,'0'-21'16,"-21"42"15,21 0-31,-21 0 0,-1-21 15,22 21-15,-21 0 0,0 1 0,21-1 16,-21 21-16,21-21 0,-21 0 16,21 1-16,0-1 0,0 0 0,0 0 15,0 0-15,0 0 0,0 1 0,21-22 16,0 21-16,0-21 16,0 0-16,1 0 0,-1 0 0,0 0 15,0-21-15,0-1 0,0 22 16,1-21-16,-1 0 0,0 0 15,-21 0-15,0 0 0,21-22 0,-21 22 16,0 0-16,0 0 0,0 0 0,0-1 16,0 1-16,-21 0 0,0 0 15,0 21-15,-1 0 0,1 0 16,0 0-16,0 0 0,0 0 0,0 0 16,-1 21-16,22 0 15,0 0-15,0 1 0,0-1 16,0 0-16,0 0 15,22 0-15,-1-21 0,21 0 16,-21 0-16</inkml:trace>
  <inkml:trace contextRef="#ctx0" brushRef="#br0" timeOffset="173985.97">18097 10224 0,'0'-22'16,"0"1"-16,0 0 15,-21 0-15,0 21 16,0-21-16,0 21 0,0 0 16,-1 0-16,1 21 15,0 0-15,0-21 0,21 21 0,-21 0 16,0 22-16,-1-22 0,22 0 16,0 21-16,-21-20 0,21 20 15,-21-21-15,21 0 0,0 0 0,0 22 16,0-22-16,0 0 0,0 0 15,0 0-15,21-21 0,0 0 16,1 0-16,-1 0 0,0 0 16,0-21-16,0 0 15,0 0-15,1 0 0,20 0 0,-42-1 16,21-20-16,0 21 0,0-21 0,1-1 16,-1 1-16,0 0 0,-21-1 15,21-20-15,0 20 0,-21-20 16,0 21-16,21-22 0,1 22 0,-22-22 15,0 22-15,0 0 0,21-1 16,-21 22-16,0 0 0,0 0 0,0 0 16,-21 42-1,21 0-15,0 0 16,-22 21-16,22 1 0,-21-1 0,21 0 16,-21 1-16,21 20 0,0-20 15,0-1-15,-21 21 0,21-20 0,-21-1 16,21 0-16,0 1 0,0-1 0,0 0 15,-21 1-15,21-1 16,0-21-16,0 22 0,0-22 0,0 0 16,0 0-16,21 0 0,0-21 15,0 21-15,0-21 16,0 0-16,1 0 0,-1 0 0,0-21 16,0 0-16,0 21 0,0-21 0,-21 0 15,22 0-15,-1-1 0,-21 1 16</inkml:trace>
  <inkml:trace contextRef="#ctx0" brushRef="#br0" timeOffset="174345.62">16171 10033 0,'21'0'0,"22"0"0,-22 0 0,21-21 0,1 21 15,-1-21-15,0 21 0,22-21 16,-22-1-16,0 22 0,1-21 15,20 21-15,-20 0 0,-1-21 16,0 21-16,1 0 0,-1 0 0,0 0 16,-21 0-16,22 0 0,-22 0 15,-21 21 1,-21-21 0,0 0-16,-1 21 0,22 1 15</inkml:trace>
  <inkml:trace contextRef="#ctx0" brushRef="#br0" timeOffset="175065.34">18944 10160 0,'0'0'0,"21"-21"0,-21-21 16,0 20-1,0 1 1,-21 21-16,0 0 0,0 0 16,0 0-16,-1 21 0,1 1 0,0-1 15,0 0-15,0 0 0,0 21 16,-1-20-16,1 20 0,0 0 0,21-21 16,-21 22-16,21-1 0,0 0 15,0 1-15,0-22 0,0 21 0,0-21 16,21 1-16,0-1 0,0 0 0,1 0 15,-1-21-15,21 0 0,-21 0 16,0 0-16,22 0 0,-22 0 0,21 0 16,-21 0-16,22-21 15,-1 0-15,-21 0 0,22-22 0,-22 22 16,21-21-16</inkml:trace>
  <inkml:trace contextRef="#ctx0" brushRef="#br0" timeOffset="175561.88">19516 9673 0,'-43'0'15,"22"21"1,0 22-16,21-22 0,-21 21 16,0 1-16,21-1 0,0 0 15,-22 1-15,22 20 0,-21-21 0,21 1 16,0-1-16,0 22 0,-21-22 15,21 0-15,0 1 0,-21-1 0,21 0 16,0 1-16,-21-22 0,21 21 16,0-21-16,0 0 0,0 1 15,0-44 17,0 1-32,0 0 0,0 0 15,0 0-15,21 0 0,-21-1 16,21-20-16,0 21 0,0 0 0,1-22 15,-1 22-15,0 0 0,0 0 0,21 0 16,-20 0-16,20 21 16,-21 0-16,0 0 0,22 0 0,-22 0 15,0 0-15,0 21 0,0 0 0,0 0 16,-21 0-16,22 0 0,-22 22 16,0-22-16,0 0 0,0 21 0,0-20 15,0 20-15,-22-21 0,1 21 16,0-20-16,21-1 0,-21 0 0,21 0 15,-21 0-15,0 0 0,21-42 47,0 0-47,21 21 0,0-21 16</inkml:trace>
  <inkml:trace contextRef="#ctx0" brushRef="#br0" timeOffset="176353.66">20341 10329 0,'0'0'0,"0"-42"16,0 21-16,0 0 0,0 0 15,-21 21 1,0-22-16,0 1 0,-1 21 0,1-21 15,0 21-15,0 0 0,0 0 16,0 0-16,-1 0 0,1 21 16,21 0-16,-21-21 0,0 22 0,0-1 15,0 21-15,-1-21 0,22 22 16,-21-1-16,21-21 0,-21 21 0,21 1 16,0-22-16,0 21 0,0-21 0,0 1 15,0-1-15,0 0 0,0 0 16,21-21-16,0 0 15,1 0-15,-1 0 16,0-21-16,0 21 0,0-21 16,0 0-16,1-1 0,-1 1 0,0 0 15,0 0-15,0-21 0,0 20 16,1 1-16,-22-21 0,0 21 0,0 0 16,0-22-16,0 22 0,0 0 15,0 0-15,0 42 31,0 0-31,0 0 16,-22 0-16,22 1 0,-21-1 0,21 0 16,0 21-16,0-21 0,0 1 0,0-1 15,0 0-15,0 0 16,0 0-16,0 0 0,0 1 0,21-1 16,1-21-16,-1 21 0,0-21 15,21 0-15,-21 0 0,1 0 16,-1 0-16,0 0 0,21-21 0,-21 0 15,1 21-15,-1-22 0,21 1 0,-21 0 16,0 0-16,1 0 0,-1-22 16,-21 22-16,21 0 0,-21 0 0,0 0 15,0 0-15,0-1 0,0 1 16,0 0-16,0 42 31,0 0-15,0 1-16,-21-1 0,21 0 15,-21 0-15,21 0 0,0 0 0,0 1 16,0-1-16,0 0 0,0 0 16,0 0-16,0 0 0,0 1 15,21-44 17,0 22-17,-21-21-15,21 0 0</inkml:trace>
  <inkml:trace contextRef="#ctx0" brushRef="#br0" timeOffset="176570.53">20764 10118 0,'-42'0'16,"21"0"-16,0 0 0,0 0 0,-1 0 15,1 0-15,42 21 47,1-21-31,-1 21-16</inkml:trace>
  <inkml:trace contextRef="#ctx0" brushRef="#br0" timeOffset="177108.92">20976 10308 0,'-21'0'0,"0"0"16,21 21-1,0 1 1,0-1-16,0 0 16,0 0-16,0 0 0,0 0 0,0 1 15,0-1-15,0 0 0,0 0 16,0 0-16,-21-21 16,21 21-16,0-42 46,0 0-46,0 0 16,0 0-16,0 0 0,0-1 16,0 1-16,21 0 0,-21 0 15,21 0-15,0 0 0,0-1 0,0 1 16,22-21-16,-22 42 16,0-21-16,0 21 0,0 0 0,1 0 15,-1 0-15,0 0 0,0 0 0,-21 21 16,0 0-16,21 0 0,-21 0 15,0 1-15,0-1 0,0 0 16,0 0-16,0 0 0,0 0 0,0 1 16,-21-1-16,21 0 15,0 0-15,-21-21 0,0 21 16</inkml:trace>
  <inkml:trace contextRef="#ctx0" brushRef="#br0" timeOffset="177381.41">21484 10245 0,'0'0'0,"0"21"46,0 0-46,0 0 0,0 0 16,0 1-16,-21-1 0,21 0 16,0 0-16,0 0 0,-21 22 15,0-22-15,21 0 0,0 0 16,0 0-16,0 0 16,21-42 30,0 21-46</inkml:trace>
  <inkml:trace contextRef="#ctx0" brushRef="#br0" timeOffset="177733.89">21505 10054 0,'0'0'0,"-21"21"15,0 1-15,0-1 16,21 0-16,0 0 16,0 0-16,21-21 15,0 0 1,0 0-16,0 0 0,1 0 0,-1 0 16,0-21-16,0 21 0,-21-21 15,21 0-15,-21 0 16,0-1-16,0 1 15,0 0-15,-21 0 16,0 21-16,0 0 0,0 0 16,-1 0-16,1 0 0,0 21 15,0 0 1,21 0-16,0 1 0,0-1 16,0 0-16,0 0 15,0 0-15,21 0 16</inkml:trace>
  <inkml:trace contextRef="#ctx0" brushRef="#br0" timeOffset="178293.6">21844 10308 0,'-21'0'15,"21"21"17,-21-21-32,21 22 0,0-1 15,0 0-15,-22-21 0,22 21 0,0 0 16,0 0-16,0 1 0,0-1 16,0 0-16,0 0 15,-21-21-15,21 21 0,-21-21 31,21-21 1,0 0-32,0 0 15,0 0-15,0-1 0,0-20 16,0 21-16,0 0 0,0 0 0,21-1 16,0-20-16,1 21 0,-1 0 15,0 0-15,0 21 0,0-22 0,22 1 16,-1 21-16,-21 0 15,0 0-15,0 0 0,1 0 0,-1 21 16,-21 1-16,21-1 0,-21 0 0,21-21 16,-21 21-16,0 21 0,0-20 15,0 20-15,0-21 0,0 0 16,0 0-16,-21 1 0,0-1 16,0 0-16,21 0 0,-22 0 15,1-21-15,21 21 16,0-42 31,21 0-47,1 21 0</inkml:trace>
  <inkml:trace contextRef="#ctx0" brushRef="#br0" timeOffset="179313.54">22521 10351 0,'0'0'0,"0"-22"0,21 1 16,-21 0-1,22 21-15,-22-21 0,0 0 0,0 0 16,0-1-16,0 1 16,-22 21-1,1 0-15,0 0 0,0 0 16,0 0-16,0 0 0,-1 21 15,1 1-15,0-1 0,0 0 0,0 0 16,0 0-16,-1 22 0,1-22 16,0 0-16,21 21 15,0-21-15,0 1 0,0-1 16,0 0-16,0 0 0,21-21 31,0 0-31,1 0 16,-1 0-16,0-21 0,0 0 0,0 0 15,0-1-15,1 22 0,-22-21 16,0 0-16,21 0 0,0 0 16,-21 0-16,0-1 0,21 22 15,-21-21-15,21 0 16,-21 0 0,0 42 15,0 0-31,0 0 15,0 1-15,-21-22 0,21 21 16,-21 0-16,0 0 0,21 0 16,0 22-16,-21-22 0,-1 21 0,22 0 15,-21 1-15,21-1 0,0 43 16,-21-22-16,21-20 0,0-1 16,0 21-16,-21 1 0,21-22 0,0 22 15,0-1-15,0 1 0,0-1 0,0 64 16,0-63-16,0-1 0,0 1 15,-21-1-15,21 1 16,-21 42-16,-1-43 0,22 1 16,0-22-16,-21 21 0,0-20 0,0 41 15,0-41 1,0-22-16,-1 42 0,1-41 0,0-1 16,0-21-16,0 21 0,0-21 15,-1 0-15,1 0 16,0 0-16,0 0 0,0 0 0,0-21 15,-1 21-15,1-21 16,-21-1-16,21-20 0,-43-21 16,43 20-16,-21-20 0,21 20 15,-22-20-15,22-1 0,0 1 0,0-22 16,21 22-16,-21-22 0,21 22 0,0-22 16,0 21-16,0-20 0,21 20 15,0-20-15,0 20 0,0 22 0,22-22 16,-22 1-16,21 20 0,-21 1 0,22 0 15,-1-1-15,0 1 0,1 0 16,-1 21-16,-21-22 0,21 22 0,-20 0 16,-1 0-16,21 21 0,-21 0 15,0 0-15,-21 21 32,0 0-32,0 0 15,-21 0 1,0 1-16,42-22 62,0 0-62,1-22 16</inkml:trace>
  <inkml:trace contextRef="#ctx0" brushRef="#br0" timeOffset="179925.35">23347 10583 0,'0'0'16,"-21"0"-16,-1 0 15,1 0-15,0 0 16,21-21 15,21 21-15,0 0-16,1 0 0,20 0 15,-21-21-15,21 21 0,1 0 16,20 0-16,-20 0 0,20 0 0,1 0 16,-22 0-16,21 0 0,1 0 15,-22 0-15,22 0 0,-22 0 0,0 0 16,1 0-16,-1 0 0,0 0 0,-20 0 16,-1-21-16,0 21 0,0 0 15,0 0-15,0 0 0,-21-21 16,0 0 15,0-1-15,-21 22-16,21-21 0,-21 21 15</inkml:trace>
  <inkml:trace contextRef="#ctx0" brushRef="#br0" timeOffset="180318.06">24109 10308 0,'0'0'0,"-21"0"0,-1 0 31,44 0 1,-1 0-32,0 21 0,0-21 15,0 0-15,22 0 0,-22 0 0,0 0 16,21 0-16,-21 0 0,1 0 15,20 0-15,-21 0 0,0 0 0,0 0 16,1 0-16,-22 22 31,0-1-31,0 0 0,-22 0 16,1 0-16,-21 0 0,21 22 0,0-22 16,-22 0-16,22 21 15,-21 1-15,21-22 0,-22 21 0,22-21 16,-21 22-16,21-22 0,-1 0 0,-20 21 15,21-20-15,0-1 0,21 0 16,-21-21-16,21 21 0,0 0 0,-22-21 16,44-21 15,-1 21-31</inkml:trace>
  <inkml:trace contextRef="#ctx0" brushRef="#br0" timeOffset="182065.75">25781 10351 0,'0'-22'62,"0"1"-46,0 0-1,0 0-15,-21 0 16,0 0-16,-1 21 16,22-22-16,-21 22 0,0 0 0,0 0 15,0-21-15,0 21 16,-22 0-16,22 0 0,0 0 0,0 0 16,0 0-16,-1 21 0,1-21 15,0 22-15,0-1 0,0 0 0,0 0 16,-1 21-16,1-20 0,21 20 0,0-21 15,-21 21-15,21 1 0,-21-22 16,21 0-16,0 21 0,0-20 0,0-1 16,0 0-16,0 0 0,21-21 15,0 0-15,0 0 16,1 0-16,-1 0 0,0 0 0,21-21 16,-21 0-16,1 0 0,20-1 15,-21 1-15,21 0 0,-20-21 16,20 21-16,-21-22 0,21 1 0,-20 21 15,-1-22-15,0 1 0,21-21 16,-42 20-16,21 1 0,1-22 0,-1 22 16,-21 0-16,21-22 0,-21 22 0,0-22 15,0 22-15,0 0 0,0 21 16,0-22-16,0 22 0,0 0 0,0 0 16,0 42-1,0 0-15,0 0 16,-21 0-16,21 22 0,0-1 15,0 0-15,0 22 0,0-22 16,-21 22-16,21-22 0,-22 22 0,22-22 16,0 21-16,-21-20 0,21 20 15,-21-20-15,21-1 0,0 0 0,0 1 16,0-1-16,0-21 0,0 21 0,0-20 16,0-1-16,21-21 0,0 21 15,1-21-15,-1 0 0,0 0 0,0 0 16,21 0-16,-20 0 0,-1-21 0,21 21 15,-21-21-15,22-1 0,-22 1 16,0 0-16,21 0 0,-21-21 0,1 20 16,-1-20-16,0 21 0,-21-21 15,0 20-15,21 1 0,-21 0 16,0 0-16,0 0 0,0 0 0,-21 21 16,0 0-1,0 0-15,-1 0 0,1 0 0,0 0 16,0 0-16,21 21 0,0 0 15,21-21 1,0 0 0,0 0-16,1 0 0,-1-21 0,0 0 15,0 21-15,21 0 0,-20-22 16,-1 22-16,0 0 0,0-21 0,0 21 16,0 0-16,1 0 15,-22 21 1,0 1-16,0-1 15,0 0-15,-22 0 0,1 21 16,21-20-16,-21-1 0,21 21 0,-21-21 16,0 22-16,21-22 0,0 0 0,0 0 15,0 0-15,0 0 0,0 1 16,21-22 0,0 0-16,0 0 0,0 0 15,1 0-15,-1-22 0,0 22 16,0-21-16,21 0 0,-20 0 0,-1 0 15,0 0-15,21-1 0,-21 1 0,1-21 16,-1 21-16,-21 0 16,21-1-16,-21 1 0,21 0 0,-21 0 15,0 0-15,0 42 32,0 0-32,0 0 0,-21 0 15,21 1-15,-21-1 0,21 0 16,-21 0-16,21 0 0,0 0 0,0 1 15,0-1-15,0 0 0,-22-21 0,22 21 16,0 0 0,22-21-1,-22-21-15,21 21 16</inkml:trace>
  <inkml:trace contextRef="#ctx0" brushRef="#br0" timeOffset="182273.63">26882 10054 0,'0'0'0,"-43"0"16,22-21-16,0 21 16,0 0-16,42 0 31,0 0-16,0 0-15,0 0 0,1 0 16,-1 21-16,0-21 0</inkml:trace>
  <inkml:trace contextRef="#ctx0" brushRef="#br0" timeOffset="183498.14">27241 10245 0,'0'0'0,"-21"0"16,0 0-16,21-21 16,0-1-16,0 1 15,0 0-15,21 0 16,0 21-16,1 0 16,-1 0-16,0 0 0,0 0 15,0 0-15,0 21 0,-21 0 16,0 0-16,22 1 0,-22-1 0,0 0 15,0 21-15,0-21 0,0 22 0,0-22 16,0 0-16,0 0 0,0 0 16,0 1-16,0-1 0,-22 0 15,22 0-15,22-21 32,-1 0-32,-21-21 0,21 21 0,0-21 15,0 0-15,0-1 0,1 1 0,-1 0 16,0 0-16,0 0 0,0-22 15,0 22-15,-21-21 0,22 21 0,-22 0 16,21-22-16,-21 22 0,0 0 16,0 0-16,0 0 0,0-1 0,0 44 47,-21-1-47,-1 0 0,22 0 15,-21 0-15,21 22 0,0-22 0,-21 21 16,0-21-16,21 22 0,0-22 15,0 21-15,0-21 0,0 0 0,0 1 16,0-1-16,0 0 0,0 0 0,0 0 16,21-21-16,0 0 15,0 0-15,1 0 0,20 0 0,-21 0 16,21-21-16,-20 21 0,20-21 16,-21 0-16,0 0 0,22-1 0,-22 1 15,21-21-15,-21 21 0,0 0 0,1-22 16,-22 22-16,21 0 0,-21-21 15,0 20-15,0 1 0,0 0 0,0 0 16,0 0-16,-21 21 31,-1 0-31,1 0 0,21 21 16,-21 0-16,0 0 0,21 0 0,0 1 16,-21-1-16,21 0 0,-21 21 15,21-21-15,0 1 0,0 20 0,0-21 16,0 0-16,0 0 0,0 1 0,0-1 15,0 0-15,21 0 0,0-21 16,0 21-16,0-21 0,0 0 0,1 0 16,20 0-16,-21 0 0,0 0 15,22 0-15,-22 0 0,21-21 0,-21 0 16,0 21-16,22-21 0,-22 0 16,0-22-16,0 22 0,0 0 15,1-21-15,-22 20 0,21-20 0,-21 21 16,21-21-16,-21 20 0,0-20 0,0 21 15,0 0-15,0 0 0,0-1 16,-21 22 0,0 22-16,-1-1 15,22 0-15,0 0 16,-21 0-16,21 0 0,0 1 16,21-22-1,1 0 1,-1 0-16,0 0 0,0-22 15,0 22-15,0-21 16,-21 0-16,22 21 0,-22-21 0,21 0 16,0 0-16,0 21 15,-21-22-15,0 44 32,0-1-32,0 0 15,0 0-15,-21 0 0,0 22 16,21-22-16,-21 0 0,21 21 0,0-21 15,0 1-15,0 20 0,-22-21 16,22 0-16,0 0 0,0 1 16,0-1-16,0 0 0,0 0 0,22 0 15,-1-21 1,0 0-16,0 0 0,0 0 16,0 0-16,1 0 0,-1 0 0,0-21 15,-21 0-15,21 21 0,0-21 16,0 0-16,1-1 0,-1 1 0</inkml:trace>
  <inkml:trace contextRef="#ctx0" brushRef="#br0" timeOffset="183869.61">29104 10351 0,'0'0'0,"0"21"16,0 0-16,21-21 15,0-21 1,-21 0-16,22 21 16,-1-22-16,-21 1 0,0 0 15,0 0-15,0 0 16,-21 21-1,-1 0-15,1 0 16,0 0-16,0 0 0,0 21 16,0 0-16,21 0 0,-22-21 15,22 21-15,-21-21 0,21 22 0,0-1 16,21-21 15,1 0-31,-1 0 16</inkml:trace>
  <inkml:trace contextRef="#ctx0" brushRef="#br0" timeOffset="184877.88">29697 10181 0,'-21'-42'16,"21"21"-16,-22 42 31,22 0-31,0 0 16,0 0-16,0 22 0,0-1 16,0-21-16,0 22 0,0-1 0,0 0 15,0 1-15,0-1 0,0-21 16,0 21-16,0-20 0,0-1 0,0 0 15,-21 0-15,21-42 47,0 0-47,0 0 0,0-22 16,0 22-16,0 0 0,0-21 16,0-1-16,0 1 0,21 0 0,-21 20 15,22-20-15,-1 0 0,0 21 16,0-22-16,0 22 0,0 0 0,22 0 15,-22 21-15,21 0 0,-21 0 16,1 0-16,20 0 0,-21 0 0,0 0 16,0 21-16,1 0 0,-1 21 0,-21-20 15,0 20-15,0-21 16,0 21-16,0 1 0,0-1 0,0 0 16,-21-20-16,-1 20 0,22-21 15,-21 0-15,0 0 0,21 1 0,-21-1 16,21 0-16,-21-21 0,0 0 15,-1 0 1,22-21-16,0 0 16,0-1-16,0 1 0,0-21 15,22 21-15,-1-22 0,21 22 0,-21-21 16,0 0-16,22-1 0,-1 1 16,0 0-16,-20 20 0,20-20 0,0 21 15,1 21-15,-1-21 0,0 21 16,-21 0-16,22 0 0,-22 21 15,0-21-15,0 21 0,0 21 0,-21-20 16,22-1-16,-22 21 0,0-21 16,0 22-16,0-1 0,-22-21 0,1 21 15,21-20-15,-21-1 0,0 21 0,0-21 16,0 0-16,-1 1 0,1-22 16,21 21-16,0 0 0,-21-21 0,21-21 46</inkml:trace>
  <inkml:trace contextRef="#ctx0" brushRef="#br0" timeOffset="185829.54">31115 10266 0,'0'0'0,"-21"-21"0,-22 0 16,22-1-16,-21 1 0,21 21 0,0-21 16,-1 21-16,-20 0 0,21 0 15,-21 0-15,20 0 0,-20 21 0,21-21 16,0 21-16,-22 22 0,22-22 16,0 21-16,0-21 0,0 22 15,21-22-15,0 21 0,-21-21 0,21 22 16,0-22-16,0 0 0,0 0 15,0 0-15,21 1 0,0-22 0,0 0 16,0 0-16,22 0 0,-22 0 16,0 0-16,21 0 0,-21 0 0,22-22 15,-1 1-15,-21 0 0,22 0 0,-22 0 16,0 0-16,21-1 0,-21 1 16,1 0-16,-22-21 0,0 21 0,21-1 15,-21-20-15,0 21 0,0 0 16,0 0-16,-21 21 15,-1 21 1,22 0-16,-21 0 0,21 0 16,-21 0-16,21 1 0,-21 20 15,21-21-15,0 0 0,0 0 0,0 1 16,0-1-16,0 0 0,0 0 0,21 0 16,0-21-16,0 0 0,1 0 15,20 0-15,-21 0 0,0 0 0,22 0 16,-22 0-16,21 0 0,-21-21 15,22 21-15,-22-21 0,21 0 0,-21 0 16,0 21-16,1-22 16,-1 1-16,0-21 0,0 21 0,-21 0 15,0-1-15,0 1 0,0 0 0,0 0 16,0 0-16,0 0 0,0 42 47,0 0-47,-21 0 0,0 0 0,21 0 15,-21 1-15,21-1 0,0 21 16,-22-21-16,22 0 0,-21 1 0,21-1 16,-21 0-16,21 0 15,0 0 1,-21-21-16,21-21 31,0 0-31,0 0 16,0 0-16,0-22 0,21 22 15,0 0-15,-21-21 0,21 20 0,1-20 16,-1 21-16,0 0 0,21-22 16,-21 22-16,22 21 0,-22-21 0,0 21 15,21 0-15,-20 0 0,20 0 16,-21 0-16,0 21 0,0 0 0,1 1 16,-1-1-16,-21 0 0,0 0 15,0 0-15,0 22 0,0-22 0,0 0 16,0 21-16,-21-21 15,-1 1-15,22-1 0,-21-21 0,21 21 16,-21 0-16,21 0 16,-21-21-16,21-21 31,21 0-31,0 21 16</inkml:trace>
  <inkml:trace contextRef="#ctx0" brushRef="#br0" timeOffset="186913.96">32343 10245 0,'0'0'0,"0"-21"0,0-1 16,-22 1-16,22 0 0,-21 21 0,0-21 16,0 21-16,0 0 0,0 0 15,-1 0-15,1 0 0,0 0 0,0 21 16,-21-21-16,20 21 0,1 22 15,0-22-15,0 0 0,0 21 0,0-21 16,-1 22-16,22-22 0,-21 21 16,21-21-16,0 1 0,0-1 15,0 0-15,0 0 0,21 0 16,1-21-16,-1 0 0,0 0 0,0 0 16,0 0-16,0 0 0,22 0 15,-22 0-15,0-21 0,0 21 0,0-21 16,1 0-16,-1 0 0,-21-1 15,21 1-15,0 0 0,-21 0 0,0 0 16,0-22-16,21 22 0,-21 0 16,0-21-16,0 21 0,0-1 15,-21 44 17,21-1-17,0 0-15,-21 0 0,21 0 0,-21 22 16,21-22-16,0 0 0,0 0 15,0 0-15,0 0 0,0 1 0,0-1 16,21 0-16,0 0 0,0 0 16,0-21-16,1 0 0,-1 21 0,21-21 15,-21 0-15,22 0 0,-22 0 16,21 0-16,0-21 0,-20 21 0,20-21 16,-21 0-16,0 0 0,0 0 15,1-1-15,-1-20 0,0 21 0,-21 0 16,0-22-16,0 22 0,0 0 15,0-21-15,0 21 16,-21-1-16,0 22 0,-1 0 16,1 0-16,0 0 0,0 0 0,0 0 15,-22 22-15,22-1 0,21 0 16,-21-21-16,21 21 0,0 0 0,0 0 16,0 1-16,0-1 0,0 0 15,21-21 1,0 21-16,1-21 0,-1 0 0,0 0 15,0 0-15,0 0 0,0 0 16,1 0-16,-1 0 0,0 0 0,0 0 16,-21-21-16,21 21 0,-42 21 62,0 0-62,0 0 0,21 1 16,0-1-16,0 21 0,-21-21 0,21 0 15,0 22-15,-22-1 0,22-21 16,0 22-16,0-1 0,0-21 0,0 21 16,0 22-16,0-22 0,0 1 15,0 20-15,0 1 0,0-1 16,0 1-16,0 20 0,0-20 0,0-1 16,0 22-16,0-22 0,0 22 15,0-21-15,0-1 0,0 1 16,-21-22-16,0 21 0,0-20 15,0-22-15,0 21 0,21-21 0,-22-21 16,-20 0-16,21 0 0,0 0 16,-22 0-16,22 0 0,-21-21 0,0-21 15,-1 21-15,1-22 0,21 22 0,-22-21 16,22 0-16,0-22 0,0 22 16,21-22-16,-21 1 0,21-1 0,0 1 15,0-1-15,0-20 0,21 20 16,0 1-16,0-22 0,22 21 0,-22 1 15,21-1-15,-21 22 16,22-21-16,-1 20 0,0 1 0,-21-22 16,22 43-16</inkml:trace>
  <inkml:trace contextRef="#ctx0" brushRef="#br0" timeOffset="187329.22">32978 10541 0,'42'0'16,"-21"0"-16,0 0 15,0 0-15,1-21 0,-1 0 16,0 21-16,0-21 0,21-1 16,-20 1-16,-22 0 0,21 0 0,0 0 15,-21 0-15,0-1 0,0 1 16,0 0-16,0 0 0,0 0 15,-21 21-15,0-21 0,-1 21 16,1 0-16,-21 0 0,21 21 16,-22-21-16,22 21 0,0 21 0,-21-21 15,21 1-15,21 20 0,0-21 16,-22 21-16,22-20 0,0-1 16,0 21-16,0-21 0,0 0 0,22 1 15,-1-1-15,0-21 0,0 21 16,0-21-16,0 0 0,22 0 15,-22 0-15,21 0 0,-21 0 16,1 0-16,20 0 0,-21 0 0,0 0 16,0 0-16,1-21 15,-1 21-15,-21-21 16</inkml:trace>
  <inkml:trace contextRef="#ctx0" brushRef="#br0" timeOffset="187502.23">33486 10732 0,'0'21'0,"-22"-21"16,1 0 0,0 0-1,0 0 1,0 21-16,0-21 15</inkml:trace>
  <inkml:trace contextRef="#ctx0" brushRef="#br0" timeOffset="188641.76">25379 11896 0,'-21'-21'16,"42"42"-16,-42-64 0,21 22 0,0 0 15,-22 21-15,1 0 16,0 0-16,21 21 16,0 0-16,0 22 0,-21-22 15,21 21-15,-21 1 0,21-1 0,0 0 16,0 1-16,-21-1 0,21 0 0,-22 1 15,1-1-15,21-21 0,0 21 16,0-20-16,0-1 0,-21-21 0,21 21 16,0-42 15,21 0-31,-21-1 0,21 1 16,1 0-16,-22-21 0,21 21 15,0-22-15,-21 22 0,21-21 0,-21 21 16,0-1-16,21 1 0,-21 0 15,21 0-15,-21 42 16,22-21-16,-22 21 0,0 22 16,21-22-16,-21 0 0,0 21 15,0 1-15,21-22 0,0 0 0,-21 21 16,21-21-16,-21 1 0,21-1 16,1 0-16,-1-21 0,0 0 0,0 21 15,0-21-15,22 0 0,-22 0 16,0 0-16,21-21 0,-21 0 15,22 0-15,-22-1 0,0 1 0,21-21 16,-20 21-16,-1-22 0,0 22 0,0-21 16,-21 0-16,0-1 0,0 1 15,21 0-15,-21-1 0,0 22 0,0-21 16,0 21-16,0-1 0,0 44 31,0-1-31,-21 0 0,21 0 0,0 21 16,0 1-16,0-1 0,0-21 15,0 22-15,0-1 0,0 0 0,0-21 16,0 1-16,0 20 0,21-21 16,0 0-16,1 0 15,-1-21-15,0 22 0,0-22 0,21 0 16,-20 0-16,-1 0 0,0-22 16,0 1-16,0 21 0,0-21 0,1 0 15,-1 0-15,0 0 0,0-1 0,-21 1 16,0 0-16,0 0 0,0 0 15,0 0-15,0-1 0,0 1 0,0 0 16,0 42 15,0 0-31,0 1 0,0-1 0,0 0 16,-21 0-16,21 0 0,-21 0 16,21 1-16,0-1 0,0 0 15,0 0-15</inkml:trace>
  <inkml:trace contextRef="#ctx0" brushRef="#br0" timeOffset="188813.47">26395 11832 0,'0'0'0,"-21"0"31,-1 0-31,22 21 16,0 1-16,0-1 16,0 0-16,0 0 15,0 0-15,22-21 16</inkml:trace>
  <inkml:trace contextRef="#ctx0" brushRef="#br0" timeOffset="189253.21">26839 12065 0,'0'0'0,"-21"21"0,0 0 0,0-21 16,0 22-16,21-1 0,-22 0 0,1 0 16,0 0-16,21 0 0,0 1 0,-21-1 15,21 0-15,-21 0 0,21 0 16,-21 0-16,21 1 0,0-1 15,-22-21-15,22-21 47,0-1-47,0 1 0,0 0 16,0 0-16,22-21 0,-1 20 16,0-20-16,-21 21 0,21-21 0,0 20 15,0-20-15,1 21 0,20 0 16,-21 0-16,0 21 0,0 0 0,1 0 15,-1 0-15,0 21 0,0 0 16,-21 0-16,0 21 0,0-20 16,0-1-16,0 21 0,0-21 0,0 0 15,0 22-15,0-22 0,0 0 0,0 0 16,0 0-16,-21 1 0,21-1 16,-21 0-16,42-21 31,0 0-16,0 0-15</inkml:trace>
  <inkml:trace contextRef="#ctx0" brushRef="#br0" timeOffset="189785.92">27644 12065 0,'-43'-42'16,"22"21"-16,0 21 15,-21 0-15,20-22 0,1 22 16,0 0-16,0 0 0,0 0 16,0 22-16,-1-1 0,-20-21 0,21 42 15,0-21-15,-22 0 0,22 22 16,0-22-16,0 21 0,0-21 0,21 22 16,0-22-16,0 21 0,0-21 0,0 1 15,0-1-15,0 0 0,0 0 16,21-21-16,0 0 15,0 0-15,22 0 0,-22 0 0,0-21 16,0 21-16,21-21 0,-20 0 16,-1-1-16,21 1 0,-21-21 0,22 21 15,-22 0-15,0-22 0,0 1 16,0 21-16,-21-22 0,0-20 16,21 21-16,-21-1 0,22 1 0,-22 0 15,0-1-15,0 1 0,0 0 16,0 20-16,0 1 0,0 0 0,0 0 15,-22 21 1,22 21-16,-21 0 0,21 0 16,-21 1-16,21 20 0,0 0 0,-21-21 15,21 22-15,-21 20 0,21-20 16,0-1-16,0 0 0,0 1 0,0-1 16,0 0-16,0-21 0,0 22 0,0-22 15,0 0-15,0 0 16,0 0-16,0 1 0,0-1 0,21-21 15,0 0-15,0 0 0,0 0 0,1 0 16,-1 0-16,0 0 0,0-21 16,21-1-16</inkml:trace>
  <inkml:trace contextRef="#ctx0" brushRef="#br0" timeOffset="190194.02">28088 12086 0,'0'0'15,"0"-21"-15,0-21 16,0 21-16,0-1 0,-21 22 15,0 0-15,0 0 0,-1 22 16,1-1-16,0 0 16,21 0-16,-21 21 0,0-20 0,0-1 15,-1 21-15,22-21 0,0 0 0,0 22 16,0-22-16,0 0 0,0 0 16,0 0-16,0 1 0,0-1 0,22 0 15,-1-21-15,0 0 16,0 0-16,0 0 0,0 0 0,22 0 15,-22-21-15,0 21 0,21-21 0,-20-1 16,-1 1-16,0 0 0,0 0 16,0 0-16,-21 0 0,0-1 0,0-20 15,0 21-15,0-21 0,0 20 0,0 1 16,-21-21-16,0 21 16,0 0-16,0 21 0,-1 0 0,1 0 15,0 0-15,0 0 0,0 0 0,0 21 16,-22-21-16,22 21 0,0 21 15,0-21-15,0 1 0,-1-1 0,22 21 16,0-21-16,0 0 0,0 1 16,0-1-16,0 0 0,0 0 0,22 0 15,-1-21-15,0 0 0,0 0 0,21 0 16,-20 0-16</inkml:trace>
  <inkml:trace contextRef="#ctx0" brushRef="#br0" timeOffset="190745.77">28448 12129 0,'0'0'0,"0"-22"0,0-41 16,21 63-16,-21-21 0,0 42 31,0 0-31,0 0 0,-21 0 16,21 1-16,0-1 0,0 0 15,-21 21-15,21-21 0,-21 1 0,21-1 16,0 0-16,0 0 15,0 0-15,0 0 0,21-21 32,0 0-32,0 0 15,-21-21-15,21 0 0,0 21 0,-21-21 16,22 0-16,-1 0 0,0-1 16,-21 1-16,21 0 0,0 0 15,-21 42 16,0 0-31,0 0 0,0 1 16,0-1-16,0 0 0,0 0 16,0 0-16,21 0 15,1-21-15,-1 0 0,0 0 16,0 0-16,0 0 0,22 0 0,-22 0 16,0 0-16,21-21 0,-21 21 15,1-21-15,-1 0 0,0 0 0,0 21 16,-21-21-16,0-1 0,0 1 0,0-21 15,0 21-15,0 0 0,0-22 16,-21 22-16,21-21 0,-21 21 0,0-1 16,-1 1-16,-20 0 0,21 0 15,0 21-15,0 0 0,-1 0 0,1 0 16,0 0-16,21 21 0,-21 0 16,21 0-16,0 1 0,0-1 15,0 0-15,0 0 0,0 0 16,21-21-16,0 21 0,0 1 0</inkml:trace>
  <inkml:trace contextRef="#ctx0" brushRef="#br0" timeOffset="190937.81">29316 12129 0,'0'-22'0,"21"22"78,0 0-63</inkml:trace>
  <inkml:trace contextRef="#ctx0" brushRef="#br0" timeOffset="191790.58">30078 11938 0,'0'0'0,"0"-21"16,0 0-16,21 0 15,-21-1-15,0 1 0,21 21 16,-21 21-1,0 1 1,0-1-16,-21 21 0,0 0 16,21-20-16,-21 20 0,-1 0 0,22 1 15,-21-22-15,0 21 0,0-21 0,21 0 16,0 1-16,-21-1 0,21 0 16,-21 0-16,21 0 0,0-42 31,0 0-31,0 0 15,0 0-15,0-22 0,0 22 16,21-21-16,0-1 0,0 1 16,0 0-16,0-1 0,1 22 0,-1-21 15,0 21-15,0-22 0,0 22 16,0 21-16,1-21 0,-1 21 0,0 0 16,0 0-16,0 21 0,0 0 15,-21 1-15,0-1 0,0 21 0,0 0 16,0-20-16,0 20 0,0 0 15,0 1-15,0-22 0,0 21 0,0-21 16,0 0-16,0 1 0,0-1 0,0 0 16,22-42 15,-1 21-15,-21-21-16,21-1 0,0-20 0,0 21 15,0 0-15,-21-22 0,22 1 16,-1 0-16,0 21 0,21-22 0,-21 1 15,1 21-15,-1 0 0,0-1 0,0 1 16,0 21-16,0 0 0,1 0 16,-1 0-16,0 0 0,-21 21 0,0 1 15,0 20-15,0-21 0,0 0 16,0 22-16,0-1 0,0-21 0,0 21 16,-21-20-16,21 20 15,-21-21-15,21 0 0,0 0 0,0 1 16,0-1-16,0 0 0,21-21 15,0 0-15,0 0 16,0 0-16,22 0 0,-22 0 0,21-21 16,-21 0-16</inkml:trace>
  <inkml:trace contextRef="#ctx0" brushRef="#br0" timeOffset="192650.09">31284 11980 0,'0'0'15,"21"-21"-15,-21-42 16,0 42-16,0-1 0,0 1 0,0 0 15,-21 21 1,0 0-16,0 0 0,0 21 0,0 0 16,-1-21-16,1 43 0,0-22 0,0 0 15,0 0-15,0 22 0,-1-22 16,22 21-16,0-21 0,0 0 0,0 1 16,0-1-16,0 0 0,0 0 15,22-21-15,-1 21 0,0-21 16,0 0-16,0 0 0,0 0 15,1 0-15,-1-21 0,0 0 0,0 0 16,0 0-16,0-1 16,-21 1-16,22-21 0,-22 21 0,0 0 15,0-1-15,0 1 0,0 0 16,0 0-16,0 0 0,0 42 31,0 0-31,-22 0 0,22 0 16,0 1-16,0-1 0,0 21 0,-21-21 15,21 0-15,0 22 0,0-22 16,0 0-16,0 0 0,0 0 0,0 1 16,0-1-16,21-21 15,1 0-15,-1 0 16,0 0-16,0 0 16,0-21-16,0-1 0,-21 1 0,43 0 15,-22 0-15,0 0 0,0-22 0,22 22 16,-1-21-16,-21 21 15,21 0-15,-20-1 0,20 1 0,0 0 16,-21 21-16,1 0 0,-1 0 16,0 0-16,0 21 0,-21 0 0,0 1 15,0-1-15,0 0 0,0 0 16,0 0-16,0 0 0,-21 22 0,0-22 16,0 0-16,21 0 0,-22 0 15,1 1-15,0-1 0,21 0 16,21-42 31,-21 0-47,21 21 0,1-22 15,-1 1-15,0 0 0,0 0 0,0-21 16,0 20-16,1 1 0,-1-21 16,-21 21-16,21 0 0,-21-1 0,21 1 15,-21 0-15,-21 42 31,21 0-31,-21 1 0,0-1 16,21 0-16,0 21 0,-22-21 0,22 1 16,0-1-16,0 21 0,0-21 15,0 0-15,0 1 0,22-1 16,-1-21-16,21 0 16,-21 21-16,0-21 0,22 0 0,-22 0 15,21 0-15,1 0 0,-22 0 16,21 0-16,-21 0 0,22 0 0,-22-21 15,0 21-15,0-21 0,0 21 16,22-22-16,-22 1 0</inkml:trace>
  <inkml:trace contextRef="#ctx0" brushRef="#br0" timeOffset="192929.62">32893 11896 0,'0'0'0,"-21"-21"15,0 21-15,-1 0 16,1 0-16,0 0 16,0 21-16,0-21 0,21 21 15,-21 21-15,-1-21 0,1 1 16,0 20-16,21 0 0,-21-21 0,0 22 16,21-1-16,0-21 0,0 22 15,0-22-15,0 0 0,0 0 0,0 0 16,0 0-16,21 1 0,0-22 15,0 0-15,0 21 0,1-21 0,-1 0 16,0 0-16,21 0 16,-21 0-16,1 0 0,-1-21 0,21-1 15,-21 22-15</inkml:trace>
  <inkml:trace contextRef="#ctx0" brushRef="#br0" timeOffset="193221.13">33189 11896 0,'0'0'0,"0"-21"0,0-1 16,21 44 15,1-1-31,-22 0 16,21 21-16,-21-21 0,0 22 0,21-22 16,0 21-16,-21-21 0,0 22 15,0-1-15,0-21 0,0 0 0,0 22 16,0-22-16,0 0 0,0 0 15,-21 0-15,21 1 0,-21-1 0,-22 0 16,22-21-16,0 21 0,0-21 16,0 0-16,0 21 0,-1-21 15,1 0-15,42-21 32,1 21-17,20-21-15</inkml:trace>
  <inkml:trace contextRef="#ctx0" brushRef="#br0" timeOffset="193419.02">33803 12065 0,'0'-21'16,"-21"21"-16,0 0 15,21-21-15,0 42 47,0 0-47,0 0 16,0 0-16,0 1 0</inkml:trace>
  <inkml:trace contextRef="#ctx0" brushRef="#br0" timeOffset="193645.62">33845 12637 0,'0'0'0,"0"42"0,0-21 15,0 0-15,0 0 0,0 1 16,-21-1-16,-21-21 0,0 21 16,-1 21-16,1-21 0,0 1 15,-1-1-15,-20 0 0,-1 21 0,1-21 16,-1 1-16,1-1 0,-1 0 15,1 0-15,-1 0 0,1 0 0,-1-21 16,1 0-16</inkml:trace>
  <inkml:trace contextRef="#ctx0" brushRef="#br0" timeOffset="194329.16">29210 11938 0,'0'0'0,"0"-21"16,0 0-16,-21 21 15,0 0 1,21 21-16,0 0 0,0 21 0,-22-20 15,22 20-15,-21-21 0,21 21 16,0 1-16,-21-22 0,21 21 0,0-21 16,0 22-16,0-22 0,0 0 15,0 0-15,0 0 0,21-21 16,0 0-16,1 0 0</inkml:trace>
  <inkml:trace contextRef="#ctx0" brushRef="#br0" timeOffset="194570.08">29358 11917 0,'0'0'0,"0"-21"16,21 21 0,0 21-1,1 0-15,-1 0 0,-21 22 16,21-22-16,-21 21 0,0 0 15,0 1-15,0-1 0,0-21 0,0 22 16,0-1-16,-21 0 0,0 1 0,-1-1 16,1-21-16,0 21 0,-21-20 15,21-1-15,-1 0 0,-20 0 16,21-21-16,0 0 0</inkml:trace>
  <inkml:trace contextRef="#ctx0" brushRef="#br0" timeOffset="195426.13">33697 10054 0,'-21'0'0,"21"-21"16,-21 21-16,0 0 0,0 0 15,-1 0-15,1 0 16,0 21-16,0 0 0,21 1 16,-21-1-16,0 0 0,21 0 15,-22 0-15,22 0 0,0 1 0,0-1 16,0 0-16,0 0 0,0 0 15,0 0-15,0 1 16,22-22-16,-1 0 16,0 0-16,0 0 0,0 0 15</inkml:trace>
  <inkml:trace contextRef="#ctx0" brushRef="#br0" timeOffset="195626.05">33782 10097 0,'0'-43'16,"21"43"-16,-21 21 16,21 1-1,-21-1-15,0 0 16,0 0-16,0 0 0,0 0 0,0 1 16,0-1-16,0 0 0,-21 21 15,0-21-15,0 1 0,-22-1 16,22 0-16,-21 0 0,21 0 0,-22 0 15</inkml:trace>
  <inkml:trace contextRef="#ctx0" brushRef="#br0" timeOffset="203769.28">6159 2117 0,'0'0'0,"-21"0"0,-42 0 16,20 0-16,22 0 0,0 0 15,0 0-15,-21 0 0,20 21 0,1-21 16,0 21-16,0-21 0,0 21 16,21 0-16,0 1 15,0-1-15,42-21 16,-21 21-16,43-21 0,-22 0 0,22 21 16,20-21-16,22 0 0,21 0 15,21 0-15,0 0 0,22 0 0,-1 0 16,22 0-16,-1 0 0,1 0 15,20 0-15,-20 0 0,-1 0 0,1 0 16,-1 0-16,-20 0 0,-1 0 16,-21 0-16,0 0 0,-21 0 0,-21 0 15,0 0-15,-21 0 0,-1 0 0,-20 0 16,-1 0-16,-20 0 0,-22 0 16,0 0-16,-21 21 15,-21-21 1,-22 0-16,1 21 0,-21-21 0,20 0 15,-20 0-15,-22 22 0,0-1 16,1-21-16</inkml:trace>
  <inkml:trace contextRef="#ctx0" brushRef="#br0" timeOffset="204106.59">5990 3260 0,'0'0'0,"-85"42"15,-126 43-15,168-64 16,22-21-16,42 0 16,22 0-16,20 0 0,1 0 15,20-21-15,22 0 0,21-1 16,0 22-16,43-21 0,-22 0 0,21 0 16,0 0-16,1 0 0,20 21 15,1-22-15,-1 22 0,-20 0 0,20-21 16,-21 21-16,1 0 0,-1 0 15,0 0-15,-42 0 0,22 0 0,-44 0 16,1 0-16,-21 0 0,0 0 16,-22 0-16,1 0 0,-22 21 0,-21-21 15,0 0-15,0 22 0,-21-1 16,-21-21-16,0 21 16,0 0-16,-21-21 0,-22 21 15,1-21-15,-22 21 0,-21 1 0</inkml:trace>
  <inkml:trace contextRef="#ctx0" brushRef="#br0" timeOffset="204453.39">5842 4403 0,'0'0'0,"-21"21"0,21 0 16,0 0-16,42-21 0,0 0 15,22 0-15,21 0 0,20 0 0,1 0 16,0 0-16,42 0 0,-21-21 16,21 21-16,1-21 0,20 0 0,-21 21 15,21-21-15,-20-1 0,20 22 0,-21-21 16,0 21-16,0 0 0,-21-21 16,22 21-16,-22 0 0,0 0 0,-22 0 15,22 0-15,-42 0 0,21 0 16,-43 0-16,22 0 0,-43 21 15,1-21-15,-1 0 0,-21 21 0,-21 1 16,-21-1 0,0 0-16,-21-21 0,-22 21 0,1 0 15,-1 0-15,-21 1 0,-20-22 16,-1 21-16,-21 0 0,21 0 0,-21 0 16</inkml:trace>
  <inkml:trace contextRef="#ctx0" brushRef="#br0" timeOffset="204539.34">6562 5186 0,'0'0'0,"-43"21"0,-84 0 16</inkml:trace>
  <inkml:trace contextRef="#ctx0" brushRef="#br0" timeOffset="204685.25">7006 7959 0,'0'0'0,"42"0"16,170-1122-16,-106 762 15,21 64-15,21 63 0,0 42 16,0 22-16,1 63 0,-1 0 0,21 22 15,-21 20-15,0 22 0,1 0 16,-22-1-16,0 22 0,21-21 0,-21 21 16,0-1-16,0 22 0,-21-21 15,21 0-15,-22 21 0,1-21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3T04:16:49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4741 360 0,'-21'0'16,"0"0"15,0 0-16,21 21-15,-21-21 16,-1 21-16,22 0 16,0 1-16,-21-1 15,21 0-15,0 0 16,0 0-16,0 0 0,0 1 0,0-1 16,0 0-16,0 0 0,0 0 15,0 0-15,21 1 0,-21-1 0,22-21 16,-1 21-16,-21 0 0,21 0 15,0-21-15,0 21 0,0-21 16,1 0-16,-1 0 0,0 0 0,21 0 16,-21 0-16,1 0 15,-1 0-15,21 0 0,-21-21 0,0 0 16,1 21-16,-1-21 0,0 0 16,0 0-16,-21-1 0,0 1 0,21 0 15,-21-21-15,21 21 0,-21-1 16,0 1-16,0 0 0,0 0 15,0 0-15,0 0 0,0-1 0,0 44 47,0-1-31,0 0-16,0 0 0,0 0 0,0 0 16,0 1-16,-21-1 15,21 21-15,0-21 0,0 0 0,0 22 16,-21-1-16,21 0 0,0-20 15,0 20-15,0 0 0,0 1 16,0-1-16,0 0 0,0 1 0,0-1 16,-21 0-16,21 1 0,0-1 15,-21-21-15,21 21 0,0 1 0,0-22 16,0 0-16,-21 0 0,21 22 16,-22-22-16,22 0 0,-21-21 0,0 21 15,21 0-15,-21-21 0,0 0 16,0 21-16,-1-21 0,1 0 15,-21 0-15,21 0 0,-22 0 16,1 0-16,21 0 0,-21-21 0,-1 21 16,1-21-16,21 0 0,-22 0 15,22 21-15,-21-21 0,21-1 0,0 22 16,-1-21-16,1 21 16,21-21-16,21 21 31,1 0-31,-1 0 0,0 0 15,0 0-15,0 0 16,22 0-16,-22 0 0</inkml:trace>
  <inkml:trace contextRef="#ctx0" brushRef="#br0" timeOffset="603.14">5313 1080 0,'0'21'32,"0"0"-32,-21 0 15,21 0-15,0 0 0,0 1 16,0-1-16,0 0 0,0 0 0,0 0 15,0 0-15,0 1 0,0-1 16,0 0-16,0 0 0,0 0 0,0 0 16,0 1-16,0-1 0,0 0 15,0 0-15,0 0 16,-22-21 0,22-21-1,0 0-15,0 0 16,0 0-16,0-1 0,0 1 15,0-21-15,0 21 16,0-22-16,0 1 0,0 0 0,22-1 16,-1 1-16,21 21 0,0-21 15,-20-1-15,20 22 0,0-21 0,1 21 16,-1 21-16,0 0 0,1 0 16,-1 0-16,-21 0 0,21 21 0,-20 0 15,-1 0-15,0 21 0,0-20 16,-21 20-16,21-21 0,-21 21 0,0 1 15,0-22-15,0 21 16,0-21-16,0 1 0,-21 20 0,0-21 16,21 0-16,0 0 0,-21 1 15,0-1-15,21 0 0,-22-21 16,22 21 0,0-42-1,22 0 1,-1 0-16,-21-1 0,21-20 0,0 21 15</inkml:trace>
  <inkml:trace contextRef="#ctx0" brushRef="#br0" timeOffset="924.15">6159 656 0,'0'0'0,"0"-42"15,0 21-15,0 0 0,0-1 0,0 1 16,0 42 15,0 1-31,0-1 0,0 0 16,0 21-16,0 1 0,0-1 0,0 0 15,0 1-15,0 20 0,0-21 16,0 22-16,0-22 0,0 22 0,-21-22 16,21 0-16,-21 1 0,21-1 15,0 0-15,0-20 0,-21 20 0,21-21 16,0 0-16,0 0 15,0 1-15,0-1 0,21-21 32,0 0-32,-21-21 15,21-1-15,1 1 16,-1-21-16,-21 21 0</inkml:trace>
  <inkml:trace contextRef="#ctx0" brushRef="#br0" timeOffset="1152">6032 1101 0,'0'0'0,"-21"0"0,-21 0 15,21 21-15,42-21 32,0 0-17,0 0-15,0-21 0,1 21 16,-1 0-16,0 0 0,0-21 15,0 21-15,0 0 0,1 0 16,-1-22-16,0 22 0,-21-21 16,21 21-16,0-21 0</inkml:trace>
  <inkml:trace contextRef="#ctx0" brushRef="#br0" timeOffset="1680.31">6498 1185 0,'0'0'0,"-21"0"0,-21 0 16,20 0-16,22-21 15,22 0 16,-1 21-31,0 0 16,0 0-16,0 0 0,0 0 16,22 0-16,-22 21 0,0 0 0,0-21 15,0 22-15,1-1 0,-1 0 16,0 21-16,-21-21 0,0 1 0,0-1 16,0 0-16,0 21 0,0-21 15,0 1-15,0-1 0,0 0 0,0 0 16,0 0-16,-21 0 0,21 1 15,-21-1-15,-1-21 32,22-21-32,0-1 0,0 1 15,0 0-15,0-21 16,22 21-16,-22-22 0,21 22 0,0-21 16,-21-1-16,21 22 0,0-21 15,-21 21-15,0 0 0,21-1 0,1 1 16,-22 0-16,0 0 0,0 0 15,21 21-15,0-21 0,0 21 32,0 0-32,0 0 15,1 0 1,-1 21 0</inkml:trace>
  <inkml:trace contextRef="#ctx0" brushRef="#br0" timeOffset="2171.1">7345 1164 0,'0'0'15,"0"-21"-15,0 0 16,0 0-16,-21 21 15,-1 0 1,1 0-16,0 0 0,0 21 16,0 0-16,0 0 15,21 0-15,0 1 0,-22 20 16,1-21-16,21 0 0,0 22 0,0-22 16,0 0-16,0 21 0,0-21 0,0 1 15,0-1-15,0 0 0,21 0 16,1-21-16,-1 21 0,0-21 0,21 0 15,-21 0-15,1 0 0,20 0 16,-21 0-16,0 0 0,0-21 0,1 21 16,-1-21-16,0 0 15,0 0-15,0-1 0,0 1 0,-21 0 16,0 0-16,0-21 0,0 20 16,0-20-16,0 0 0,0 21 0,-21-1 15,21-20-15,-21 21 0,0 0 16,0 0-16,0 21 0,-1 0 0,22-22 15,-21 22-15,0 0 0,0 0 16,21 22-16,-21-22 0,0 21 16,-1 0-16,22 0 15,0 0 1</inkml:trace>
  <inkml:trace contextRef="#ctx0" brushRef="#br0" timeOffset="3472.37">8149 1334 0,'0'0'0,"21"0"16,0 0-16,1 0 15,-1 0-15,-21-22 16,21 22-16,0-21 16,-21 0-16,21 21 0,-21-21 0,0 0 0,0 0 15,0-1 1,0 1-16,0 0 0,-21 0 16,0 21-16,0-21 0,0 0 15,-1 21-15,1 0 0,0 0 0,0 0 16,0 0-16,0 0 0,-1 21 15,1 0-15,0 0 0,0 0 0,21 0 16,-21 22-16,0-22 0,21 0 16,-22 21-16,22-20 0,0 20 0,0-21 15,0 21-15,0-20 16,0-1-16,0 0 0,0 0 0,0 0 16,22-21-16,-22 21 0,21-21 15,0 0-15,0 0 0,0 0 0,0 0 16,1-21-16,-1 21 0,0-21 15,0 0-15,0 0 0,0 0 0,1-1 16,-1-20-16,0 21 0,0-21 16,0-1-16,0 1 0,1-22 0,-1 1 15,-21 21-15,21-22 0,-21 1 16,0-1-16,0 22 0,0-22 0,0 22 16,0 0-16,0-1 0,0 22 15,0-21-15,0 21 0,0-1 16,0 1-16,-21 21 15,0 21-15,21 1 16,-22-1-16,22 0 0,0 21 16,0 1-16,0-1 0,-21 21 0,21 1 15,0-1-15,-21 1 0,21-1 16,0-20-16,0 20 0,0 1 0,0-22 16,-21 0-16,21 1 0,0-1 15,0 0-15,0-20 0,0 20 0,0-21 16,21 0-16,-21 0 0,21-21 15,0 0-15,1 0 0,-1 0 0,0 0 16,0 0-16,0 0 0,0-21 16,22 0-16,-22 0 0,0 0 15,0 0-15,0-22 0,1 22 16,-1-21-16,0 21 0,-21-22 0,0 22 16,0-21-16,21 21 0,-21-22 15,0 22-15,0 0 0,0 0 0,0 0 16,0 42 15,0 0-31,0 0 0,0 0 16,0 0-16,0 22 0,0-22 0,0 0 15,0 21-15,0-20 0,0-1 16,0 0-16,0 0 0,0 0 0,0 0 16,21-21-16,-21 22 0,21-22 15,1 0-15,-1 21 0,0-21 16,0 0-16,0 0 0,0 0 15,1 0-15,-22-21 0,21 21 16,0-22-16,0 1 0,0 0 0,0 0 16,-21 0-16,22 0 0,-1-1 15,-21-20-15,0 21 0,0-21 0,21 20 16,-21 1-16,0 0 0,21 0 16,-21 0-16,0 42 31,0 0-16,0 21-15,0-20 0,0-1 16,0 0-16,0 21 0,0-21 0,0 1 16,0-1-16,0 0 0,0 0 15,0 0-15,0 0 0,0 1 0,0-1 16,21-21-16,0 21 16,1-21-1,-1 0-15,0 0 0,0 0 0,0 0 16,0-21-16</inkml:trace>
  <inkml:trace contextRef="#ctx0" brushRef="#br0" timeOffset="5135.64">9610 1058 0,'0'0'0,"-22"-21"0,1 0 16,0 21-16,0 0 15,0 0-15,0 0 16,-1 21-16,22 0 0,-21 1 0,0-1 16,0 0-16,0 0 0,21 21 15,-21-20-15,21 20 0,-22-21 0,22 21 16,0-20-16,-21 20 16,21-21-16,0 0 0,0 0 0,0 22 15,0-22-15,0 0 0,21 0 16,-21 0-16,22-21 0,-1 0 15,21 0-15,-21 0 0,0 0 16,22 0-16,-22 0 0,21 0 0,1-21 16,-22 0-16,21 0 0,0 0 15,1 0-15,-22-1 0,21-20 0,1 21 16,-22-21-16,0-1 0,21-20 16,-21 20-16,1-20 0,-1 21 0,-21-22 15,0 1-15,21 20 0,-21-20 16,0 20-16,0 1 0,0 0 15,0 21-15,0-1 0,0 1 0,0 0 16,0 42 0,-21 0-16,21 1 15,-21 20-15,21 0 0,0 1 16,0-1-16,0 0 0,-22 1 0,22 20 16,-21-21-16,21 1 0,0-1 15,0 0-15,0 1 0,-21-1 0,21 0 16,0 1-16,0-22 0,0 0 15,0 21-15,0-20 0,0-1 0,0 0 16,21-21-16,0 21 0,-21 0 16,22-21-16,-1 0 0,0 0 15,0 0-15,0 0 0,0 0 0,1 0 16,-1-21-16,0 0 0,0 0 16,0 21-16,0-21 0,22-1 0,-22-20 15,-21 21-15,21 0 0,0-22 16,0 22-16,1 0 0,-1 0 0,-21 0 15,0 0-15,21-1 0,-21 1 16,0 42 15,0 1-31,0-1 0,0 0 16,-21 0-16,21 0 0,0 0 16,-21 1-16,21-1 0,0 0 15,0 0-15,0 0 0,0 0 16,0 1-16,21-1 15,0-21-15,0 0 0,-21 21 16,21-21-16,0 0 0,1 0 16,-1 0-16,0 0 0,0 0 0,0-21 15,0 21-15,1-21 0,-1-1 16,0 1-16,0 0 0,0 0 0,0 0 16,1 0-16,-1-1 0,0 1 0,0 0 15,0 0-15,-21 0 16,0 0-16,0-1 15,0 44 32,0-1-47,0 0 0,-21 0 16,21 0-16,0 0 16,-21 1-16,21-1 0,0 0 0,0 0 15,0 0-15,0 0 0,0 1 16,0-1-1,21-21-15,0 0 0,0 0 16,1 0-16,-1 0 16,0 0-16,0 0 0,0 0 15,0-21-15,1 21 0,-22-22 16,0 1-16,21 0 0,-21 0 16,0 0-16,0 0 0,0-1 15,0 1-15,0 0 0,-21 0 16,-1 0-16,1 21 0,21-21 0,-21 21 15,0 0-15,0 0 0,21-22 16,0 1 15,21 0-31,21 21 16,-21 0-16,1 0 16,20-21-16,-21 21 0,21 0 0,-20 0 15,20 0-15,-21 0 0,0 0 16,22 0-16,-22 0 0,0 21 0,0 0 15,0-21-15,0 21 0,-21 1 16,0-1-16,0 0 16,0 0-16,0 0 0,0 0 15,0 1-15,0-1 16,0 0-16,0 0 0,0 0 16,-21-21-1,21 21-15,-21-21 0,0 0 16,21 22-16,-21-22 15,0 0 1,21-22 0,0 1-16,0 0 15,0 0-15,21 0 0,0-22 16,0 22-16,0 0 0,0-21 16,1 21-16,-1-1 0,21 1 0,-21-21 15,0 42-15,1-21 0,-1 0 16,0 21-16,0 0 0,0 0 0,-21 21 15,21 0-15,-21 0 16,0 0-16,0 0 0,0 1 16,0-1-16,0 0 0,0 0 0,0 0 15,0 0-15,0 1 0,-21-1 16,0 0-16,21 0 0,0 0 16,-21 0-16,0 1 15,21-44 32,0 1-47,0 0 0,0 0 16</inkml:trace>
  <inkml:trace contextRef="#ctx0" brushRef="#br0" timeOffset="5347.53">11197 804 0,'0'0'0,"-42"-21"16,-43 0-16,64 21 16,0 0-16,0 0 15</inkml:trace>
  <inkml:trace contextRef="#ctx0" brushRef="#br0" timeOffset="5575.52">10075 1016 0,'0'0'15,"-21"21"-15,0-21 16,42 0-1,0 0-15,0 0 0,22 0 0,-1 0 16,-21 0-16,22 0 16,-1-21-16,0 21 0,-21-21 0,22 21 15,-1 0-15,-21 0 0,0-21 16,1 21-16,-1 0 0,0 0 0,0 0 16</inkml:trace>
  <inkml:trace contextRef="#ctx0" brushRef="#br0" timeOffset="6119.39">12658 508 0,'0'0'0,"0"-42"16,0 21-16,0-1 16,0 44 15,0-1-31,0 0 0,0 0 15,0 21-15,0 1 0,0-1 16,0 0-16,0 1 0,0 20 16,0-20-16,0-1 0,0 21 15,0-20-15,0-1 0,0 0 0,0 1 16,0-1-16,-22 0 0,22-20 16,0 20-16,0-21 0,0 0 0,0 0 15,0 1-15,22-22 31,-1-22-31,0 1 16</inkml:trace>
  <inkml:trace contextRef="#ctx0" brushRef="#br0" timeOffset="6556.22">13081 889 0,'-21'0'31,"0"0"-31,-1 21 0,22 0 16,-21 1-16,21 20 0,-21-21 16,0 0-16,21 22 0,0-22 0,0 21 15,-21-21-15,21 22 0,0-22 16,0 0-16,0 0 0,0 0 0,0 0 16,0 1-16,21-1 0,0-21 15,-21 21-15,21-21 0,0 0 0,1 0 16,20 0-16,-21 0 0,0 0 15,0 0-15,22-21 0,-22 0 16,0 21-16,0-22 0,22 1 0,-22 0 16,0-21-16,-21 21 0,21-1 15,-21-20-15,0 21 0,0-21 0,0-1 16,0 22-16,0-21 0,0 21 16,0-1-16,0 1 0,-21 0 0,0 21 15,0-21-15,-1 21 16,1 0-16,0 0 0,0 0 15,0 0-15,0 0 16,-1 0-16,1 0 0,0 0 16,0 0-1,0 0-15,0 0 16,-1 0-16,1-21 16</inkml:trace>
  <inkml:trace contextRef="#ctx0" brushRef="#br0" timeOffset="6824.04">12509 762 0,'0'0'0,"-21"0"15,0 0-15,21-21 16,21 21-16,0 0 0,1-21 16,-1 21-16,21 0 0,0-21 15,1 21-15,-1-22 0,22 22 0,-22 0 16,0-21-16,22 21 0,-22 0 15,22-21-15,-22 21 0,0-21 0,1 21 16,-1 0-16,-21 0 0,0 0 16,0 0-16,1 0 0,-1 0 0,0 0 15,-42 0 32</inkml:trace>
  <inkml:trace contextRef="#ctx0" brushRef="#br0" timeOffset="7624.42">14859 699 0,'21'0'47,"0"0"-47,0 0 0,1 0 0,20-22 16,-21 1-16,0 21 0,22-21 15,-1 0-15,-21 0 0,0 0 0,22-1 16,-22 1-16,0 0 0,0 0 16,0 0-16,-21-22 0,0 22 0,0 0 15,0-21-15,0 21 0,-21-1 16,-21 22-16,21-21 0,-22 0 0,1 21 16,0 0-16,-1 0 0,-20 0 15,20 0-15,1 21 0,0 0 16,-1 1-16,1-1 0,0 0 0,21 0 15,-1 0-15,1 22 0,21-22 16,0 21-16,0-21 0,0 0 0,0 22 16,21-22-16,1 21 0,-1-21 15,21 22-15,0-22 0,1 21 0,-1-21 16,0 22-16,22-1 0,-22-21 16,1 22-16,-1-1 0,0-21 0,1 21 15,-22 1-15,-21-22 16,0 21-16,0 1 0,-21-22 0,-1 21 15,1-21-15,-21 22 0,-22-22 0,22 0 16,-21 0-16,-1 0 0,22 0 16,-22 1-16,1-22 0,20 0 0,-20 0 15,-1 0-15,22 0 0,-21 0 16,20 0-16,1-22 0,0 1 0,20 0 16,-20 0-16,21 0 0,0-22 15,21 22-15,0-21 0,0 0 0,0-22 16,0 22-16,0-1 0,0 1 15,21 0-15,0-1 0,0 1 0,0 21 16,22 0-16,-1 0 0,0 21 16,-20 0-16,20 0 0,0 0 15,-21 21-15,1 0 0,20 0 0,-21 0 16,-21 0-16,21 1 0,-21-1 16,21 21-16,-21-21 0,0 0 0,0 1 15,0-1-15,0 21 0,0-21 16,0 0-16,0 1 0,22-22 15,-1 0 1,0 0-16</inkml:trace>
  <inkml:trace contextRef="#ctx0" brushRef="#br0" timeOffset="8056.14">15452 1164 0,'21'0'0,"0"0"15,0 0 1,0 0-16,-21-21 0,21 21 16,1-21-16,-1 0 0,0 0 15,0-1-15,0 1 0,-21 0 16,21 0-16,-21 0 0,0 0 15,0-1-15,0-20 0,0 21 0,0 0 16,-21 0-16,0 21 16,0 0-16,-21 0 0,20 0 0,-20 0 15,21 21-15,-21 0 0,20 21 16,1-21-16,0 22 0,0-1 0,0 0 16,0-20-16,21 20 0,-22 0 15,22 1-15,0-22 0,0 21 0,0-21 16,0 22-16,0-22 0,0 0 15,22 0-15,-1-21 0,0 21 0,0-21 16,0 0-16,0 0 0,22 0 16,-22 0-16,0 0 0,21 0 15,-20 0-15,-1-21 0,21 0 0,-21 21 16,0-21-16,22 0 0,-22-22 16</inkml:trace>
  <inkml:trace contextRef="#ctx0" brushRef="#br0" timeOffset="8352">16108 339 0,'0'0'15,"0"-43"-15,0 22 0,0 64 32,0-22-32,0 21 15,0 0-15,0 1 0,0-1 16,-21 0-16,21 22 0,0-1 0,0-20 15,-22 20-15,22 1 0,0-22 16,0 22-16,-21-22 0,0 21 0,21-20 16,-21-1-16,21-21 0,0 22 15,-21-22-15,21 21 0,-21-21 0,21 0 16,0 1-16,0-1 16,21-42 15,-21-1-31,21 1 0</inkml:trace>
  <inkml:trace contextRef="#ctx0" brushRef="#br0" timeOffset="8739.78">16108 1122 0,'0'0'0,"0"21"0,0 0 15,21-21 1,0 0-1,0 0-15,0 0 0,1 0 16,-1-21-16,0 0 0,0 21 16,0-21-16,22 0 0,-22 21 0,0-22 15,0 1-15,0 0 16,-21 0-16,21 0 0,-21 0 0,22-1 16,-22 1-16,0 0 0,0 0 15,0 0-15,-22 21 0,1 0 16,0 0-16,0 0 0,0 0 15,0 21-15,-1 0 0,1 0 0,0 0 16,0 22-16,0-22 0,21 0 16,0 21-16,0-20 0,0 20 0,0-21 15,0 0-15,0 0 0,0 22 16,0-22-16,0 0 0,0 0 16,21-21-16,0 21 15,0-21-15,0 0 0,1 0 16,-1 0-16,0 0 0,21 0 0,-21 0 15,22-21-15,-22 0 0</inkml:trace>
  <inkml:trace contextRef="#ctx0" brushRef="#br0" timeOffset="9256.44">16806 910 0,'0'0'0,"0"-21"0,0 0 15,0 42 1,-21-21-1,21 21-15,0 0 0,0 22 16,0-22-16,0 0 0,0 0 16,0 22-16,0-22 0,-21 0 0,21 0 15,0 0-15,-21 0 0,21 1 16,0-1-16,0 0 0,0 0 0,0 0 16,0 0-16,-21-21 15,21 22-15,-22-22 16,22-22-1,0 1 1,0 0 0,0 0-16,0 0 0,0-22 0,0 22 15,22-21-15,-1 0 0,0 20 16,0-20-16,21 21 0,-20-21 0,20 20 16,-21 1-16,0 0 0,22 0 15,-22 21-15,0 0 0,0 0 0,0 0 16,0 0-16,1 21 0,-1 0 15,-21 0-15,21 1 0,-21 20 0,0-21 16,0 0-16,0 0 0,0 22 16,0-22-16,0 0 0,0 0 0,0 0 15,0 1-15,0-1 0,-21 0 16,0 0-16,21 0 0,0 0 16,-22-21-16,1 22 0,0-22 15,21 21-15,-21-21 0,21-21 47,21-1-47,0 1 0,0 21 0</inkml:trace>
  <inkml:trace contextRef="#ctx0" brushRef="#br0" timeOffset="9523.65">17716 953 0,'0'21'16,"-21"0"0,0 0-16,21 0 15,0 0-15,-21 1 0,0 20 0,21-21 16,0 0-16,-21 0 0,-1 1 0,22-1 16,-21 0-16,0 0 15,21 0-15,0 0 0,0 1 16,21-44 31,0 1-47</inkml:trace>
  <inkml:trace contextRef="#ctx0" brushRef="#br0" timeOffset="9871.5">17759 741 0,'0'0'0,"-21"-42"16,-1 42-16,1 0 0,0 0 16,0 0-16,21 21 0,0 0 15,-21-21-15,21 21 16,0 0-16,21-21 16,0 0-16,0 0 15,0 0-15,1 0 0,-1 0 16,0-21-16,0 21 15,-21-21-15,0 0 0,0 0 16,0-1 0,0 1-16,-21 21 0,0 0 15,0 0-15,-1 0 16,1 0-16,0 0 0,0 0 16,0 21-16,0 1 15,21-1 1,0 0-16,-22-21 0,22 21 0,-21-21 15,21 21-15,0 0 16,0 1-16</inkml:trace>
  <inkml:trace contextRef="#ctx0" brushRef="#br0" timeOffset="10328.29">17907 974 0,'0'-21'0,"0"42"62,0 0-62,0 0 0,0 0 0,0 0 16,0 22-16,0-22 0,0 0 15,0 0-15,0 0 0,0 22 0,0-22 16,21 0-16,-21 0 0,0 0 16,21 1-16,0-22 0,1 21 15,-1-21 1,0 0-16,0 0 0,0 0 16,0 0-16,1-21 0,-1 21 15,-21-22-15,21 1 0,0 0 16,0 0-16,-21 0 0,0-22 0,21 22 15,-21 0-15,22-21 0,-22 21 16,0-1-16,0 1 0,0 0 0,0 0 16,0 42 15,21 0-15,0 0-16,0 1 15</inkml:trace>
  <inkml:trace contextRef="#ctx0" brushRef="#br0" timeOffset="11135.17">18500 1058 0,'0'0'0,"0"-21"16,0 0-16,0 0 15,0 42 16,0 0-15,0 0-16,0 1 0,0-1 0,0 0 16,-22 0-16,22 0 0,-21 0 15,21 1-15,0-1 0,0 0 16,-21 0-16,21 0 0,-21-21 0,21 21 16,0 1-16,-21-22 0,21 21 15,0 0-15,0-42 63,0 0-63,0-1 0,0 1 0,21 0 15,-21 0-15,21 0 0,0-22 16,0 22-16,1-21 0,-1 21 16,0-22-16,0 22 0,0-21 15,0 21-15,1 0 0,-1-1 0,0 22 16,0 0-16,0 0 0,0 0 15,1 0-15,-1 22 16,-21-1-16,0 0 0,21 0 16,-21 0-16,0 0 0,0 1 0,0 20 15,0-21-15,0 0 0,0 0 16,0 1-16,0-1 0,0 0 0,-21 0 16,21 0-16,-21-21 15,21 21-15,-22-21 16,22-21 31,0 0-47,0 0 15,0 0-15,0 0 0,22-22 0,-1 22 16,0-21-16,0 21 0,0-22 16,0 1-16,1 0 0,-1 20 0,21-20 15,-21 21-15,0-21 0,22 20 16,-22 22-16,0-21 0,21 21 0,-20 0 15,-1 0-15,0 0 0,0 21 16,0-21-16,-21 43 0,0-22 0,0 0 16,0 21-16,0 1 15,0-22-15,0 21 0,0 1 0,0-22 16,-21 21-16,0-21 0,21 22 0,-21-22 16,21 0-16,0 0 0,-21 0 15,21 0-15,-22-21 0,22 22 0,-21-22 16,0 0 15</inkml:trace>
  <inkml:trace contextRef="#ctx0" brushRef="#br0" timeOffset="12739.39">4043 2223 0,'-21'0'15,"-1"-22"1,1 22-16,21-21 16,21 21 46,1 0-62,-1 0 0,0 0 16,0 0-16,0 0 15,0 0-15,1 0 0,-1 21 0,0-21 16,21 0-16,-21 0 0,22 0 16,-1 0-16,0 0 0,1 0 0,20 0 15,-20 0-15,20 22 0,-21-22 16,22 0-16,-1 0 0,1 0 0,-1 0 15,1 0-15,21 0 0,-22 0 16,22 0-16,-1 0 0,1 0 16,21 0-16,0 0 0,-22 0 15,22 0-15,0 0 0,0 0 0,0 0 16,0-22-16,21 22 0,-22 0 16,1 0-16,21 0 0,0-21 0,106 21 15,-127 0-15,0 0 16,21 0-16,0 0 0,-21 0 0,275-21 15,-254 21-15,0 0 16,0 0-16,0 0 0,0 0 16,0 0-16,0 0 0,0 0 0,0 0 15,0 0-15,-22 0 0,22 0 16,0 0-16,0 0 0,-21 0 0,21 0 16,0 0-16,-21 0 15,0 0-15,0 0 0,127 0 16,-106 0-16,-22 0 0,22 0 15,-21 0-15,21 0 0,-21 0 0,21 0 16,-21 21-16,21-21 0,106 0 16,-106 0-16,0 0 0,0 0 15,0 0-15,-21 0 0,21 0 0,127 0 16,-106 0-16,-21 0 16,0 0-16,0 0 0,0 0 0,148 0 15,-148 0-15,21 0 0,-21 0 16,0 0-16,0 0 0,148 0 15,-127 0-15,-21-21 16,22 21-16,-1 0 0,-21 0 16,0 0-16,148-21 0,-127 21 15,-21 0-15,21 0 0,-21 0 16,0 0-16,127 0 0,-148 0 16,21-21-16,0 21 0,0 0 0,-21 0 15,21 0-15,-21 0 16,21 0-16,-21 0 0,21 0 0,0 0 15,-22 0-15,22 0 0,0 0 0,-21 0 16,0 0-16,21 0 0,64 0 16,-86 0-16,1 0 15,0 0-15,0 0 0,0 0 0,0 0 16,-22 0-16,1 0 0,21 0 16,-43 0-16,22 0 0,0 0 0,-22 0 15,85 0-15,-84 0 16,-1 0-16,1 0 0,-1 0 0,-20 0 15,-1 0-15,0 0 0,-21 0 16,1 0-16,-1 0 0,0 0 0,-42 0 78,0-21-62,-1 21-16,1 0 15,0 0-15,-21 0 0,-1 0 0</inkml:trace>
  <inkml:trace contextRef="#ctx0" brushRef="#br0" timeOffset="13895.97">3916 3154 0,'0'-21'0,"0"0"15,0-1 1,0 1-16,0 0 16,0 42 46,0 0-62,0 1 16,0-1-16,0 0 0,0 21 15,0-21-15,0 22 0,0-1 0,0 0 16,0-20-16,0 20 0,0 0 16,0 1-16,0-22 0,0 21 0,0-21 15,0 22-15,0-22 0,0 0 16,0 0-16,0 0 0,0 0 0,0 1 16,0-1-16,0 0 0,0 0 15,0 0 1,0-42 31,0 0-47</inkml:trace>
  <inkml:trace contextRef="#ctx0" brushRef="#br0" timeOffset="14511.99">4339 3514 0,'-21'21'15,"21"0"1,-21-21-16,21 21 15,0 0 1,0 1 0,21-22-1,0 0-15,0 0 16,0-22 0,-21 1-16,22 0 15,-22 0-15,0 0 16,0 0-1,-22-1-15,1 22 0,0 0 16,0 0 0,0 0-16,0 0 15,21 22-15,0-1 16,0 0-16,0 0 0,0 0 16,0 0-1,21-21-15,0 0 16,0 0-16,0 0 15,0 0 1,-21-21 31,0 0-31,0 0 46,22 21-46</inkml:trace>
  <inkml:trace contextRef="#ctx0" brushRef="#br0" timeOffset="102102.69">3768 4128 0</inkml:trace>
  <inkml:trace contextRef="#ctx0" brushRef="#br0" timeOffset="103124.09">5736 4953 0,'21'0'0,"0"0"15,-21-21 1,22 21 0,-22-21-16,21 21 0,0-21 15,-21-1 1,21 22-16,0-21 0,-21 0 0,0 0 15,0 0 1,0 0-16,0-1 16,-21 22-16,0 0 0,0 0 15,-22 0-15,1 0 0,0 22 16,-1-1-16,-20 21 0,21-21 0,-1 0 16,1 22-16,0-1 0,-1 0 15,22 1-15,0-1 0,0 0 0,0 1 16,-1-1-16,22 0 0,0 1 15,0-1-15,0 0 0,0 1 0,0-1 16,0-21-16,22 22 0,-1-22 16,0 0-16,0 0 0,0 0 0,0 0 15,1-21-15,20 22 16,-21-22-16,21 0 0,-20 0 0,20 0 16,0 0-16,1 0 0,-22-22 15,21 1-15,0 21 0,-20-21 0,20 0 16,0 0-16,1-22 0,-22 22 15,21-21-15,0 21 0,1-22 0,-22 1 16</inkml:trace>
  <inkml:trace contextRef="#ctx0" brushRef="#br0" timeOffset="103690.29">6308 4699 0,'0'0'0,"0"-21"0,0-43 15,0 43 1,0 0-16,0 0 0,0 0 15,0 42 17,0 0-32,0 0 0,0 0 0,0 22 15,0-1-15,0 22 0,0-22 16,0 21-16,0 1 0,0-1 0,0-20 16,0 20-16,0 1 0,0-22 15,-22 0-15,22 22 0,-21-22 0,21-21 16,0 22-16,0-1 15,0-21-15,0 0 0,0 1 0,0-1 16,0 0-16,0-42 31,0 0-15,0-1-16,0 1 0,0-21 16,0 21-16,21-22 0,1 22 0,-1-21 15,-21 21-15,21-22 0,0 22 16,21 0-16,-20-21 0,-1 21 0,0 21 15,0-22-15,0 22 0,0-21 16,1 21-16,-1 0 0,0 0 0,0 21 16,0 1-16,0-1 15,-21 0-15,0 0 0,22 0 0,-22 22 16,0-22-16,0 0 0,0 21 0,0-21 16,0 1-16,0-1 0,0 0 15,0 0-15,0 0 0,0 0 16,0 1-16,0-1 15,0 0 1,0-42 31,0 0-47,0-1 0,0 1 16</inkml:trace>
  <inkml:trace contextRef="#ctx0" brushRef="#br0" timeOffset="104202.66">6985 5122 0,'0'0'0,"0"-21"16,0 0-1,0 0 1,21 21 0,0 0-16,0 0 15,1 0-15,-1 21 0,0-21 16,0 21-16,-21 0 0,21 1 0,0-1 16,-21 0-16,0 0 0,0 0 15,0 0-15,0 1 0,0-1 0,0 21 16,0-21-16,0 0 0,0 1 15,0-1-15,0 0 0,-21 0 0,0 0 16,21 0-16,-21-21 0,21 22 0,-21-22 16,0 0-1,21-22 17,0 1-32,0 0 0,0 0 15,21-21-15,0 20 0,-21 1 0,21-21 16,0 21-16,-21 0 0,21-1 15,1-20-15,-1 21 0,-21 0 16,21 0-16,0 21 16,0 0 15,0 0-15,-21 21-1</inkml:trace>
  <inkml:trace contextRef="#ctx0" brushRef="#br0" timeOffset="104734.28">7535 5249 0,'0'0'0,"0"-21"0,0 0 15,0 0 1,0 0-16,0 0 0,0-1 16,0 1-16,-21 21 31,0 0-31,0 0 0,0 21 0,-1 1 16,22-1-16,-21 21 0,0-21 15,0 0-15,0 22 0,0-22 0,21 21 16,0-21-16,0 1 0,0 20 15,0-21-15,0 0 0,0 0 0,0 1 16,21-1-16,21 0 16,-21-21-16,0 0 0,1 0 15,20 0-15,-21 0 0,21 0 0,-20-21 16,-1 0-16,21 21 0,-21-22 16,22 1-16,-22 0 0,0 0 0,0 0 15,0 0-15,-21-22 0,0 22 16,0 0-16,0-21 0,0 20 0,0-20 15,0 21-15,-21 0 0,0 0 16,0-1-16,0 22 0,-1 0 0,1 0 16,0 0-16,0 0 0,0 0 0,0 0 15,-1 0-15,1 0 0,0 22 16,21-1-16,0 0 0,0 0 16,0 0-16,0 0 15,0 1-15,0-1 0,21-21 16,0 21-16,1-21 15,-1 0-15</inkml:trace>
  <inkml:trace contextRef="#ctx0" brushRef="#br0" timeOffset="105470.9">8128 5122 0,'0'0'0,"21"0"0,-21-21 0,0 42 47,0 1-47,0-1 16,0 0-16,0 21 0,0-21 0,-21 1 15,21-1-15,0 0 0,-21 21 0,21-21 16,0 1-16,0-1 0,0 0 16,0 0-16,0 0 0,-21 0 15,21 1-15,0-44 47,0 1-47,0 0 16,0 0-16,21 0 0,-21 0 0,0-1 15,0-20-15,0 21 16,21-21-16,0 20 0,0 1 0,0-21 16,-21 21-16,22 0 0,-1-1 15,0 1-15,0 0 0,0 21 0,0 0 16,22 0-16,-22 0 0,0 0 0,0 0 15,0 21-15,-21 0 0,22 1 16,-1-1-16,0 0 0,-21 0 0,0 21 16,0-20-16,0-1 0,0 0 15,0 21-15,0-21 0,0 1 0,0-1 16,0 0-16,-21-21 0,21 21 0,0 0 16,-21-21-16,-1 21 15,22-42 16,0 0-31,0 0 0,0 0 16,22 0-16,-1-1 0,0 1 0,0-21 16,0 21-16,0-22 0,1 22 15,20-21-15,-21 21 0,21 0 0,-20-1 16,-1 1-16,21 21 0,-21 0 16,0 0-16,1 0 0,-1 21 15,-21 1-15,21-1 0,-21 0 0,0 0 16,0 0-16,0 22 0,0-22 15,0 0-15,-21 21 0,0-21 16,-1 1-16,1-1 0,21 21 16,-21-21-16,21 0 0,-21-21 0,21 22 15,0-1-15,0 0 0,-21-21 16,21 21-16,0-42 31,21 0-31,0 21 16,0-21-16</inkml:trace>
  <inkml:trace contextRef="#ctx0" brushRef="#br0" timeOffset="105899.21">9059 5376 0,'0'0'15,"0"22"-15,0-1 16,21-21-1,1 0-15,-1 0 0,0 0 0,0 0 16,0 0-16,0-21 0,1-1 0,-1 22 16,0-21-16,0 21 0,0-21 15,0 0-15,1 0 0,-1 0 0,0-1 16,0 1-16,0 0 0,-21 0 16,0 0-16,0 0 0,21-1 15,-42 22 1,0 0-16,-21 0 15,21 22-15,-1-1 0,-20 0 0,21 0 16,0 0-16,0 0 0,-1 22 0,1-22 16,0 0-16,21 21 0,0-20 15,0-1-15,0 0 0,0 0 0,0 0 16,0 0-16,21-21 16,0 0-16,1 0 0,20 0 15,-21 0-15,0 0 0,22 0 0,-22 0 16,0-21-16,21 21 0,-21 0 15,1-21-15,-1 21 0,0-21 16,0 21-16,0-21 0,0 21 0,1-21 16,-1-1-16</inkml:trace>
  <inkml:trace contextRef="#ctx0" brushRef="#br0" timeOffset="106534.62">10541 4805 0,'0'0'15,"0"-21"-15,0-64 0,0 64 16,0 0-16,-21 0 16,0-1-16,21 1 0,0 0 0,-22 21 15,1 0-15,0-21 0,0 21 16,0 0-16,21 21 0,-21-21 15,-1 21-15,1 22 0,0-1 16,21 0-16,-21 1 0,21 20 16,-21 1-16,21-1 0,0 1 0,-21-22 15,21 21-15,0 1 0,0-22 16,0 1-16,0-1 0,0 0 0,0-21 16,0 1-16,0-1 0,0 0 15,0 0-15,0 0 0,21-21 0,0 0 31,0-21-15,-21 0 0,0 0-16,0 0 0,0-1 0,0-20 15,0 21-15</inkml:trace>
  <inkml:trace contextRef="#ctx0" brushRef="#br0" timeOffset="106930.39">9800 4741 0,'0'0'0,"-21"-21"0,-64-21 16,85 21-16,0 0 0,0-1 0,0 1 16,0 0-16,21 0 0,1 0 15,20 0-15,-21-1 0,21 1 0,22 0 16,-22 0-16,22 0 16,-1 21-16,1 0 0,-1 0 0,1 0 15,20 0-15,-20 0 0,21 21 16,-1 0-16,-20 21 0,20-20 0,-20 20 15,-1 0-15,-20 1 0,-1 20 16,-21 1-16,0-1 0,-21 1 0,0-1 16,0-21-16,-42 22 0,0-1 0,-1 1 15,-20-22-15,-1 1 0,1-1 16,-22 0-16,22 1 0,-22-1 0,0-21 16,1 0-16,-1 0 0,22 1 15,-1-22-15,1 0 0,-1 21 0,22-21 16,-1 0-16,22 0 15,0 0-15,0 0 0,21-21 16,0-1-16,0 1 0,42 21 16,-21-21-16,1 21 0,-1-21 15,21 21-15,0-21 0,1 21 0,-22-21 16,21 21-16,1 0 0,-1-22 0</inkml:trace>
  <inkml:trace contextRef="#ctx0" brushRef="#br0" timeOffset="107358.74">10901 5228 0,'0'-21'16,"21"21"-16,-21-21 0,21 21 0,0 0 15,-21-21-15,21 21 0,1 0 16,-1 0-16,0 0 15,0 0-15,0 0 0,-21 21 0,21 0 16,1-21-16,-1 21 0,0 0 16,-21 1-16,0-1 0,0 0 0,0 0 15,0 0-15,0 0 0,0 1 0,0-1 16,0 0-16,0 0 0,0 0 16,0 0-1,-21-21-15,0 0 16,21-21-1,0 0-15,0 0 0,0 0 16,0 0-16,0-1 0,0 1 16,0 0-16,21 0 0,0-21 0,0 20 15,-21 1-15,21 0 0,0 21 16,1-21-16,-1 0 0,0 0 0,0 21 16,0 0-16,0-22 0,1 22 0,-1 0 15,0 0-15,0 0 16,0 0-1</inkml:trace>
  <inkml:trace contextRef="#ctx0" brushRef="#br0" timeOffset="107618.25">11747 5144 0,'-21'21'15,"0"0"1,21 0-16,-21-21 0,0 21 0,21 0 15,-21 1-15,21-1 0,0 0 16,0 0-16,-22 0 0,22 0 16,0 1-16,-21-1 0,21 0 15,0 0-15,0 0 16,0 0-16,0-42 47,21 21-32,-21-21-15,22 0 0</inkml:trace>
  <inkml:trace contextRef="#ctx0" brushRef="#br0" timeOffset="107778.34">11663 5080 0,'0'0'0,"0"-21"15,-21 21-15,-1 0 16,1 0-16,42 0 47,1 0-32</inkml:trace>
  <inkml:trace contextRef="#ctx0" brushRef="#br0" timeOffset="109018.39">12001 5207 0,'-21'0'0,"0"0"15,21-21-15,0 0 16,0 0-16,21-1 16,0 22-1,1 0-15,-1 0 0,0 0 16,0 0-16,0 0 0,0 22 15,1-1-15,-1 0 0,-21 0 0,0 0 16,0 0-16,0 1 0,0-1 0,0 0 16,0 21-16,0-21 0,0 1 15,0-1-15,0 0 0,0 0 16,0 0-16,21-21 47,0-21-47,0 0 15,0 0-15,-21 0 0,22-1 0,-1 1 16,0 0-16,-21-21 0,21 21 16,0-22-16,0 22 0,-21-21 0,22 21 15,-22-22-15,21 22 0,-21 0 0,0 0 16,0 42 15,0 0-31,0 0 16,-21 0-16,-1 1 0,22 20 0,-21-21 15,0 21-15,21-20 0,0 20 0,0-21 16,0 0-16,0 22 0,0-22 16,0 0-16,0 0 0,0 0 0,0 0 15,21 1-15,0-22 0,1 21 16,-1-21-16,21 21 0,-21-21 0,0 0 16,1 0-16,-1 0 0,21 0 15,-21-21-15,0 0 0,1 21 0,-1-22 16,0 1-16,21 0 0,-21 0 0,1 0 15,-1 0-15,0-22 0,-21 22 16,21-21-16,0 21 0,0-22 16,-21 22-16,0 0 0,0 0 15,0 0-15,0-1 0,-21 22 32,21 22-32,-21-1 15,0 21-15,0-21 0,0 0 0,21 1 16,-22 20-16,22-21 0,-21 0 15,21 0-15,0 22 0,0-22 0,0 0 16,0 0-16,0 0 0,0 1 16,0-1-16,21-21 15,1 21-15,-1-21 0,0 0 0,0 0 16,0 0-16,0 0 0,1 0 16,-1 0-16,0 0 0,21 0 0,-21-21 15,1 0-15,-1 21 0,0-22 0,21 1 16,-21 0-16,1 0 0,-1 0 15,0 0-15,0-22 0,0 22 0,0-21 16,1-1-16,-22 22 0,0-21 16,21 21-16,-21 0 0,0-1 0,0 1 15,0 0-15,0 42 32,-21 0-32,-1-21 0,22 22 15,0-1-15,0 0 0,-21 0 16,21 0-16,0 0 15,21-21 1,1 0-16,-1 0 0,0 0 16,0-21-16,0 21 0,0-21 15,1 0-15,-1 0 16,0 0-16,0-1 16,-21 1-16,21 21 15,-21 21 1,0 1-1,0-1-15,0 0 0,-21 21 16,21-21-16,-21 1 0,21-1 0,0 21 16,-21-21-16,21 0 0,0 1 15,0 20-15,0-21 0,0 0 0,0 0 16,0 1-16,0-1 0,0 0 16,21-21-16,0 21 15,0-21-15,0 0 16,1 0-16,-1 0 0,-21-21 15,21 0-15,0 21 0,-21-21 0,21-1 16,0 1-16,1 0 0,-1 0 0,0 0 16</inkml:trace>
  <inkml:trace contextRef="#ctx0" brushRef="#br0" timeOffset="110495.15">15515 5376 0,'85'0'15,"-170"0"-15,191 0 0,-85 0 16,-21-21-16,21 0 16,-21-21-16,21 21 15,-21-1-15,0 1 0,22 0 0,-22 0 16,0 0-16,0-22 0,0 22 16,0-21-16,-22 21 0,22-22 0,-21 1 15,-21 21-15,21 0 0,-22 0 16,22-1-16,-21 22 0,0 0 0,-1 0 15,1 0-15,0 22 0,-22-1 16,22 21-16,-1 0 0,1 1 0,21-1 16,-21 0-16,20 1 0,1 20 15,21-20-15,0-1 0,0 0 16,0 1-16,0-22 0,0 21 0,21-21 16,1 0-16,-1 1 0,21-1 15,-21-21-15,22 0 0,-22 0 0,21 0 16,0 0-16,-20 0 0,20 0 15,0-21-15,1-1 0,-22 1 0,21-21 16,0 21-16,-20-22 0,20 1 16,-21 0-16,0-1 0,22-20 0,-22-1 15,0 1-15,0-1 0,-21-20 16,21-1-16,0 22 0,-21-22 0,0 21 16,0 1-16,22-1 0,-22 1 15,0 21-15,0-1 0,0 1 16,0 21-16,0 0 0,0-1 0,-22 44 15,22-1 1,0 0-16,-21 21 0,0 1 0,0-1 16,21 21-16,-21 1 0,21-1 15,0 22-15,-21-21 0,21 20 0,-22 1 16,22-22-16,0 1 0,0 21 16,0-43-16,0 21 0,0-20 0,0-1 15,22 0-15,-22 1 0,21-1 16,0-21-16,-21 0 0,21 1 0,0-1 15,0 0-15,1-21 16,-1 0-16,0 0 0,0 0 16,21 0-16,-20-21 0,-1 0 0,0-1 15,0 1-15,0 0 0,22-21 16,-22 21-16,0-22 0,0 1 0,0 0 16,-21-1-16,0 1 0,21 0 15,-21-1-15,0 22 0,0 0 0,0 0 16,-21 0-16,0 21 0,0 0 15,0 0-15,-22 21 0,22 0 16,0 0-16,0 0 0,0 22 0,0-22 16,21 0-16,-22 0 0,22 0 0,0 0 15,0 1-15,22-22 16,-1 0-16,0 0 0,0 0 16,0 0-16,22 0 0,-22 0 0,21 0 15,0-22-15,1 22 0,-22-21 16,21 0-16,1 0 0,-1 0 0,-21 0 15,21-1-15,-20-20 0,-1 21 16,0 0-16,0 21 0,0-21 0,-21 42 31,-21 21-15,0-21-16,0 0 0,21 22 16,-21-22-16,-1 21 0,1 1 15,0-22-15,21 0 0,0 21 0,0-21 16,0 1-16,0-1 0,0 0 15,0 0-15,21-21 0,0 0 16,1 0-16,-1 0 0,0 0 16,0 0-16,0 0 0,22 0 0,-22-21 15,0 0-15,21 0 0,-21 21 16,1-43-16,20 22 0,-21 0 0,0-21 16,0 20-16,1-20 0,-1 21 0,0 0 15,-21-22-15,0 22 16,0 42 15,0 1-31,0-1 0,-21 21 0,21-21 16,0 0-16,-21 22 0,21-22 15,-22 0-15,22 0 0,0 0 0,0 1 16,0-1-16,0 0 0,0 0 16,22-21 15,-1-21-16,0 0-15,0 0 0</inkml:trace>
  <inkml:trace contextRef="#ctx0" brushRef="#br0" timeOffset="110667.05">17018 4890 0,'0'0'0,"-21"-22"0,-43 22 16,43 0-1,0 0-15,21 22 32,21-1-17,0 0-15,-21 0 0</inkml:trace>
  <inkml:trace contextRef="#ctx0" brushRef="#br0" timeOffset="111856.69">17378 5271 0,'-21'0'0,"-1"-22"16,22 1-16,-21 21 0,21-21 0,0-21 16,0 21-16,21-1 0,1 1 15,-1 0-15,0 0 0,0 0 0,21 0 16,-20-1-16,20 22 0,-21 0 15,21 0-15,-20 0 0,-1 0 16,0 22-16,0-1 0,-21 0 0,0 21 16,0-21-16,0 22 0,0-1 15,0-21-15,0 22 0,-21-22 0,0 21 16,21-21-16,-21 0 0,21 22 16,0-22-16,0 0 0,0 0 15,21-21 1,0 0-16,0 0 0,0 0 15,0-21-15,1 21 0,-1-21 0,0 0 16,0 0-16,21-1 16,-20 1-16,-1 0 0,0-21 0,0-1 0,-21 1 15,21 0-15,0-1 16,1 1-16,-1 0 0,0 21 0,-21-22 16,0 22-16,0 0 0,-21 42 31,0 21-16,-1-20-15,22 20 0,-21 0 0,0-21 16,21 22-16,0-1 0,0 0 16,0-20-16,0 20 0,0-21 0,0 21 15,0-20-15,0-1 0,0 0 0,0 0 16,21-21-16,0 21 0,1-21 16,-1 0-16,0 0 0,0 0 0,21 0 15,-20 0-15,-1-21 16,21 21-16,-21-21 0,0 0 0,1 21 15,20-21-15,-21-1 0,0-20 0,0 21 16,1-21-16,-1 20 0,0-20 16,-21 21-16,0-21 0,0 20 0,21 1 15,-21 0-15,0 0 0,-21 21 16,0 0 0,0 21-16,-1 0 0,1 0 15,0 1-15,0-1 0,0 21 0,0-21 16,21 22-16,0-1 0,0-21 15,0 0-15,0 22 0,0-22 16,0 0-16,0 0 0,0 0 0,0 0 16,21-21-16,0 22 0,0-22 15,21 0-15,-20 0 0,-1 0 0,21 0 16,-21 0-16,22-22 0,-22 22 16,21-21-16,-21 0 0,22 0 0,-22 0 15,21 0-15,-21-1 0,22-20 16,-22 21-16,0-21 0,0-1 0,0 1 15,0 0-15,-21 20 0,0-20 0,0 21 16,0 0-16,0 0 0,-21 21 16,0 0-16,21 21 15,-21-21-15,0 21 16,0 0-16,-1 0 0,22 0 0,0 1 16,0-1-16,0 0 15,0 0-15,22-21 0,-1 0 16,21 0-16,-21 0 15,0 0-15,1-21 0,-1 0 0,0 21 16,0-21-16,21-1 0,-20 22 16,-1-21-16,0 0 0,-21 0 0,21 21 15,0-21-15,-21 42 32,0 0-32,0 0 0,-21 0 0,0 22 15,0-22-15,21 21 16,-21-21-16,21 22 0,-22-22 0,22 21 15,0-21-15,0 1 0,0-1 16,0 0-16,0 0 0,0 0 0,22 0 16,-1 1-16,0-22 0,0 21 0,0-21 15,0 0-15,1 0 0,-1 0 16,0 0-16,0 0 0,0 0 16,0-21-16,1 21 0,-22-22 15,21 1-15,0 0 0,0 0 0,0 0 16,-21 0-16,43-22 0,-22 22 0</inkml:trace>
  <inkml:trace contextRef="#ctx0" brushRef="#br0" timeOffset="112111.55">19854 5207 0,'0'0'0,"0"21"16,21-21 15,1 0-31,-1 0 0,0 0 0,0 0 16,0 0-16,0 0 16,1 0-1,-44 0 16,1 0-31</inkml:trace>
  <inkml:trace contextRef="#ctx0" brushRef="#br0" timeOffset="112186.5">19833 5313 0,'0'42'16,"0"-21"-16,-21-21 16</inkml:trace>
  <inkml:trace contextRef="#ctx0" brushRef="#br0" timeOffset="112262.45">19960 5376 0</inkml:trace>
  <inkml:trace contextRef="#ctx0" brushRef="#br0" timeOffset="113031.09">20976 5144 0,'0'0'0,"85"0"16,-64 0-16,0 0 15,0 0 1,-21 21-16,0 0 0,0 0 16,-21 0-16,21 0 0,-21 1 15,21-1-15,0 0 0,0 0 0,0 0 16,-21 0-16,21 1 0,-21-1 16,21 0-16,-22-21 0,22 21 15,0 0-15,-21 0 0,0-21 16,0 22-16,0-44 31,21 1-15,-21 0-16,21 0 0,0 0 0,0 0 15,0-1-15,0 1 0,0 0 16,0 0-16,0-21 0,21 20 0,0-20 16,0 21-16,21-21 0,-20 20 15,20 1-15,0-21 0,1 21 0,-1 21 16,0-21-16,1 21 0,-1 0 0,0 0 15,1 21-15,-22 0 16,21 0-16,-21 0 0,0 22 0,-21-22 16,0 21-16,0-21 0,0 22 0,0-1 15,0-21-15,0 0 0,-21 22 0,0-22 16,0 0-16,21 0 0,-21 0 16,0 0-16,21 1 0,-22-22 0,22 21 15,-21-21 1,21 21-16,0-42 31,21 0-31,1-1 0,-1 22 16,0-21-16,21-21 0,-21 21 0,22 0 15</inkml:trace>
  <inkml:trace contextRef="#ctx0" brushRef="#br0" timeOffset="113122.07">21907 5249 0,'-21'22'15,"0"-1"-15,0-21 0,0 21 0</inkml:trace>
  <inkml:trace contextRef="#ctx0" brushRef="#br0" timeOffset="113427.46">22119 7599 0,'0'0'0,"0"-381"0,21-720 16,0 847-16,-21 43 15,0 41-15,0 22 0,0 63 16,0 1-16,0 20 0,0 22 0,-21 21 16,-21 0-16,21 21 0,0 0 15,-1 0-15,-20 21 0,21 21 0,0-21 16,0 0-16,-22 22 0,22-22 16,21 21-16,-21-21 0,21 22 0,0-22 15,0 0-15,0 21 0,0-20 16,21-1-16,0 0 15,0 0-15,1-21 0,-1 0 0,21 21 16,-21-21-16,0 0 0,22 0 16,-22 0-16,21 0 0,-21 0 0,22-21 15,-1 21-15,-21-21 0,22 0 16,-1 21-16,0-21 0</inkml:trace>
  <inkml:trace contextRef="#ctx0" brushRef="#br0" timeOffset="113997.96">22775 5059 0,'0'0'0,"0"-21"0,0-22 15,0 22 1,-21 21 0,0 21-16,21 1 15,-21-1-15,0 0 0,-1 0 16,22 21-16,-21-20 0,0-1 16,21 21-16,0-21 0,-21 0 0,21 1 15,-21-1-15,21 0 0,0 0 16,0 0-16,0 0 0,0 1 15,21-22-15,0 0 16,0 0-16,0 0 16,1 0-16,-1-22 0,0 1 0,0 21 15,21-21-15,-20 0 0,-1 0 16,0-22-16,0 22 0,0 0 0,0-21 16,1 21-16,-1-1 15,-21 1-15,0 0 0,21 21 0,-21 21 31,0 0-31,-21 1 16,21-1-16,-21 0 0,21 0 0,-22 0 16,22 0-16,0 1 0,0-1 15,0 0-15,0 0 0,0 0 16,43 0-16,-22-21 0,0 0 16,21 22-16,-20-22 0,20 0 0,-21 0 15,21 0-15,-20 0 0,-1 0 16,0-22-16,0 1 0,0 0 0,0 21 15,-21-42-15,0 21 0,0-1 16,0-20-16,0 21 0,0-21 16,0-1-16,0 1 0,0 21 0,0-22 15,0 22-15,0 0 0,0 0 16,0 0-16,0 0 16,0 42 15,0 0-16,0 0-15</inkml:trace>
  <inkml:trace contextRef="#ctx0" brushRef="#br0" timeOffset="114751.23">25082 4657 0,'22'-43'15,"-1"43"-15,-21-21 0,21 21 16,-21-21-16,0 0 0,21 21 0,-21-21 15,0 0-15,0-1 0,0 1 16,0 0-16,0 0 0,0 0 16,0 0-16,0-1 0,-21 1 0,0 0 15,0 21-15,-1 0 0,-20 0 16,0 0-16,-1 0 0,1 0 16,-21 21-16,-1 0 0,1 22 0,-1-1 15,1 0-15,-1 1 0,1 20 16,20 1-16,1-1 0,0 22 0,-1-22 15,22 1-15,0-1 0,21 1 0,0-1 16,0-20-16,0-1 0,0 0 16,0 1-16,21-1 0,21-21 0,-20 22 15,20-22-15,0 0 0,1-21 16,-1 21-16,0 0 0,1-21 0,20 0 16,1 0-16,-22 0 0,21 0 15,1 0-15,-22-21 0,22 0 16,-1 0-16,-20 0 0,20-1 0,1-20 15,-22 21-15,21-21 0,1-1 16,-22 1-16</inkml:trace>
  <inkml:trace contextRef="#ctx0" brushRef="#br0" timeOffset="116715.12">25866 4276 0,'0'0'0,"0"-43"0,0 1 15,0 21-15,-22 21 16,1 0-16,0 21 0,0 0 0,0 22 15,0-1-15,-1 0 16,1 22-16,0-22 0,0 22 0,0-1 16,0 22-16,-1-22 0,1 1 15,0-1-15,21 1 0,-21-1 0,21 1 16,-21-22-16,21 0 0,0 1 0,0-22 16,0 21-16,0-21 0,0 1 15,0-1-15,0-42 31,0-1-31,0 1 16,0 0-16,21 0 0,-21-21 16,21-1-16,21 22 0,-20-21 0,-1-1 15,0 1-15,21 0 0,-21 21 16,22-22-16,-22 22 0,21 21 16,-21 0-16,1 0 0,-1 0 0,0 0 15,-21 21-15,0 0 0,0 1 16,0-1-16,0 21 0,0-21 0,0 22 15,-21-1-15,0-21 0,21 21 16,-22-20-16,22-1 0,0 0 0,0 0 16,0 0-16,0 0 0,0 1 15,22-1-15,-1-21 0,0 0 0,0 21 16,0-21-16,22 0 0,-22 0 16,21 0-16,0 0 0,-20 0 0,20-21 15,-21 0-15,21-1 0,-20 1 16,20 0-16,-21 0 0,0-21 15,0 20-15,1-20 0,-1 0 0,-21-1 16,0 1-16,0 21 0,0-21 16,0 20-16,0 1 0,0 0 0,-21 21 15,-1 0-15,1 0 0,0 0 16,0 0-16,0 21 0,0 0 0,21 22 16,0-22-16,0 0 0,0 0 15,0 22-15,0-22 0,0 0 0,0 21 16,0-21-16,21 1 0,-21-1 15,21 0-15,-21 0 0,21 0 16,0 0-16,0 1 16,1-22-1,-1 0-15,0 0 0,0 0 0,0 0 16,0 0-16,1 0 0,-1 0 16,0-22-16,21 1 0,-21 0 0,1 0 15,-1 0-15,0-22 0,0 22 16,0-21-16,0 0 0,1 20 0,-1-20 15,0 21-15,-21 0 0,0 0 16,0 42 0,0 0-1,-21 0-15,0 0 0,-1 22 0,1-22 16,0 21-16,21-21 0,0 22 0,-21-22 16,21 0-16,0 0 0,0 0 15,0 0-15,0 1 0,0-1 0,0 0 16,21-21-16,0 0 0,0 21 15,1-21-15,-1 0 0,0 0 0,0 0 16,0 0-16,0 0 0,22 0 16,-22-21-16,0 0 0,21 0 0,-20 21 15,-1-22-15,0-20 0,0 21 16,0 0-16,0-22 0,1 1 0,-1 0 16,-21-22-16,0 22 0,0 0 15,0-1-15,0 22 0,-21 0 16,-1 0-16,1 21 0,0 0 0,-21 0 15,-1 21-15,1 0 0,0 0 16,-1 22-16,1-22 0,0 21 0,-1 0 16,22 1-16,0-22 0,21 21 15,0-21-15,0 22 0,0-22 0,0 0 16,21 0-16,22 0 16,-22-21-16,0 0 0,21 0 0,1 0 15,-22 0-15,21 0 0,0 0 16,1 0-16,-1 0 0,0-21 0,1 21 15,-1-21-15,-21 0 0,22 0 16,-1 0-16,0-1 0,-21 1 16,22-21-16,-22 21 0,0 0 0,0-1 15,0 1-15,-21 0 0,22 21 16,-22 21 0,-22 0-16,1 1 0,21-1 15,-21 21-15,0-21 0,0 22 0,0-22 16,21 0-16,-22 21 0,22-21 15,-21 1-15,21-1 0,0 0 16,0 0-16,0 0 16,0-42 31,0 0-47,21 0 15,-21 0-15,22-22 0,-1 22 16,0-21-16,0 21 0,0-22 0,0 1 15,22 0-15,-22-1 0,0 22 16,0 0-16,0 0 0,1 0 0,-1 21 16,0 0-16,0 0 0,0 0 15,-21 21-15,0 0 0,0 0 0,0 0 16,0 0-16,0 22 16,0-22-16,0 21 0,0-21 0,0 1 15,0-1-15,0 21 0,0-21 0,0 0 16,0 1-16,0-1 15,0 0-15,21-21 32,1 0-17,-1 0-15,0-21 0,0 0 16,0 21-16,0-22 0,22 1 0,-22-21 16,0 21-16,21-22 0,1 1 15,-22 21-15,21-21 0,-21-1 0,1 22 16,-1 0-16,0 0 15,0 0-15,-21 42 16,-21 0 0,0 21-16,21-21 0,-21 22 0,-1-1 15,1-21-15,21 22 0,-21-22 0,21 21 16,0-21-16,0 0 0,0 1 16,21-1-16,0 0 0,1-21 0,-1 21 15,0-21-15,0 0 0,0 0 16,22 0-16,-22 0 0,21 0 0,-21 0 15,22-21-15,-22 21 0,0-21 16,21 0-16,-21 21 0,1-22 0,20-20 16,-21 21-16,0-21 0,0-1 15,22 22-15,-22-21 0,0-1 16,-21 22-16,21-21 0,-21 21 16,-21 21-1,0 21 1,0 21-16,21-21 0,0 1 0,-21 20 15,21-21-15,0 21 0,-22-20 16,22-1-16,0 0 0,0 21 0,0-21 16,0 1-16,0-1 15,22-21-15,-22 21 0,21-21 0,0 0 16,0 0-16,0 0 16,0 0-1,1 0-15,-1 0 0,0-21 0,0 21 16</inkml:trace>
  <inkml:trace contextRef="#ctx0" brushRef="#br0" timeOffset="117019.15">29422 4466 0,'0'0'0,"-22"0"0,1 0 16,0 0-16,0 0 0,0 21 0,0-21 15,21 22-15,0-1 0,0 0 16,-22 21-16,22-21 0,0 22 16,-21-1-16,21 0 0,0 22 15,0-22-15,0 22 0,0-22 0,-21 0 16,21 22-16,0-22 0,0-21 16,-21 22-16,21-1 0,0-21 0,0 0 15,0 1-15,0-1 0,-21 0 16,21 0-16,0 0 0,21-21 47,-21-21-47</inkml:trace>
  <inkml:trace contextRef="#ctx0" brushRef="#br0" timeOffset="117414.89">29062 4636 0,'0'0'0,"-21"-43"0,-22 1 16,43 21-16,0 0 16,0-1-16,0 1 15,21 0-15,22 21 0,-22 0 16,21-21-16,1 21 0,20 0 16,-21 0-16,1 0 0,20 0 0,-20 0 15,-1 0-15,21 21 16,-41 0-16,20 0 0,0-21 0,-21 22 15,1 20-15,-1-21 0,-21 0 16,0 22-16,0-1 0,0 21 0,0-20 16,-21 20-16,-22 1 0,22-1 15,-21-20-15,-1 20 0,22-21 0,-21 1 16,21-1-16,-22 0 0,22-20 16,-21-1-16,21 0 0,-22 0 0,22 0 15,-21-21-15,21 0 0,0 21 16,-1-21-16,1 0 0,0 0 15,42 0 17,0-21-17,1 21-15,-1 0 0</inkml:trace>
  <inkml:trace contextRef="#ctx0" brushRef="#br0" timeOffset="117850.86">29845 5017 0,'0'0'0,"-21"0"0,21-43 16,0 22 0,21 21-1,0 0-15,0 0 16,0 0-16,1 21 0,-1 0 15,0 1-15,-21 20 0,21-21 16,-21 0-16,0 22 0,0-22 0,0 21 16,0-21-16,0 22 0,-21-22 15,0 0-15,21 0 0,-21 0 0,21 0 16,-22 1-16,1-22 16,21-22 15,0 1-16,0 0-15,21 0 0,1 0 16,-1 0-16,0-1 0,0-20 16,0 21-16,0 0 0,1-22 0,-1 22 15,0 0-15,0 0 0,0 21 16,0 0-16,-21-21 0,22 21 0,-1 0 47,-21 21-47,21-21 0</inkml:trace>
  <inkml:trace contextRef="#ctx0" brushRef="#br0" timeOffset="118085.88">30459 5038 0,'-21'0'15,"-1"21"1,22 0-16,-21 0 15,21 0-15,0 1 0,0-1 16,-21 0-16,0 21 0,21-21 16,-21 1-16,21-1 0,0 0 0,0 0 15,0 0-15,-21 0 16,21 1 0</inkml:trace>
  <inkml:trace contextRef="#ctx0" brushRef="#br0" timeOffset="118295.05">30501 4911 0,'0'0'0,"0"-21"0,-21-22 15,0 22-15,0 21 16,21 21 31,0 0-47,0 1 15,0-1-15,21-21 16</inkml:trace>
  <inkml:trace contextRef="#ctx0" brushRef="#br0" timeOffset="119342.73">30607 5144 0,'0'-43'16,"0"22"-16,21 21 16,0-21-16,0 21 15,1 0-15,-1 0 0,0 0 16,0 21-1,-21 0 1,0 0-16,0 1 0,0-1 16,0 0-16,0 0 0,0 0 0,0 0 15,0 1-15,-21-1 0,0 0 16,21 0-16,21-21 47,0 0-47,0 0 0,-21-21 15,21 21-15,1-21 0,-1 21 16,0-21-16,-21-1 0,21 1 0,0 0 16,0 0-16,1-21 0,-1 20 15,0 1-15,0-21 0,-21 21 0,0 0 16,0-1-16,0 1 16,0 42-1,-21 1 1,0-22-16,0 42 0,21-21 0,-22 0 15,1 0-15,0 22 0,21-22 16,0 0-16,-21 21 0,21-20 0,-21-1 16,21 0-16,0 0 0,0 0 15,0 0-15,0 1 0,0-1 0,21 0 16,0-21 0,0 0-16,0 0 15,1 0-15,-1 0 0,0-21 0,0 21 16,0-21-16,0-1 0,1 22 15,-1-21-15,0 0 0,0 0 0,0-21 16,0 20-16,1 1 16,-1 0-16,0-21 0,-21 21 0,0-1 15,-21 22 1,0 22 0,-1-22-16,1 21 0,0 0 15,0 21-15,0-21 0,0 1 0,-1-1 16,22 0-16,-21 0 0,21 0 15,0 0-15,0 1 16,0-1-16,21-21 16,1 21-16,-1-21 0,0 0 15,0 0-15,0 0 16,0 0-16,1 0 0,-1-21 16,0 21-16,0-21 0,-21-1 0,21 22 15,0-21-15,1 0 0,-1 0 16,0 0-16,0-22 0,0 22 0,0 0 15,1-21-15,-1 21 0,-21-1 16,0 1-16,21 21 16,0 0-1,-21 21 1,0 1-16,0-1 0,0 0 16,0 0-16,0 0 15,0 0-15,0 1 0,0-1 16,0 0-16,0 0 15,0 0-15,0 0 0,-21 1 0,0-22 16,21 21-16,-21 0 0,21 0 16,-22-21-1,22 21-15,0-42 47,22 0-47,-1 0 16</inkml:trace>
  <inkml:trace contextRef="#ctx0" brushRef="#br0" timeOffset="119659.19">32025 4784 0,'0'0'16,"-21"-21"-16,21-1 0,-21 22 15,0 22 1,-1-1 0,22 21-16,-21-21 0,0 22 15,0-1-15,0 0 0,21 1 0,-21-1 16,-1 0-16,22 1 0,0-22 16,-21 21-16,21-21 0,-21 22 0,21-22 15,0 0-15,0 0 0,0 0 16,0 0-16,0 1 0,21-1 15,0-21 1,1 0-16,-1 0 16,0 0-16,0 0 0,0 0 15,22 0-15</inkml:trace>
  <inkml:trace contextRef="#ctx0" brushRef="#br0" timeOffset="119998.12">32321 4995 0,'0'0'0,"0"-21"0,0 0 15,0 0-15,0 0 16,22 21 0,-1 0-16,0 0 15,0 21-15,0 0 0,0-21 0,-21 21 16,0 0-16,0 22 0,0-22 15,0 0-15,0 21 0,0-20 16,0 20-16,0-21 0,-21 21 16,21-20-16,-21-1 0,0 0 15,0 0-15,0 0 0,-1-21 0,1 21 16,0 1-16,0-1 16,0-21-16</inkml:trace>
  <inkml:trace contextRef="#ctx0" brushRef="#br0" timeOffset="120182.73">32956 5249 0,'0'0'0,"-21"0"0,0-21 16,21 0 15</inkml:trace>
  <inkml:trace contextRef="#ctx0" brushRef="#br0" timeOffset="120247.69">32935 5207 0,'0'21'31,"0"0"-15</inkml:trace>
  <inkml:trace contextRef="#ctx0" brushRef="#br0" timeOffset="120522.14">32660 5990 0,'-21'0'0,"0"0"15,0 0-15,21 21 0,-22-21 16,-20 0-16,21 0 0,0 22 16,0-22-16,-1 0 0</inkml:trace>
  <inkml:trace contextRef="#ctx0" brushRef="#br0" timeOffset="122699.21">4868 6795 0,'0'0'0,"-21"-22"16,21 1-16,0 0 0,0 0 15,-21 0-15,21 0 0,0-1 0,-21 22 31,0 22-31,21-1 0,0 21 16,0 0-16,0 1 16,0 20-16,0 1 0,0 20 0,0 1 15,-22 0-15,22-1 0,0 1 16,-21 0-16,21-1 0,0-20 0,-21-1 16,21 1-16,-21-1 0,21-20 15,-21-1-15,21 0 0,0 1 0,0-22 16,0 0-16,21-21 15,0-21 1,-21 0-16,21 0 0,-21-22 0,21 22 16,1-21-16,-1 21 15,-21-22-15,21-20 0,0 20 0,0-20 16,0-1-16,-21 1 0,22-1 0,-1 1 16,0-1-16,0 1 0,-21 21 15,21-1-15,-21 1 0,21 21 0,1 21 31,-1 21-31,-21 21 0,0 1 16,21-1-16,-21 0 0,21 22 16,-21-22-16,21 22 0,-21-22 0,0 0 15,0 22-15,21-22 0,-21 0 0,22-20 16,-22 20-16,21-21 16,0 0-16,0 0 0,0 1 0,0-22 15,1 0-15,-1 0 0,21 0 16,-21-22-16,22 1 0,-1 0 0,0 0 15,-21-21-15,22 20 0,-1-20 0,0 0 16,1-1-16,-22 1 0,21-21 16,-21-1-16,22 1 0,-22-1 0,0 1 15,-21 20-15,0-20 0,0-1 16,0 1-16,0 20 0,0 1 0,0-43 16,0 43-16,-21 42 15,21-21-15,-21 21 0,0 0 0,-1 0 16,1 21-16,21 0 0,-21 0 15,21 22-15,-21-1 0,21 0 16,0 22-16,0-1 0,-21 1 0,21-1 16,0 1-16,-21 21 0,21-22 15,0 1-15,0-1 0,0-21 0,0 22 16,0-22-16,21 1 0,0-1 0,21-21 16,-21 0-16,22 0 0,-1 1 15,0-22-15,1 0 0,-22 0 16,21 0-16,1 0 0,-1-22 0,0 1 15,1 21-15,-22-21 0,21-21 0,-21 21 16,0-1-16,1-20 0,-1 21 0,0-21 16,-21-1-16,0 1 15,0 0-15,0-1 0,0-20 0,0 20 16,0 22-16,0-21 0,0 21 0,-21 0 16,21-1-16,-21 22 0,-1 0 15,1 22-15,0-1 0,0 21 16,0-21-16,21 22 0,0-1 15,-21 0-15,21 1 0,0-1 0,0 0 16,0-21-16,0 22 0,0-1 0,0-21 16,0 22-16,21-22 0,0 0 15,0 0-15,0 0 0,0-21 0,1 0 16,20 0-16,0 0 0,-21 0 16,22 0-16,-1 0 0,0-21 15,1 0-15,-1 0 0,-21 0 0,22-1 16,-1-20-16,-21 21 0,21-21 15,-20-1-15,-1 1 0,0-22 0,-21 1 16,21 21-16,0-22 0,-21 1 0,0-1 16,0 1-16,0-1 0,0 1 15,0 20-15,0 1 0,0 0 0,0 20 16,0 1-16,0 42 16,0 1-16,0-1 0,0 21 15,-21 0-15,21 1 0,-21 20 16,0 1-16,21-1 0,-21 1 0,21-1 15,0 1-15,-22-1 0,22-20 16,0 20-16,0-21 0,0 1 16,0-1-16,0-21 0,0 22 0,0-22 15,0 0-15,0 0 0,22-21 16,-22-21 15,21 0-31,-21 0 0,21-1 16,0 1-16,-21-21 0,21 21 0,0-22 15,1 1-15,-1 0 0,21 21 0,-21-22 16,22 22-16,-22-21 0,21 21 16,0-1-16,-20 22 0,41 0 15,-21 0-15,-20 0 0,20 22 16,-21-1-16,0 0 0,0 0 16,1 21-16,-22-20 0,0 20 0,0-21 15,0 21-15,0-20 0,0 20 16,-22 21-16,-20-20 0,21-22 15,-43 42-15,22-41 0,0-1 16,-1 0-16,-20 0 0,21-21 16,-1 21-16,22-21 0,-21 0 0,-1 0 15,22 0-15,0 0 0,-21 0 16,21 0-16,21-21 0,0 0 16,0-21-16,21 20 15</inkml:trace>
  <inkml:trace contextRef="#ctx0" brushRef="#br0" timeOffset="123233.61">7916 6985 0,'0'0'0,"21"-21"16,1-43-16,-22 22 15,0 21-15,0-21 0,0 20 0,0 1 0,0 0 16,0 0-16,0 0 16,0-22-16,0 65 31,-22-1-31,22 21 0,-21 0 0,0 1 15,21 20-15,0 1 0,-21 20 0,0 1 16,21 0-16,-21-1 0,-1 1 16,1 0-16,21-1 0,0-20 15,-21-22-15,0 22 0,21-22 0,0 0 16,0 1-16,0-22 0,0 0 16,0 0-16,0 0 15,0-42 1,0 0-16,21 0 0,-21 0 15</inkml:trace>
  <inkml:trace contextRef="#ctx0" brushRef="#br0" timeOffset="123623.9">7493 6879 0,'0'0'0,"-21"-21"0,0 0 0,21 0 0,-22 0 16,22-1-16,0 1 15,0 0-15,22 0 0,-1 0 0,21 0 16,0-1-16,1 1 0,20 0 16,1 21-16,84-21 0,-85 21 15,22 0-15,-21 21 0,20 0 16,-20 0-16,63 64 16,-85-43-16,22 1 0,-22 20 0,-21 1 15,0-1-15,0 1 0,-21 20 16,0 1-16,-21-21 0,0 20 0,0-20 15,-21-1-15,-1 1 0,-20-22 16,20 0-16,-20 1 0,-1-1 0,1 0 0,-1-20 16,1-1-16,-1 0 0,1 0 15,-1 0-15,22-21 0,-21 0 16,20 21-16,22-21 0,-21 0 0,21 0 16,21-21-1,21 0-15,0 0 16,21 21-16,-21-21 0,22 0 0,-1-1 15,22 22-15,-22-21 0,0 0 16</inkml:trace>
  <inkml:trace contextRef="#ctx0" brushRef="#br0" timeOffset="124058.65">8699 7514 0,'0'0'0,"0"-21"16,0 0-16,0 0 0,0 0 15,22-1-15,-1 1 0,0 21 16,0-21-16,0 0 0,0 21 0,43 0 16,-22 0-16,-21 0 0,22 0 15,-22 21-15,21 0 0,-21 0 16,1 1-16,-1 20 0,-21-21 15,0 21-15,0 1 0,0-22 16,0 21-16,0-21 0,-21 22 0,-1-22 16,22 0-16,-42 21 0,21-20 15,0-1-15,0-21 16,21-21 0,0-1-1,0 1-15,21 0 0,0 0 16,-21-21-16,21 20 0,21-20 15,-20 0-15,-1-1 0,0 1 0,0-21 16,21 20-16,-20 22 0,-1-21 16,0 21-16,0-1 0,0 22 0,-21 22 31,21-22-31,-21 21 0,0 0 16</inkml:trace>
  <inkml:trace contextRef="#ctx0" brushRef="#br0" timeOffset="124311.66">9588 7387 0,'0'0'0,"-21"0"16,0 21 0,0 1-16,21-1 15,0 0-15,0 0 0,0 21 16,0-20-16,0-1 0,0 0 0,0 0 15,0 0-15,0 0 0,0 1 16,0-1-16,0 0 0,0 0 0,-21 0 16,21-42 31</inkml:trace>
  <inkml:trace contextRef="#ctx0" brushRef="#br0" timeOffset="124498.58">9525 7260 0,'0'0'0,"-21"-21"0,0 0 15,-1 0-15,22 0 0,-21-1 16,0 22-16,21-21 16,21 21 15,0 0-31,1 0 15,-1 0-15,0 0 0,21 0 0,-21 21 16</inkml:trace>
  <inkml:trace contextRef="#ctx0" brushRef="#br0" timeOffset="125578.68">9969 7472 0,'0'0'0,"-21"0"0,-21-21 16,42 0-16,0-1 0,0 1 16,0 0-16,0 0 0,0 0 15,21 0-15,0-1 0,0 1 0,22 0 16,-22 21-16,0 0 0,0 0 16,22 0-16,-22 21 0,0 0 15,-21 1-15,21-1 0,-21 0 0,21 21 16,-21 1-16,0-22 0,0 21 15,0-21-15,0 22 0,0-22 0,0 21 16,0-21-16,0 0 0,0 1 0,0-1 16,0 0-1,21-21-15,1 0 0,-1 0 16,0-21-16,0 21 0,-21-21 0,21-1 16,0 1-16,1 0 0,-1 0 15,0 0-15,0 0 0,-21-22 0,21 1 16,0 21-16,1-22 0,-22 1 15,0 0-15,21-1 0,-21 1 0,21 0 16,-21 21-16,0-1 0,0 1 16,0 42-1,0 1-15,-21 20 16,21-21-16,0 21 0,-21 1 16,-1-1-16,22 0 0,0-20 0,0 20 15,0 0-15,0-21 0,0 22 0,0-22 16,0 0-16,0 0 0,22 0 15,-1-21-15,0 0 0,0 22 0,0-22 16,22 0-16,-22 0 0,0 0 16,0-22-16,21 22 0,-20-21 0,-1 0 15,0 21-15,0-21 0,0 0 16,0 0-16,1-22 0,-1 22 0,0 0 16,0-21-16,-21-1 0,0 22 15,0-21-15,21-1 0,-21 22 0,0-21 16,0 21-16,0 0 0,-21 21 15,21 21 1,-21 0-16,0 21 0,0-21 0,21 22 16,-22-22-16,22 21 0,-21 1 15,21-1-15,0-21 0,0 21 0,0-20 16,0-1-16,0 0 0,0 0 0,21 0 16,1 0-16,-1 1 0,0-22 15,21 0-15,1 0 0,-22 0 16,21 0-16,-21 0 0,22 0 0,-22-22 15,21 22-15,-21-21 0,22 21 16,-22-21-16,0 0 0,0 0 0,0 0 16,0-22-16,1 22 0,-1 0 15,-21-21-15,0 20 0,0-20 0,0 21 16,0-21-16,0 20 0,0 1 0,0 0 16,0 0-16,0 0 15,21 21 16,0 0-31,0 0 16,0 0-16,1 0 0,-1 21 16,21-21-16,-21 0 15,0 0-15,1 0 0,-1 0 0,0 0 16,0 0-16,-21 21 0,0 0 16,0 0-16,0 1 0,0 20 0,0-21 15,0 0-15,0 22 0,-21-22 0,0 0 16,21 0-16,0 21 0,0-20 15,0-1-15,0 0 0,0 0 16,0 0 0,21-21-16,0 0 15,0 0-15,0 0 0,1 0 16,-22-21-16,21 0 0,0 21 0,-21-21 16,21 0-16,0-1 0,0 1 15,1 0-15</inkml:trace>
  <inkml:trace contextRef="#ctx0" brushRef="#br0" timeOffset="126915.2">14118 7430 0,'0'0'0,"-21"21"15,42-21 17,0 0-32,-21-21 0,21-1 15,1 22-15,-1-21 0,0 0 0,-21 0 16,21 0-16,-21 0 0,21-1 16,-21 1-16,0 0 0,0-21 0,0 21 15,0-1-15,-21-20 0,0 21 16,0-21-16,0 20 0,-22-20 0,22 21 15,-21 0-15,-1 21 0,22 0 16,-21 0-16,0 0 0,-1 0 0,1 21 16,0 0-16,-1 0 0,22 22 0,-21-1 15,-1 0-15,1 22 16,21-22-16,-21 22 0,20-22 0,1 21 16,21-20-16,0-1 0,0-21 15,0 22-15,0-22 0,21 0 0,1 0 16,-1-21-16,0 0 0,21 0 0,1 0 15,-22 0-15,21 0 0,0-21 16,1 0-16,20 0 0,-20-22 0,-1 1 16,0 0-16,22-1 0,-22 1 15,0-22-15,1 22 0,-1-21 0,0-1 16,1 1-16,-22-22 0,0 21 0,0 1 16,0-22-16,-21 22 15,0-22-15,0 22 0,0 20 0,0-20 16,0 20-16,0 22 0,0 0 15,-21 0-15,0 21 0,0 0 0,0 0 16,0 21-16,-1 0 0,1 22 16,0-1-16,21 0 0,0 22 0,-21-1 15,21 1-15,0-1 0,-21 1 0,21 20 16,0-20-16,0 21 0,0-22 16,0 1-16,0-1 0,0 1 0,0-1 15,21 1-15,0-22 0,0 0 16,0-21-16,1 22 0,-1-22 15,0 0-15,21 0 0,-21-21 0,22 0 16,-22 0-16,0 0 0,21 0 16,-20 0-16,20 0 0,-21-21 0,0 0 15,0 0-15,43-43 0,-43 22 16,0 21-16,-21-22 0,0 1 16,21 0-16,-21-1 0,0 1 0,0 0 15,0-1-15,0 22 0,0 0 16,-21 0-16,0 21 0,0 0 15,0 0-15,0 0 0,-1 21 16,1-21-16,0 21 0,21 0 16,0 1-16,21-22 15,0 0-15,1 0 16,-1 0-16,21 0 0,0 0 0,1-22 16,-22 22-16,21 0 0,1 0 15,-22 0-15,21 0 0,-21 0 0,0 0 16,1 22-16,-22-1 0,0 21 15,0-21-15,0 22 0,0-22 16,-22 21-16,1-21 0,0 22 0,0-1 16,0-21-16,0 0 0,21 22 15,0-22-15,-22 0 0,22 0 0,0 0 16,22-21 0,-1 0-16,0 0 15,0 0-15,0 0 0,0-21 0,22 0 16,-22 0-16,21 0 0,1-1 0,-22 1 15,21-21-15,-21 21 0,0-22 16,22 1-16,-22 21 0,0-21 0,-21 20 16,21 1-16,-21 0 0,0 0 15,21 21-15,-21 21 16,-21 0-16,0 0 0,0 1 16,21-1-16,-21 0 0,0 21 15,21-21-15,-22 1 0,22-1 0,0 0 16,0 0-16,-21 0 0,21 0 15,0 1-15,21-22 32,-21-22-17,22 22-15,-1-21 0,0 0 0</inkml:trace>
  <inkml:trace contextRef="#ctx0" brushRef="#br0" timeOffset="127090.49">15536 7006 0,'0'0'0,"-21"0"0,0 0 16,0 0-16,0-21 0,-1 21 0,1 0 15,0 0 1,42 0 15,0 21-31,1 0 0</inkml:trace>
  <inkml:trace contextRef="#ctx0" brushRef="#br0" timeOffset="128219.16">15727 7345 0,'0'-21'31,"0"0"-31,0-1 0,21 1 15,0 0-15,0 0 0,-21 0 16,21 0-16,1 21 0,-22-22 0,21 22 16,0 0-16,0 0 0,0 0 15,-21 22-15,21-1 0,-21 0 16,0 0-16,0 21 0,0-20 0,0 20 16,0-21-16,0 21 0,0-20 15,0 20-15,-21-21 0,21 0 0,0 22 16,0-22-16,0 0 15,0 0-15,21-21 16,1 0-16,-1 0 16,0 0-16,0-21 0,0 21 15,0-21-15,1 0 0,20-1 0,-21 1 16,0 0-16,0 0 0,1 0 0,-1-22 16,0 22-16,0-21 0,0 0 15,0 20-15,1-20 0,-1 21 0,-21 0 16,0 0-16,21-1 0,-21 1 15,0 42 1,0 1-16,-21-1 0,0 0 16,21 21-16,-22-21 15,1 22-15,0-1 0,0-21 0,21 22 16,0-1-16,0-21 0,0 21 0,0-20 16,0-1-16,0 0 0,0 0 15,0 0-15,21-21 0,21 21 0,-20-21 16,-1 0-16,21 0 0,-21 0 15,22 0-15,-22 0 0,21 0 0,-21-21 16,22 21-16,-22-21 0,21 0 0,-21 21 16,0-21-16,1 0 0,-1-1 15,0-20-15,0 21 0,0-21 0,0 20 16,-21-20-16,22 0 16,-1-1-16,0 22 0,0 0 0,-21 0 15,0 0-15,0 0 0,-21 42 31,21 0-31,-21 0 0,0 21 0,-1-20 16,1 20-16,0-21 0,21 21 16,-21 1-16,0-22 0,21 21 0,0-21 15,0 1-15,0 20 0,0-21 0,0 0 16,0 0-16,21-21 16,0 0-16,0 0 0,0 0 0,1 0 15,-1 0-15,0 0 0,0 0 16,0 0-16,0-21 0,1 21 15,-1-21-15,0 0 0,0 0 0,0 0 16,0-1-16,1 1 0,-1-21 16,-21 21-16,0-22 0,21 1 0,-21 21 15,21-21-15,-21 20 0,0-20 0,0 21 16,0 0-16,-21 21 16,0 0-16,0 0 15,21 21-15,-22 0 0,22 0 16,22-21-1,-1 0 1,0 0-16,0 0 16,21-21-16,-20 21 0,-1-21 15,0 21-15,0 0 0,0-21 16,0 21-16,1 0 0,-1 0 16,-21 21-16,0 0 0,0 0 15,0 0-15,0 1 0,0-1 16,-21 21-16,21-21 0,0 0 0,-22 22 15,22-22-15,-21 0 0,21 0 16,0 0-16,0 1 0,0-1 0,0 0 16,0 0-16,21-21 15,1 21-15,-1-21 16,0 0-16,0 0 0,0 0 16,0-21-16,1 21 15,-1-21-15,0 0 0,0 21 16,0-21-16</inkml:trace>
  <inkml:trace contextRef="#ctx0" brushRef="#br0" timeOffset="128471.02">18436 7281 0,'21'0'78,"-21"22"-78,0-1 31,-21 0-15,0-21-16</inkml:trace>
  <inkml:trace contextRef="#ctx0" brushRef="#br0" timeOffset="128654.96">18309 7493 0,'0'0'0,"-21"21"0,21 0 15,0 1 1,21-22 15,0 0-31,0 0 16,1 0-16,-1 0 0,-21-22 15,21 22-15,0 0 0,-21-21 16,21 21-16,0-21 16,-21 0-16,22 21 0,-22-21 15</inkml:trace>
  <inkml:trace contextRef="#ctx0" brushRef="#br0" timeOffset="130166.68">20405 7260 0,'0'0'0,"0"-42"15,0 21-15,42 0 0,-21-1 16,-21 1-16,21 21 0,-21-21 15,21 21-15,-21 21 32,0 0-32,0 22 0,0-22 15,0 21-15,-21 1 0,0-22 16,21 21-16,-21 0 0,0-20 16,21 20-16,-21-21 0,-1 21 0,22-20 15,-21-1-15,21 0 0,-21 0 16,21-42 15,0 0-31,0 0 0,0-1 16,21 1-16,0-21 0,-21 21 0,22-22 15,-1 1-15,0 0 0,0-1 0,0 1 16,22 21-16,-22-21 0,0 20 16,21-20-16,-21 21 0,1 21 15,-1 0-15,0 0 0,0 0 16,0 0-16,0 21 0,-21 0 0,0 0 15,0 22-15,0-22 0,0 21 0,22 1 16,-22-1-16,0-21 0,0 21 16,21 1-16,-21-22 0,21 21 0,0-21 15,-21 1-15,21-1 0,22-21 16,-22 21-16,0-21 0,0 0 0,21 0 16,-20 0-16,20 0 0,-21 0 15,21-21-15,-20 21 0,20-21 0,-21-1 16,21 1-16,-20 0 0,20-21 0,-21 21 15,0-22-15,22 22 16,-43-21-16,21-1 0,0 1 0,-21 0 16,0-1-16,0 22 0,0-21 15,0 21-15,0 0 0,-21 21 16,0 0-16,-1 0 0,1 21 16,0 0-16,0 0 0,-21 21 15,20 1-15,1-1 0,0-21 0,0 22 16,21-1-16,0 0 0,-21 1 15,21-22-15,0 21 0,0-21 0,0 0 16,21 1-16,0-1 0,0-21 16,0 0-16,1 0 0,-1 0 15,21 0-15,-21 0 0,22 0 0,-22 0 16,21 0-16,-21-21 0,22-1 16,-22 1-16,0 0 0,21 0 0,-21-21 15,1 20-15,-1 1 0,0-21 0,0 0 16,0 20-16,0-20 0,1 21 15,-1 0-15,-21 0 0,0-1 0,21 1 16,-21 42 0,0 1-16,0-1 0,0 0 15,0 0-15,0 21 0,-21-20 16,0 20-16,21-21 0,-22 21 0,22-20 16,0-1-16,0 21 0,0-21 0,0 0 15,0 1 1,0-1-16,22-21 0,-1 0 15,0 0-15,0 0 0,0 0 16,0 0-16,1-21 0,-1-1 0,0 22 16,0-21-16,0 0 0,0 0 0,-21 0 15,22 0-15,-1-1 0,0 1 16,-21-21-16,21 21 0,-21 0 0,21-1 16,-21 1-16,21 0 0,-21 42 31,0 0-31,0 1 0,0-1 15,-21 0-15,21 21 0,-21-21 16,21 22-16,-21-22 0,21 0 0,0 0 16,0 0-16,0 1 0,0-1 15,0 0-15,21 0 0,0-21 0,0 0 16,1 21-16,-1-21 0,0 0 16,0 0-16,0 0 0,0 0 0,1 0 15,-1-21-15,0 0 0,0 21 0,0-21 16,0 0-16,1 21 0,-22-22 15,0 1-15,0-21 0,21 21 0,-21 0 16,0-22-16,0 1 16,0 21-16,0-22 0,0 1 0,-21 21 0,21 0 15,-22 0-15,1-1 16,21 1 0,21 21 15,1 0-31,-1 0 0,0 0 15,0 0-15,21 0 0,-20 0 16,-1 0-16,21 0 0,-21 0 0,0-21 16,22 21-16,-43-21 0,21 21 0,-21-21 15,21 21-15</inkml:trace>
  <inkml:trace contextRef="#ctx0" brushRef="#br0" timeOffset="130707.05">24299 6837 0,'0'0'0,"43"-42"16,-22 42-16,0-22 0,0 1 15,0 0-15,-21 0 0,0-21 0,0 20 16,0 1-16,0 0 0,-21 0 16,0 0-16,0 0 0,0-1 0,-22 22 15,1 0-15,0 0 16,-1 22-16,-20 20 0,20-21 0,-20 21 16,21 22-16,-22-22 0,22 22 15,-1-22-15,1 22 0,21 20 0,-21-20 16,42-1-16,0 1 0,0-1 15,0 1-15,0-1 0,21-20 0,0-1 16,21 0-16,1-21 0,-1 22 0,0-22 16,22-21-16,-1 21 0,-20-21 15,20 0-15,1 0 0,-22 0 0,21 0 16,1-21-16,21 0 0,-22 0 16,1-1-16,-1 1 0,1-21 0,-1 0 15,1-1-15</inkml:trace>
  <inkml:trace contextRef="#ctx0" brushRef="#br0" timeOffset="132614.52">25252 6795 0,'0'0'16,"0"-64"-16,0-84 0,0 106 15,0-1-15,0 22 0,0 0 16,-21 21-16,-1 21 16,1 0-16,0 22 0,0-1 15,-21 21-15,20-20 0,1 20 0,0-20 16,0 20-16,0 1 0,0-22 15,-1 21-15,1 1 0,0-1 0,0-20 16,21-1-16,0 22 0,-21-43 16,21 21-16,-21 0 0,21-20 15,0-1-15,-22-21 0,22 21 0,0-42 32,22 0-17,-1-1-15,0 1 0,0 0 16,21-21-16,-20-1 0,-1 1 0,21 21 15,0-21-15,-20-1 0,20 22 0,-21-21 16,0 21-16,22 21 0,-22-22 16,0 22-16,0 22 15,-21 20 1,0-21-16,0 21 0,0 1 0,-21 20 16,0-20-16,21-1 15,-21 0-15,21-21 0,-22 1 0,22 20 16,0-21-16,0 0 0,0 0 15,22-21-15,-1 0 16,0 0-16,0 0 0,0 0 0,22-21 16,-22 0-16,21 21 0,-21-21 15,22 0-15,-1 0 0,-21-22 0,21 22 16,-20-21-16,20-1 0,-21 1 16,0 21-16,0-21 0,1-1 15,-22 22-15,0 0 0,0 0 0,0 0 16,-22 21-16,1 0 15,0 0-15,-21 0 0,21 21 0,-1 0 16,1 0-16,0 0 0,0 0 16,0 22-16,21-22 0,0 0 0,0 21 15,0-20-15,0-1 0,0 0 0,0 0 16,21 0-16,0 0 0,0 1 16,0-1-16,1-21 0,-1 21 0,0-21 15,0 21-15,21-21 0,-20 0 16,20 0-16,-21 0 0,21 0 15,-20 0-15,20 0 0,-21 0 0,0 0 16,22-21-16,-22 0 0,0 21 16,0-21-16,0-22 0,0 22 0,-21 0 15,22-21-15,-22 20 0,21-20 16,-21 0-16,0 21 0,0-1 0,0 1 16,0 0-16,0 42 31,0 0-31,0 22 0,0-22 0,-21 21 15,21-21-15,-22 22 0,22-1 16,-21-21-16,21 22 0,0-22 0,0 21 16,0-21-16,0 0 0,21 1 15,1-1-15,-1-21 0,0 21 16,0-21-16,21 0 0,-20 0 0,-1 0 16,0 0-16,21 0 0,-21 0 15,1 0-15,-1-21 0,0 21 0,0-21 16,0-1-16,0 1 0,1 0 15,-22-21-15,0 21 0,0-22 0,0 1 16,0 0-16,0-1 0,0 1 16,0 0-16,0-1 0,-22 22 0,1 0 15,-21 0-15,21 21 0,-22 0 16,22 0-16,-21 0 0,21 0 0,-22 21 16,1 0-16,21 0 0,0 22 0,0-22 15,-1 21-15,22-21 16,0 22-16,0-22 0,0 0 0,0 0 15,0 0-15,43 0 0,-22 1 16,0-1-16,21-21 0,1 0 0,-1 0 16,-21 0-16,22 0 0,-1 0 0,21 0 15,-20 0-15,-1 0 0,0-21 16,22 21-16,-22-22 0,1 1 0,-1 0 16,0 0-16,1 0 0,-22-22 15,0 22-15,0 0 0,0 0 0,-21 0 16,21 21-16,-21 21 15,-21 0 1,0 0-16,0 0 16,0 22-16,21-22 0,-21 21 0,-1-21 15,1 1-15,21-1 0,0 21 0,0-21 16,-21 0-16,0 1 16,21-1-16,0 0 15,0-42 16,0 0-31,0-1 0,21 1 16,0-21-16,0 21 0,-21 0 16,22-22-16,-1 1 0,0 21 15,0-22-15,0 1 0,0 21 16,1 0-16,-1 0 0,0-1 0,0 22 16,-21 22-1,0-1-15,0 0 0,0 0 16,0 21-16,0-20 0,0 20 0,0-21 15,0 21-15,0-20 0,0-1 16,0 21-16,0-21 0,0 0 0,21 1 16,0-1-16,1-21 15,-1 0-15,0 0 0,0 0 0,0 0 16,0 0-16,1 0 0,20 0 16,-21-21-16,0-1 0,0 22 15,1-21-15,-22 0 0,21-21 0,0 21 16,0-1-16,0-20 0,0 0 15,1-1-15,20 22 0,-21-21 0,0 21 16,0 0-16,1-1 0,-22 65 31,0-22-31,0 0 16,-22 21-16,22-20 0,0-1 0,0 21 16,0-21-16,0 0 0,0 1 0,0-1 15,0 0-15,0 0 0,22 0 16,-1 0-16,0-21 0,21 0 15,-21 0-15,1 0 0,-1 0 0,21 0 16,0 0-16,-20 0 0,20 0 16,-21-21-16,21 0 0,-20 21 0,-1-21 15,0-21-15,0 20 0,0 1 16,0-21-16,1 0 0,-1-1 0,-21 1 16,0 21-16,21-22 0,-21 1 15,0 21-15,0 0 0,-21 21 16,0 0-1,-1 21-15,1 0 0,21 0 0,-21 22 16,21-22-16,-21 21 0,21 0 16,0-20-16,0 20 0,0-21 15,0 0-15,0 22 0,0-22 0,0 0 16,21-21-16,0 21 0,0 0 16,1-21-16,-1 0 0,0 0 0,0 0 15,0 0-15,0 0 0,1 0 16,-1 0-16,0 0 0,21 0 0,-21-21 15,1 0-15,-1 0 0</inkml:trace>
  <inkml:trace contextRef="#ctx0" brushRef="#br0" timeOffset="132911.4">28871 6689 0,'0'0'0,"0"-21"16,0-22-16,0 22 15,0 42 1,-21 0-16,0 1 0,21 20 16,-21-21-16,21 21 0,-21 1 0,-1-1 15,22 22-15,-21-22 0,21 0 16,0 22-16,0-22 0,-21 22 0,21-22 16,0 0-16,-21 1 0,21-1 0,0 0 15,0-21-15,0 22 0,0-22 16,0 0-16,0 0 0,0 0 15,0-42 32,0 0-47</inkml:trace>
  <inkml:trace contextRef="#ctx0" brushRef="#br0" timeOffset="133270.23">28575 6922 0,'0'0'0,"-21"-43"0,0 22 0,-1-21 16,22 21-16,0-1 0,0 1 0,0 0 16,0 0-16,22 0 15,-1 0-15,0 21 0,0-22 16,21 22-16,1 0 0,-1 0 16,22 0-16,-22 0 0,21 0 0,1 22 15,-1-1-15,-20 21 0,20-21 16,1 22-16,-22-1 0,0-21 0,1 21 15,-22 1-15,0-1 0,-21 22 16,0-22-16,0 0 0,-21 1 0,0 20 16,-22-21-16,22 1 0,-21-1 15,0 0-15,20-20 0,-20-1 0,0 21 16,-1-21-16,1-21 0,0 21 16,-1 1-16,1-22 0,21 0 15,0 21-15,-22-21 0,22 0 16,42 0 15,1 0-31,-1 0 16,21-21-16,-21 21 0</inkml:trace>
  <inkml:trace contextRef="#ctx0" brushRef="#br0" timeOffset="133731.06">29400 7366 0,'0'0'0,"0"-21"16,0-43-16,22 43 15,-22 0-15,21 0 0,0 21 16,0-21-16,0 0 0,0 21 0,1-22 16,-1 22-16,0 0 0,0 0 15,0 0-15,0 0 0,1 0 0,-1 0 16,0 22-16,0-1 15,-21 21-15,21-21 0,-21 0 0,0 1 16,0-1-16,0 21 0,0-21 16,0 0-16,0 22 0,0-22 0,0 0 15,0 0-15,0 0 16,0 1-16,-21-22 0,21 21 0,-21-21 16,21-21 15,0-1-31,0 1 0,0 0 15,0 0-15,0-21 0,0 20 16,0 1-16,0 0 0,21-21 0,0 21 16,-21-22-16,21 22 0,1-21 15,-22 21-15,21-1 0,0 22 0,-21-21 16,21 21-16,0 0 16,0 0-16,1 0 31,-1 0-31,0 0 15</inkml:trace>
  <inkml:trace contextRef="#ctx0" brushRef="#br0" timeOffset="133986.91">30162 7112 0,'-21'-21'0,"21"42"47,0 0-47,0 0 16,0 1-16,0-1 0,0 0 0,0 0 15,0 21-15,0-20 0,0-1 16,-21 0-16,21 0 0,0 0 16,0 0-16,-21 1 15,21-1-15,21-21 31,0 0-31</inkml:trace>
  <inkml:trace contextRef="#ctx0" brushRef="#br0" timeOffset="134178.43">30226 7027 0,'0'0'0,"-42"-42"15,42 21-15,0 0 0,-22 0 0,1 21 16,21-22-16,21 44 78,1-22-78,-22 21 0</inkml:trace>
  <inkml:trace contextRef="#ctx0" brushRef="#br0" timeOffset="135259.16">30480 7154 0,'0'0'0,"0"-42"15,21 42-15,-21-21 0,21 21 16,0 0-16,1 0 0,-1 0 15,0 0-15,-21 21 16,0 0 0,0 0-16,0 22 0,0-22 15,0 21-15,0-21 0,0 22 0,0-1 16,0-21-16,0 22 0,0-22 16,0 0-16,0 0 0,0 0 0,0 0 15,0 1-15,21-22 31,0-22-15,0 22-16,-21-21 0,22 0 0,-22 0 16,21-21-16,0 20 0,-21 1 15,21-21-15,0 0 0,0-1 16,1 22-16,-1-21 0,-21-1 16,21 22-16,0 0 0,-21 0 0,0 42 31,0 0-16,-21 0-15,0 22 0,0-22 16,21 0-16,0 21 0,-22-20 0,22 20 16,0-21-16,0 0 0,0 0 15,0 22-15,0-22 0,0 0 0,0 0 16,22-21-16,-1 21 0,0-21 16,0 0-16,0 22 0,0-22 15,1 0-15,-1 0 16,0 0-16,0-22 0,0 22 0,0-21 15,1 0-15,-1 0 0,0 0 16,0 0-16,0-22 0,0 1 0,1 21 16,-1-22-16,-21 22 0,0 0 15,21 0-15,-21 0 0,0 0 0,-21 42 32,21 0-32,-21 0 15,-1 0-15,1 0 0,0 1 0,0 20 16,0-21-16,21 21 0,0-20 15,-21 20-15,21-21 0,0 0 16,0 0-16,0 1 0,0-1 16,21 0-16,0 0 0,0-21 0,0 0 15,0 21-15,1-21 0,-1 0 16,0 0-16,0 0 0,0 0 0,0 0 16,1-21-16,-1 21 0,0-21 15,0 0-15,-21 0 0,21-1 0,0 1 16,1 0-16,-22-21 0,0 21 15,21-1-15,-21-20 0,21 21 0,-21 0 16,21 0-16,-21-1 16,21 1-16,0 21 15,1 0 1,-1 0 0,0 0-16,0 21 15,0-21-15,0 22 0,-21-1 16,22 0-16,-22 0 15,0 0-15,0 0 0,0 1 16,0-1-16,0 0 0,0 0 16,0 0-16,0 0 0,-22-21 0,22 22 15,-21-1-15,21 0 16,0 0-16,0-42 62,0 0-46,21 21-16,1-21 0</inkml:trace>
  <inkml:trace contextRef="#ctx0" brushRef="#br0" timeOffset="135559.78">32152 7197 0,'0'0'15,"0"-21"-15,-21 21 16,0-22-16,0 22 0,-1 0 0,1 0 16,0 22-1,0-1-15,21 0 0,-21 0 16,21 21-16,0-20 0,-21 20 16,21-21-16,0 21 0,0-20 15,0 20-15,0-21 0,0 0 0,0 0 16,0 1-16,0-1 0,0 0 15,0 0-15,0 0 0,21-21 16,-21 21-16,21-21 16,0 0-16,0 0 15,0 0 1,1 0-16,-1-21 0,0 0 0,0 21 16</inkml:trace>
  <inkml:trace contextRef="#ctx0" brushRef="#br0" timeOffset="135858.41">32575 7281 0,'0'0'0,"0"-42"15,0 21-15,0 0 16,22 21 15,-1 0-31,-21 21 16,0 0-16,21 0 0,-21 22 15,0-22-15,21 0 0,0 21 0,-21 1 16,0-22-16,0 21 0,0-21 16,0 0-16,0 22 0,0-22 15,0 0-15,-21 0 0,0 0 16,0 1-16,0-22 16,-1 0-16,1 0 0,0 0 15,0 0-15,0 0 0</inkml:trace>
  <inkml:trace contextRef="#ctx0" brushRef="#br0" timeOffset="136103.27">32999 7408 0,'0'0'0,"0"-21"16,0 0 0,21 21-1,-21 21 1,0 0 0,0 1-16,0-1 15,-21-21-15,21 21 0,-21-21 16,21 21-16,0 0 0</inkml:trace>
  <inkml:trace contextRef="#ctx0" brushRef="#br0" timeOffset="136350.29">32829 7938 0,'0'0'0,"-42"21"15,21 0-15,0 0 0,21 0 16,0 0-16,-21-21 16,21 22-16,-22-22 0,22 21 0,-21-21 15,21 21-15,-21 0 16,0-21-16,0 21 0,42-21 16,-42 0-16,-22 0 15,22 0-15,-21 0 0,0 0 0,-1 21 16,1-21-16</inkml:trace>
  <inkml:trace contextRef="#ctx0" brushRef="#br0" timeOffset="146836.08">2413 11028 0,'21'0'15,"0"0"1,-42 0 31,0 0-47,21-21 0,-21 21 15,0 0-15,-1 0 16,1-21-16,0 21 16,0-22-16,0 1 15,21 0-15,0 0 0,0 0 16,0 0-16,0-1 15,21 1-15,0 0 16,0 0-16,0 0 0,1 0 16,-1 21-16,0-22 0,21 1 0,-21 21 15,22 0-15,-22 0 0,21 0 16,-21 0-16,22 0 0,-22 21 0,21-21 16,-21 22-16,1 20 0,20-21 15,-21 21-15,0-20 0,0 20 0,-21 0 16,0 1-16,0-1 0,0 21 15,0-20-15,0 20 0,-21 1 0,0-22 16,0 22-16,0-1 0,0-21 16,-22 22-16,1-22 0,21 1 15,-22-1-15,1 0 0,0-21 0,-1 22 16,1-22-16,0 0 0,-1 0 16,1-21-16,21 0 0,-21 0 15,-1 0-15,22 0 0,0 0 0,0-21 16,0 0-16,-1 0 0,1 0 15,21-1-15,0-20 0,-21 21 0,21-21 16,0 20-16,0-20 0,0 0 16,0 21-16,0-22 0,0 22 0,21-21 15,0 21-15,1-1 0,-1 22 16,0-21-16,0 21 0,21 0 0,-20 0 16,20 21-16,0-21 15,1 22-15,-1-1 0,-21 0 0,21 0 16,1 0-16,-22 22 0,21-22 15,-21 0-15,1 0 0,-1 0 0,0 0 16,0 1-16,0-1 0,0 0 16,1-21-16,-22 21 0,21 0 0,0 0 15,-21 1 1,21-22-16,0 0 16,0 0-1,1 0-15</inkml:trace>
  <inkml:trace contextRef="#ctx0" brushRef="#br0" timeOffset="147210.89">3408 11345 0,'0'22'15,"0"-44"32,0 1-31,0 0-16,0 0 16,0 0-16,0 0 15,-21 21 16,21 21-15,-22 0-16,22 0 16,0 0-16,-21 0 15,21 1-15,0-1 16,0 0-16,21-42 31,1 0-31</inkml:trace>
  <inkml:trace contextRef="#ctx0" brushRef="#br0" timeOffset="148322.88">6223 10033 0,'0'21'0,"0"0"16,0 1-16,0-1 0,0 0 0,0 0 15,0 0-15,0 0 0,0 1 16,21-22-16,0 0 0,0 0 16,1 0-16,-1 0 0,0 0 15,0 0-15,21 0 0,-20 0 16,-1-22-16,21 1 0,-21 21 0,22-21 15,-22 0-15,0 21 0,21-21 16,-21 0-16,-21-1 0,22 1 16,-22 0-16,0 0 0,0 0 15,-22 0-15,1-1 16,0 22-16,0 0 0,-21 0 0,20 0 16,-20 0-16,21 0 0,-21 0 15,20 22-15,-20-22 0,21 21 0,-21 0 16,20 21-16,1-21 0,0 1 15,0-1-15,0 21 0,21-21 0,0 0 16,0 1-16,0 20 0,0-21 16,0 0-16,0 0 0,21 1 15,0-1-15,0 0 0,0 0 0,1 0 16,-1-21-16,21 21 0,-21-21 16,22 0-16,-1 0 0,0 0 0,-21 0 15,22 0-15,-1 0 0,-21 0 16,22 0-16,-22-21 0,0 21 0,0-21 15,0 21-15,-21-21 16,-21 21 0,-21 0-16,21 0 0,-22 21 15,1 0-15,0-21 0,-1 21 0,1 1 16,0 20-16,20-21 0,-20 0 16,21 22-16,-21-22 0,20 21 15,1-21-15,0 22 0,21-22 0,0 0 16,0 21-16,0-21 0,0 1 15,0-1-15,21-21 0,0 21 0,22-21 16,-22 0-16,21 0 0,1 0 16,-1 0-16,0 0 0,22 0 0,-22 0 15,0 0-15,22 0 0,-22-21 0,1 21 16,-1-21-16,0-1 0,1 1 16,-1 0-16,0 0 0,-21 0 0</inkml:trace>
  <inkml:trace contextRef="#ctx0" brushRef="#br0" timeOffset="148586.52">7281 10329 0,'0'0'0,"0"-21"0,-21 21 32,21 21-17,0 1-15,0-1 0,0 0 0,21 0 16,0 0-16,-21 0 0,22 22 15,-1-22-15,0 0 0,0 0 0,0 0 16,-21 22-16,21-22 0,1 0 16,-1 0-16,0 0 0,0-21 0,-21 22 15,21-1-15,0 0 16,1-21 0,-1 0-1,0-21-15</inkml:trace>
  <inkml:trace contextRef="#ctx0" brushRef="#br0" timeOffset="148835.38">7683 10351 0,'0'0'0,"-21"0"16,0 21-1,0-21-15,0 21 0,0 0 0,-1 0 16,1 0-16,0 22 0,-21-22 0,21 0 15,-1 21-15,1-20 0,0 20 16,0-21-16,0 21 0,0-20 0,-1-1 16,1 21-16,0-21 0,0 0 15,21 1-15,0-1 0,-21 0 0,21 0 16,21-21 15,0 0-31</inkml:trace>
  <inkml:trace contextRef="#ctx0" brushRef="#br0" timeOffset="149215.18">8128 10329 0,'-21'0'0,"0"0"15,-1 22-15,1-1 16,21 0-16,-21 21 0,21-21 0,0 22 16,-21-1-16,21 0 0,0 1 15,-21 20-15,21-20 0,0 20 16,0-21-16,0 22 0,0-1 0,-21 22 16,21 0-16,-22-1 0,22 1 0,-21 0 15,0-1-15,21 1 0,-21 0 16,0-1-16,0 1 0,21 0 0,-22-22 15,1 22-15,21-22 0,-21 1 0,21-1 16,-21-20-16,21 20 0,0-42 16,-21 22-16,21-1 0,0-21 0,-21-21 15,21 21-15,0-42 16,0 0 0,0 0-16,21 0 0,-21-22 15,21 1-15,-21-21 0,0 20 0,21-20 16</inkml:trace>
  <inkml:trace contextRef="#ctx0" brushRef="#br0" timeOffset="149583.21">7916 10626 0,'0'0'0,"-21"-43"0,-21-41 15,42 41-15,0 22 0,0-21 16,0 21-16,0-22 0,0 22 0,42 0 15,-21 0-15,0 0 0,22 0 16,-1-1-16,0 22 0,1 0 16,-1 0-16,0 0 0,1 0 0,-1 0 15,0 22-15,-20-22 0,20 21 16,-21 21-16,21-21 0,-20 22 0,-22-22 16,0 21-16,0 0 0,0 1 0,0-1 15,-22-21-15,1 22 0,-21-1 16,21-21-16,-22 21 0,22-20 0,-21-1 15,0 21-15,20-42 0,-20 21 16,21 0-16,-21-21 0,20 0 0,1 0 16,0 0-16,0 0 0,21-21 31,21 0-15,0 0-16,0 0 0,1 0 0,-1-1 15,0 1-15</inkml:trace>
  <inkml:trace contextRef="#ctx0" brushRef="#br0" timeOffset="149858.69">8763 9927 0,'0'-21'0,"-21"21"15,0 0-15,-1 0 16,22 21-16,0 0 0,-21 1 0,21 20 15,-21-21-15,21 21 0,-21 1 16,21-22-16,0 21 0,0 22 0,0-22 16,0 0-16,-21 1 0,21-1 15,0 0-15,-21 1 0,21-1 0,0 0 16,0-20-16,0 20 0,0-21 0,0 0 16,0 0-16,0 1 15,21-22 1,0-22-16,0 22 15</inkml:trace>
  <inkml:trace contextRef="#ctx0" brushRef="#br0" timeOffset="151102.69">9271 10478 0,'0'-22'31,"0"1"-31,0 0 16,-21 0-16,21 0 16,-21 0-16,-1 21 15,22-22-15,-21 1 0,0 21 0,0 0 16,0 0-16,0 0 0,-1 0 16,1 0-16,0 21 0,0 1 15,0-1-15,-22 0 0,22 21 0,0-21 16,21 22-16,-21-1 0,0-21 15,21 22-15,-21-1 0,21-21 0,0 21 16,0-20-16,0-1 0,0 0 16,0 0-16,21 0 0,0-21 15,0 0-15,0 0 0,0 0 0,1 0 16,-1 0-16,0-21 16,21 0-16,-21 0 0,1 21 0,-1-21 15,0-1-15,0 1 0,0-21 0,0 21 16,1 0-16,-1-22 0,-21 22 15,0 0-15,21-21 0,-21 20 0,0 1 16,0-21-16,0 21 0,0 0 16,0-1-16,0 44 15,0-1 1,0 0-16,0 0 0,-21 0 16,21 22-16,0-22 0,-21 21 0,21-21 15,0 22-15,0-22 0,0 0 0,0 21 16,0-21-16,21 1 15,0-1-15,0-21 0,0 21 0,0 0 16,22-21-16,-22 0 16,0 0-16,0 0 0,0 0 0,1 0 15,20 0-15,-21-21 0,0 0 0,0 21 16,22-21-16,-22-1 0,0 1 16,0 0-16,-21-21 0,21 21 0,-21-1 15,22-20-15,-22 21 0,21 0 0,-21 0 16,0-1-16,0 1 0,0 0 15,0 0-15,0 42 32,-21 0-32,-1 0 0,22 1 15,-21-1-15,21 21 0,0-21 0,0 0 16,0 22-16,0-22 0,0 0 16,0 0-16,0 22 0,0-22 0,0 0 15,21 0-15,1 0 0,-1-21 16,0 0-16,21 0 15,-21 0-15,1 0 0,20 0 0,-21 0 16,0 0-16,22-21 0,-22 21 16,0-21-16,0 0 0,0 0 0,0-1 15,1 1-15,-1 0 0,0-21 0,-21 21 16,21-22-16,-21 22 0,0 0 16,0-21-16,0 20 0,0 1 15,0 0-15,0 42 31,0 0-31,0 1 0,0 20 16,-21-21-16,21 0 0,-21 0 16,21 1-16,0-1 0,0 0 0,0 0 15,0 0-15,0 0 0,0 1 0,-21-1 16,21 0-16,0 0 16,-22-21-1,22-21 16,0 0-31,0 0 0,0-1 16,22 1-16,-1 0 0,-21-21 16,21 21-16,0-22 0,0 1 15,0 0-15,1-1 0,-1 22 0,21-21 16,-21 21-16,0-1 0,1 1 16,20 21-16,-21 0 0,0 0 0,0 0 15,1 0-15,-22 21 0,0 1 0,21-1 16,-21 0-16,0 21 0,0-21 15,0 22-15,0-1 0,0-21 0,0 22 16,0-1-16,0 0 0,0-21 0,0 22 16,0-22-16,-21 0 0,21 0 15,0 0-15,0 1 0,0-1 16,0-42 15,0-1-15,21 1-16,-21 0 0,0 0 0</inkml:trace>
  <inkml:trace contextRef="#ctx0" brushRef="#br0" timeOffset="151435.78">9779 10139 0,'0'0'0,"0"21"16,0 0-16,21-21 16,0 0-1,0 0-15,1 0 0,-1-21 16,0 0-16,-21 0 16,0 0-16,0-1 0,0 1 15,-21 0-15,0 21 16,-1 0-16,1 0 0,0 0 0,0 0 15,0 0-15,-22 0 0,22 0 0,21 21 16,-21 0-16,0 1 16,21-1-16,0 0 0,0 0 15,0 0-15,0 0 0,21-21 16,0 0-16,0 22 0,22-22 16</inkml:trace>
  <inkml:trace contextRef="#ctx0" brushRef="#br0" timeOffset="151930.4">11853 9948 0,'0'0'0,"21"-63"16,-21 21-16,22 20 15,-1-20-15,-21 21 0,0 0 0,0 0 16,0 42 0,0 0-1,0 21-15,0 1 0,-21-1 16,21 0-16,-22 1 0,22-1 0,-21 21 16,0-20-16,0 20 0,0 1 15,21-1-15,-21 1 0,-1-22 0,1 22 16,0-1-16,0-21 0,21 1 15,0-1-15,0-21 0,-21 22 0,21-22 16,0 0-16,0 0 16,21-21-16,0 0 15,0 0-15,0-21 0,1 0 16,20 0-16,-21-22 0,0 22 0</inkml:trace>
  <inkml:trace contextRef="#ctx0" brushRef="#br0" timeOffset="152695.31">12277 9885 0,'0'0'16,"0"-21"-16,0-22 15,0 65 1,0 20 0,-22-21-16,22 21 0,0-20 0,-21 20 15,21 0-15,-21 1 0,0 20 16,21-21-16,-21 1 0,0 20 0,21-20 15,-22-1-15,1 0 0,21 1 0,0-1 16,-21 0-16,21-21 0,-21 22 16,21-22-16,0 0 0,0 0 15,21-42 1,0 0 0,-21 0-16,21 0 0,1-1 15,-1 1-15,-21 0 0,21-21 16,0 21-16,0-1 0,-21-20 0,21 21 15,1 0-15,-1 0 0,-21-1 0,21 22 16,-21-21-16,21 21 0,0 0 16,0 21-1,-21 1-15,22-22 0,-22 21 0,0 0 16,0 0-16,0 0 0,21 22 16,-21-22-16,21 0 0,-21 0 0,0 0 15,0 0-15,21 1 0,0-22 16,-21 21-16,21 0 0,1-21 0,-1 0 15,0 0-15,0 0 16,21 0-16,-20 0 0,-1 0 16,21 0-16,0-21 0,-20 0 0,20 21 15,0-22-15,-21 1 0,22-21 0,-1 21 16,-21 0-16,22-22 0,-22 22 16,0-21-16,0 21 0,0-22 0,0 22 15,-21-21-15,0 21 0,0-22 0,0 22 16,0 0-16,0 0 15,-21 21 1,0 0-16,0 21 0,0-21 16,0 21-16,21 0 0,-22 22 15,22-22-15,-21 0 0,21 21 16,0-21-16,0 22 0,0-22 0,0 21 16,0-21-16,21 1 0,1 20 15,-1-21-15,0 0 0,0-21 0,0 21 16,0 1-16,22-22 0,-22 0 15,21 0-15,1 0 0,-1 0 0,-21 0 16,21 0-16,1-22 0,-1 22 0,-21-21 16,22 0-16,-22 0 0,0 0 15,0 0-15,21-1 0,-42 1 0,22-21 16,-1 21-16,-21 0 0,21-22 0,-21 22 16,21-21-16</inkml:trace>
  <inkml:trace contextRef="#ctx0" brushRef="#br0" timeOffset="153046.12">11705 10118 0,'0'0'0,"-21"0"0,0 0 16,42 0 0,0 0-1,21-21-15,1-1 0,-1 22 16,22-21-16,-22 0 0,21 21 0,1-21 16,-1 0-16,1 21 0,-1-21 0,-20-1 15,20 1-15,-20 21 0,-1-21 16,0 21-16,1 0 0,-22 0 0,0-21 15,0 21-15,0 0 16,-21 21 15</inkml:trace>
  <inkml:trace contextRef="#ctx0" brushRef="#br0" timeOffset="154306.64">15452 10435 0,'0'0'0,"-22"21"0,1 1 0,21-1 15,-21-21-15,0 21 0,21-42 47,0 0-47,0-1 0,21 1 16,0 0-16,0-21 0,1 21 16,-1-22-16,0 1 0,21 21 0,-21-22 15,22 1-15,-22-21 0,0 20 16,21 1-16,-20 0 0,-1-22 0,0 43 15,-21-21-15,0 20 0,0 1 16,0 0-16,-42 21 16,20 0-16,1 0 0,-21 21 15,0 0-15,20 1 0,-20 20 0,21-21 16,0 0-16,0 0 0,-1 22 0,22-22 16,0 0-16,0 0 15,22 0-15,-1 22 0,0-22 0,0 0 16,0 0-16,22 22 0,-22-22 15,21 0-15,-21 0 0,0 0 0,22 22 16,-22-22-16,0 0 0,-21 0 0,0 0 16,0 0-16,0 1 0,0-1 15,0 0-15,0 0 0,-21-21 0,0 0 16,0 21-16,-1-21 0,1 0 16,0 0-16,-21 0 0,21-21 0,-1 0 15,-20 21-15,21-21 0,-21 0 16,20-1-16,-20-20 0,21 21 15,0 0-15,0-22 0,-1 22 0,1 0 16,0 0-16,21 0 0,-21 21 16,21 21-1,21 0-15,0 0 16,0 22-16,1-22 0,-1 0 16,21 21-16,-21-21 0,0 22 0,22-22 15,-22 0-15,21 21 0,-21-20 16,22-22-16,-1 21 0,-21 0 0,22-21 15,-1 0-15,0 0 0,1 0 16,-1 0-16,0-21 0,22 0 0,-22-1 16,22-20-16,-22 21 0,21-21 15,-20-1-15,20 22 0,-20-21 16,20-1-16,-21 1 0,-20 0 0,20-1 16,-21 1-16,0-21 0,0 20 15,1 1-15,-22-22 0,21 22 0,-21-21 16,0 20-16,0 1 0,0 0 0,0 20 15,0 1-15,0 0 0,0 63 32,-21-20-32,-1 20 0,22 0 15,-21 1-15,0 20 0,0-21 0,0 22 16,0-1-16,-1-20 0,1 20 16,0-20-16,0 20 0,21-21 15,-21 1-15,21-1 0,0 0 0,0 1 16,0-22-16,0 21 0,21-21 15,0 1-15,0-22 0,0 21 0,22-21 16,-22 0-16,21 0 0,-21 0 0,22-21 16,-22-1-16,0 22 0,21-21 15,-20 0-15,-1-21 0,0 21 0,0-1 16,0-20-16,0 21 0</inkml:trace>
  <inkml:trace contextRef="#ctx0" brushRef="#br0" timeOffset="154506.58">16510 10097 0,'0'0'0,"-21"0"0,-22 0 15,65 0 1,-1 0 0,0 0-16,0 0 0,21 0 0,1 0 15,-1-22-15,0 22 0,1-21 16,-1 21-16,0 0 0,-20-21 0,20 21 15,0 0-15,-21-21 0,22 21 0,-22-21 16,21 21-16</inkml:trace>
  <inkml:trace contextRef="#ctx0" brushRef="#br0" timeOffset="155418.65">17335 10626 0,'0'0'0,"0"21"16,22-21-16,-1-21 15,0 21-15,0-21 0,0-1 16,0 1-16,1 0 0,-1-21 16,0 21-16,0-1 0,0-20 15,-21 21-15,0-21 0,0-1 0,0 22 16,0-21-16,0 21 0,0-22 0,-21 22 15,0-21-15,0 21 0,0-1 16,-22 1-16,22 21 0,-21 0 0,21 0 16,-22 0-16,1 0 0,0 21 15,20 1-15,-20-1 0,0 21 0,-1-21 16,22 22-16,-21-1 0,21 0 0,0 1 16,-1-1-16,1 0 0,21 1 15,0-1-15,0 0 0,0-21 0,0 1 16,21 20-16,1-21 0,-1-21 15,0 21-15,21-21 0,-21 0 16,22 0-16,-22 0 0,21 0 0,1-21 16,-1 0-16,0 21 0,-21-21 15,22-22-15,-1 22 0,-21 0 0,22 0 16,-22-21-16,0 20 0,0-20 16,0 21-16,0-21 0,-21-1 0,22 22 15,-22 0-15,0-21 0,0 20 0,0 1 16,0 0-16,-22 21 31,1 0-31,0 21 0,21 0 16,-21 1-16,21 20 0,-21-21 0,21 21 15,0-20-15,0 20 0,0 0 16,0 1-16,0-22 0,0 21 16,0-21-16,0 0 0,0 1 0,0-1 15,21 0-15,0-21 0,0 0 0,0 0 16,22 0-16,-22 0 0,0 0 15,21-21-15,1 0 0,-22-1 0,21 1 16,-21 0-16,22-21 0,-22 21 16,21-22-16,-21 1 0,1 0 0,20-1 15,-21 1-15,0 0 0,0-1 0,1 1 16,-22-22-16,21 22 0,0-21 16,-21 20-16,21-20 0,-21 20 0,0 1 15,0 0-15,0-1 16,0 22-16,0 0 0,0 42 31,0 22-31,-21-1 0,0 0 0,21 1 16,-21-1-16,21 21 0,-22-20 0,1 20 15,21-20-15,-21 20 0,21-21 16,0 22-16,-21-22 0,21 22 0,0-22 16,0 0-16,0 1 0,0-22 15,0 21-15,0-21 0,0 1 0,0-1 16,21-21-16,0 0 0,0 0 0,1 0 15,-1 0-15,0 0 0,0 0 16,0 0-16,22-21 0,-22-1 16,0 1-16,21 0 0,-21-21 0,1 21 15,-1-22-15,0 22 0,0-21 16</inkml:trace>
  <inkml:trace contextRef="#ctx0" brushRef="#br0" timeOffset="155623.54">18097 10097 0,'0'0'0,"-21"0"0,-21 21 16,63-21 15,0 0-31,0 0 0,22 0 16,-22 0-16,21 0 0,1 0 0,-22 0 15,21 0-15,0-21 0,1 21 0,-22 0 16,21-22-16,-21 22 0,1 0 15,20-21-15,-21 0 0,0 21 0,0 0 16</inkml:trace>
  <inkml:trace contextRef="#ctx0" brushRef="#br0" timeOffset="157663.2">18584 10541 0,'0'0'16,"21"0"-1,22 0-15,-22 0 16,21-21-16,-21 21 0,22-21 16,-1 0-16,0-1 0,1 1 0,-1 0 15,0 0-15,1 0 0,-22 0 0,21-1 16,-21 1-16,-21 0 0,0 0 15,0 0-15,0 0 0,0-1 16,0 1-16,-21 0 0,0 0 16,0 21-16,0 0 0,0 0 0,-22 0 15,22 0-15,-21 0 0,21 21 0,-1 0 16,-20 0-16,21 1 0,0 20 16,0-21-16,-1 21 0,22 1 0,0-22 15,0 21-15,0 1 0,0-22 0,0 0 16,22 21-16,-1-21 0,0 1 15,0-1-15,21 0 0,-20-21 0,20 0 16,0 0-16,1 0 0,-1 0 16,0 0-16,1 0 0,-1-21 0,0 21 15,1-21-15,-1-1 0,-21 1 16,21 0-16,1-21 0,-22 21 16,21-1-16,-21-20 0,1 21 0,-1-21 15,0 20-15,0-20 0,-21 21 16,0 0-16,21 0 0,-21-1 0,-21 44 47,0-1-47,21 21 0,-21-21 0,21 0 15,-21 22-15,-1-22 0,22 21 0,0-21 16,-21 22-16,21-22 0,-21 21 16,21-21-16,-21 1 0,21-1 15,0 0-15,0 0 16,0-42 15,21 0-31,0 0 16,-21-1-16,21 1 0,1-21 0,-1 21 15,21-22-15,-21 22 0,0-21 16,1 21-16,-1-22 0,0 22 0,0 0 16,0 0-16,0 0 0,1 0 15,-1 21-15,0 0 0,0 0 0,0 21 16,-21 0-1,0 0-15,21 0 0,-21 0 16,0 1-16,0 20 0,0-21 16,0 0-16,0 22 0,0-22 0,0 0 15,0 0-15,0 0 0,0 0 0,0 1 16,22-22 0,-1 0-16,0 0 15,-21-22-15,21 1 16,0 0-16,-21 0 0,21 0 0,1 0 15,-1-1-15,-21-20 0,21 21 0,0-21 16,0 20-16,22-20 16,-22 21-16,0-21 0,0 20 0,0 1 15,0 21-15,1-21 0,-1 21 16,0 0-16,-21 21 16,0 0-16,0 1 15,0-1-15,0 0 0,0 0 16,0 0-16,0 22 0,0-22 0,0 21 15,0-21-15,0 0 0,0 1 0,0-1 16,0 0-16,0 0 0,42 0 16,-21 0-16,1-21 0,-1 0 0,21 22 15,-21-22-15,22 0 0,-1 0 0,0 0 16,-21 0-16,22-22 16,-1 22-16,-21-21 0,22 0 0,-22 0 15,0 0-15,0 0 0,0-1 16,0 1-16,1-21 0,-1 21 0,-21 0 15,0-22-15,0 22 0,0 0 0,0 0 16,0 0-16,0-1 0,0 1 16,-21 21-16,-1 0 15,1 0-15,0 0 0,21 21 0,-21 1 16,0-22-16,0 42 0,21-21 16,0 0-16,0 0 0,0 22 0,0-22 15,0 0-15,0 21 0,0-20 16,0-1-16,0 0 0,21 0 0,21 0 15,-21 0-15,0-21 0,22 22 16,-22-22-16,21 0 0,1 0 16,-22 0-16,21 0 0,-21 0 0,22 0 15,-22-22-15,0 1 0,0 0 0,0 21 16,0-21-16,1-21 0,-1 20 16,0 1-16,-21-21 0,0 21 0,21 0 15,-21-22-15,21 22 0,-21 0 16,0 0-16,0 0 0,0 42 31,0 0-15,0 0-16,0 0 0,-21 22 0,21-22 15,-21 0-15,0 21 0,21-21 16,0 1-16,-21 20 0,21-21 16,-22 0-16,22 0 0,0 1 0,0-1 15,0-42 16,0-1-31,22 22 0,-1-21 16,0 0-16,0 0 0,0-21 16,0 20-16,1 1 0,-1-21 0,21 21 15,0 0-15,-20-22 0,20 22 0,0 0 16,-21 0-16,1 0 16,-1 21-16,0 0 0,0 0 0,0 0 15,0 0-15,-21 21 16,0 0-16,0 0 0,0 0 15,0 0-15,0 22 0,0-22 0,0 0 16,0 21-16,0-20 0,0-1 16,22 0-16,-1 0 0,-21 0 0,21-21 15,0 21-15,0-21 0,0 0 0,1 0 16,-1 22-16,21-22 0,-21 0 16,0 0-16,22 0 0,-22-22 0,0 22 15,0-21-15,0 0 0,1 0 16,-1 0-16,0 0 0,0-22 15,0 22-15,0-21 0,1-1 0,-1 1 16,0 0-16,0-1 0,0 1 16,-21-21-16,21 20 0,-21-20 0,22 20 15,-22 1-15,0-21 0,0 41 0,0-20 16,0 21-16,0 0 0,0 0 16,0-1-16,0 44 15,0-1-15,0 0 0,-22 0 16,22 21-16,0 1 0,-21-1 0,21 0 15,0 1-15,-21-1 0,21 0 0,0 1 16,0-1-16,0 22 0,0-22 16,-21 0-16,21 1 0,0-1 15,0 0-15,0 1 0,0-22 16,0 21-16,0-21 0,0 0 0,0 1 16,21-1-16,0-21 0,0 21 15,1-21-15,20 0 0,-21 0 16,0 0-16,0 0 0,22-21 0,-22 0 15,0 21-15,21-22 0,-20 1 0,20 0 16,-21 0-16,0 0 0,0 0 16,1-1-16,-1 1 0,0-21 0,0 21 15,-21 0-15,0-1 0</inkml:trace>
  <inkml:trace contextRef="#ctx0" brushRef="#br0" timeOffset="157919.07">22225 10054 0,'0'0'0,"-21"0"0,0 0 16,42 0-1,0 0-15,21 0 16,-21 0-16,22 0 0,-1 0 0,0 0 16,1 0-16,20 0 0,-20 0 0,20 0 15,-21 0-15,1 0 0,-1-21 16,0 21-16,1 0 0,-1 0 0,0 0 15,-20 0-15,-1 0 16,-42 0 15,-1 0-31,-20 0 16</inkml:trace>
  <inkml:trace contextRef="#ctx0" brushRef="#br0" timeOffset="159318.54">7260 11621 0,'0'0'0,"-21"0"16,-21 0-16,20 0 15,1 0-15,42 0 47,1 0-47,-1 0 16,0 0-16,0 0 0,21 0 0,1 0 16,-22 0-16,42 0 0,-20 0 15,-1 0-15,22 0 0,-22 0 16,21 0-16,1 0 0,-1 0 0,1 0 15,-1 0-15,1 0 0,-1 0 16,1 0-16,-1 0 0,1 0 0,21 0 16,-1 0-16,1 0 0,21 0 0,-22 0 15,22 0-15,21 0 0,-21 0 16,0 0-16,0 0 0,21 0 0,0 0 16,0 0-16,21 0 0,-21 0 15,0-22-15,21 22 0,-21-21 0,21 21 16,0 0-16,1-21 0,20 21 15,-21-21-15,0 21 0,0-21 16,22 0-16,-1 21 0,-21-22 0,22 22 16,-1-21-16,0 21 0,1-21 0,-1 21 15,0-21-15,-21 21 0,22 0 16,-1-21-16,-21 0 0,0 21 0,22 0 16,-22-22-16,0 22 0,21 0 15,-20-21-15,20 21 0,0 0 0,-21-21 16,22 0-16,-1 21 0,-21 0 0,22-21 15,-1 21-15,0 0 0,1-21 16,-1 21-16,0 0 0,-21-22 0,22 22 16,-1 0-16,0-21 0,-20 0 15,20 21-15,-21 0 0,21-21 0,-20 21 16,20 0-16,-21-21 0,21 21 16,-20 0-16,-1-21 0,0 21 15,21-22-15,-21 22 0,1-21 0,-1 21 16,0-21-16,0 21 0,0 0 15,-21-21-15,21 21 0,1 0 0,-22-21 16,0 21-16,0 0 0,0-21 0,0-1 16,-22 22-16,1 0 0,21 0 15,-21-21-15,0 21 0,0 0 0,0-21 16,-1 21-16,-20 0 0,0-21 16,-1 21-16,1-21 0,0 21 15,-1 0-15,-20 0 0,-1-21 0,1 21 16,-1 0-16,-20 0 0,-1 0 15,0-22-15,-20 22 0,-1 0 0,0 0 16,-42 0 15,0 0-15,-1 0-16,-20 22 0,21-22 16,-21 0-16,-1 21 0</inkml:trace>
  <inkml:trace contextRef="#ctx0" brushRef="#br0" timeOffset="160038.99">7705 13208 0,'0'0'0,"21"-42"16,-21 21-16,21-22 0,-21 22 15,0 0-15,0 0 0,-21 0 0,0 21 16,-1-22-16,-20 22 0,0 0 15,-1 0-15,1 0 0,0 0 0,-1 0 16,-20 22-16,21-22 0,-1 42 16,-20-21-16,20 0 0,1 22 0,0-1 15,-22 0-15,22 22 0,-22-1 16,22 1-16,-21 20 0,20 1 0,1 0 16,21-1-16,0 1 0,21 0 15,0-22-15,0 1 0,42-1 0,0-20 16,1-1-16,-1 0 0,21-21 15,1 1-15,-1-22 0,1 0 0,21 0 16,-22 0-16,1 0 0,-1-22 0,1 1 16,20 0-16,-20 0 0,-1-21 15,-20 20-15,20-20 0</inkml:trace>
  <inkml:trace contextRef="#ctx0" brushRef="#br0" timeOffset="162090.51">8403 12912 0,'0'0'0,"-42"-64"15,21 43-15,-1 0 0,1 21 0,0 0 16,0 21-16,0 0 0,0 22 16,-1-1-16,22 0 0,0 22 0,-21-22 15,21 22-15,-21-1 0,21 1 16,0-1-16,0 1 0,0-1 15,-21 22-15,21-22 0,-21 1 0,21-22 16,-21 22-16,21-22 0,0 0 16,-22 1-16,22-22 0,-21 21 0,21-21 15,0 0-15,0-42 32,0 0-32,0 0 0,0 0 15,0 0-15,0-22 0,21 22 16,1-21-16,-22-1 0,21 1 0,0 21 15,0-21-15,0-1 16,0 22-16,1 0 0,-1 0 0,0 0 16,0 21-16,0 21 0,0 0 15,1 0-15,-22 0 0,0 22 16,0-22-16,0 21 0,21 0 0,-21 1 16,0-1-16,0 0 0,0 1 15,0-1-15,0-21 0,0 22 0,0-22 16,21 0-16,-21 0 0,0 0 0,21-21 15,0 0-15,0 0 0,1 0 16,-1 0-16,0-21 0,21 0 0,-21 0 16,22 0-16,-22-1 0,21 1 15,1-21-15,-22 21 0,21-22 0,-21 1 16,22 0-16,-22-1 0,0 1 16,0 0-16,-21-1 0,0 22 15,0-21-15,0 21 0,0-22 0,0 22 16,0 0-16,-21 21 0,0 0 15,0 0-15,-1 21 16,1 0-16,21 1 0,-21-1 16,21 0-16,0 21 0,0-21 0,0 22 15,0-22-15,0 21 0,0-21 0,0 22 16,0-22-16,0 0 16,21 0-16,0 0 0,1 1 0,-22-1 15,21 0-15,0 0 0,21-21 16,-21 21-16,1-21 0,-1 0 0,21 0 15,-21 0-15,22 0 0,-22 0 0,21 0 16,0 0-16,-20 0 0,20-21 16,-21 0-16,0 0 0,22 0 0,-22-1 15,0 1-15,0 0 0,0 0 16,0 0-16,1 0 0,-1-22 0,-21 22 16,0 0-16,0 0 0,0-22 15,0 22-15,0 0 0,0 42 31,0 0-15,-21 1-16,21 20 0,-22-21 0,22 0 16,0 22-16,0-22 0,0 21 15,0-21-15,0 0 0,0 22 0,0-22 16,0 0-16,0 0 0,0 0 0,43-21 16,-22 22-16,0-22 0,21 0 15,-20 0-15,20 0 0,0 0 0,1-22 16,-1 22-16,0-21 0,1 0 15,-1 0-15,0-21 0,1 20 0,-1 1 16,-21-21-16,0 21 0,0-22 0,-21 1 16,0 21-16,0-21 0,0-1 15,0 22-15,-21-21 0,0-1 0,0 22 16,0 0-16,0 0 16,-22 0-16,1 21 0,21 0 0,-22 0 15,22 21-15,-21 0 0,21 0 0,-22 0 16,22 22-16,-21-1 0,21 0 15,0 1-15,-1-1 0,1 0 0,21 1 16,0-1-16,0-21 0,0 22 16,0-22-16,0 0 0,21 0 0,1-21 15,-1 0-15,21 21 0,0-21 0,1 0 16,-1 0-16,0-21 0,1 21 16,-1-21-16,0 0 0,22 0 0,-22-22 15,1 22-15,-22 0 16,21 0-16,-21-22 0,22 22 0,-22 0 15,0-21-15,0 21 0,0-1 0,-21 1 16,21 21-16,-21-21 16,0 42-1,0 0-15,0 1 16,0-1-16,0 0 0,0 21 0,0-21 16,0 1-16,0-1 0,0 21 15,0-21-15,0 0 0,0 1 0,0-1 16,0 0-16,0 0 0,0 0 15,0 0-15,22-21 32,-22-21-32,21 0 15,-21 0-15,0 0 0,0 0 16,21-1-16,-21 1 0,21-21 0,-21 21 16,0-22-16,0 1 0,21 21 0,0-21 15,-21 20-15,22 1 0,-22 0 16,21 21-16,0 0 15,0 21 1,-21 0-16,0 1 0,0-1 16,0 21-16,0-21 0,21 0 0,-21 1 15,21 20-15,-21-21 16,0 0-16,22 0 0,-1 1 0,0-1 16,0-21-16,0 21 0,0-21 0,1 0 15,-1 0-15,0 0 0,21 0 16,-21 0-16,22 0 0,-22 0 0,21 0 15,-21-21-15,22 0 0,-22-1 16,0 1-16,21 0 0,-20 0 0,-1-21 16,0 20-16,0 1 0,-21-21 0,0 21 15,21-22-15,-21 22 0,0 0 16,21-21-16,-21 21 0,0-1 0,0 1 16,0 42 15,-21 1-31,21-1 0,-21 0 0,21 0 15,0 0-15,-21 22 0,21-22 16,0 0-16,0 21 0,0-21 0,0 1 16,0 20-16,21-21 0,0 0 0,0 0 15,1 1-15,-1-22 0,21 21 16,-21-21-16,0 0 0,22 0 0,-22 0 16,21 0-16,-21 0 0,22 0 0,-22-21 15,21-1-15,-21 1 0,22 21 16,-22-21-16,0-21 0,0 21 0,0-1 15,1 1-15,-1-21 0,0 21 16,0 0-16,0-22 0,-21 1 16,21 21-16,1-22 0,-22 1 0,21 21 15,-21-21-15,0 20 0,0-20 16,0 21-16,-21 21 0,-1 0 16,1 0-16,0 21 0,0 21 15,0-20-15,0-1 0,-1 21 16,1 0-16,21 1 0,0-1 0,-21 0 15,21 1-15,0-22 0,0 21 0,0 1 16,0-22-16,0 0 0,0 0 16,21 0-16,0 0 0,-21 1 15,22-22-15,-1 21 0,0-21 0,21 0 16,-21 0-16,1 0 0,20 0 16,-21 0-16,0 0 0,22-21 0,-22-1 15,21 1-15,0 21 0,-20-21 16</inkml:trace>
  <inkml:trace contextRef="#ctx0" brushRef="#br0" timeOffset="162650.57">12679 12827 0,'0'0'0,"0"-42"0,21-43 16,-21 64-1,0 0-15,0 0 0,-21 21 16,0 0-1,21 21-15,-22 0 16,22 21-16,-21 1 0,21 20 0,-21 1 16,21-1-16,0 22 0,0-22 15,0 22-15,-21-22 0,21 22 16,0-21-16,-21 20 0,21-20 16,0-1-16,0 1 0,0-1 0,0-20 15,0-1-15,-21-21 0,21 21 0,0-20 16,0-1-16,21-42 31,0-1-31,0 1 0,-21-21 16,21 0-16,0 20 0,1-20 0</inkml:trace>
  <inkml:trace contextRef="#ctx0" brushRef="#br0" timeOffset="163018.87">12467 12975 0,'0'0'0,"-21"-21"0,-64-42 15,64 41-15,0 1 16,0 0-16,21 0 0,0 0 0,0-22 16,0 22-16,21 0 0,21 21 15,1-21-15,-1 0 0,0 21 0,22 0 16,-22 0-16,22 0 0,20 0 16,-20 21-16,20 21 0,1-21 0,-21 22 15,20 20-15,-20-20 0,-1 20 16,-20-21-16,-1 22 0,0-1 0,-21-20 15,-21 20-15,0 1 0,0-22 16,-42 22-16,21-1 0,-43 1 16,22-22-16,-21 21 0,-1-20 0,1 20 15,-22-20-15,21-1 0,-20-21 0,20 21 16,1-20-16,-1-1 0,1 0 16,20 0-16,1-21 0,0 0 0,21 0 15,-1 0-15,1 0 0,21-21 16,21 0-1,1 0-15,20-1 0,-21 1 0,21 0 16,1 0-16,-1 0 0,0 0 16,1-1-16</inkml:trace>
  <inkml:trace contextRef="#ctx0" brushRef="#br0" timeOffset="163438.7">13356 13526 0,'0'0'16,"0"-22"-16,0-20 15,0 21-15,21 0 0,0 21 16,-21-21-16,22-1 0,-1 22 0,0 0 16,21 0-16,-21 0 0,1 0 15,20 0-15,-21 0 0,0 22 16,22-1-16,-22 0 0,0 21 0,-21-21 15,0 22-15,0-22 0,0 21 16,0 1-16,0-22 0,0 21 0,0 0 16,-21-20-16,0 20 0,-1-21 15,22 0-15,0 0 0,-21-21 0,0 22 16,21-44 0,0 1-1,0 0-15,0-21 0,0 21 0,21-22 16,0 22-16,1-21 15,-1-1-15,0 1 0,0 0 0,0-1 0,0 1 16,1 0-16,-1 21 0,0-1 16,0 1-16,0 0 0,0 21 15,1 0-15,-1 0 0,0 0 16,0 0-16,0 0 16</inkml:trace>
  <inkml:trace contextRef="#ctx0" brushRef="#br0" timeOffset="163702.55">14309 13356 0,'0'21'32,"0"1"-17,0-1-15,0 0 0,0 0 0,-22 0 16,22 0-16,0 22 0,-21-22 0,21 0 15,-21 0-15,21 0 0,0 22 16,0-22-16,0 0 0,0 0 16,0 0-16,0 1 15,0-44 17,0 1-32,0 0 15,0 0-15</inkml:trace>
  <inkml:trace contextRef="#ctx0" brushRef="#br0" timeOffset="163894.56">14118 13187 0,'0'0'16,"-42"-21"-16,42 0 16,-21 21-16,42 0 46,0 0-46,0 0 16,0 0-16,22 0 0,-22 0 16,0 0-16,21 21 0</inkml:trace>
  <inkml:trace contextRef="#ctx0" brushRef="#br0" timeOffset="164883.81">14668 13526 0,'0'0'0,"-21"0"16,21-22-16,0 1 15,0 0-15,0 0 0,0 0 16,0 0-16,0-1 0,0 1 16,21 21-16,1 0 15,-1 0-15,0 0 0,0 0 16,-21 21-16,21 1 0,-21-1 15,21 0-15,-21 0 0,0 21 16,0-20-16,0 20 0,0-21 0,0 21 16,0-20-16,0 20 0,0-21 15,0 0-15,0 0 0,0 1 16,0-1-16,22-42 31,-1-1-31,0 22 0,0-21 0,0 0 16,22 0-16,-22 0 0,0-22 15,0 22-15,0 0 0,-21-21 0,21 21 16,1-1-16,-22-20 0,21 21 0,-21 0 16,0-22-16,0 22 0,0 0 15,0 0-15,0 0 16,0 42 0,0 0-16,-21 0 15,21 0-15,-22 1 0,22-1 0,0 0 16,0 0-16,0 21 0,0-20 15,0 20-15,0-21 0,0 0 16,0 22-16,0-22 0,0 0 0,0 0 16,22 0-16,-1 0 0,0-21 15,0 22-15,0-22 0,0 0 0,22 0 16,-22 0-16,21 0 0,-21 0 16,22-22-16,-22 22 0,21-21 0,-21 0 15,1 0-15,-1 0 0,0 0 0,0-1 16,0-20-16,-21 21 0,21 0 15,-21-22-15,0 22 0,0-21 0,0 21 16,0 0-16,0-1 0,0 1 16,0 0-16,-21 21 15,0 0 1,0 21-16,21 0 0,-21 1 16,21 20-16,0-21 0,-21 21 0,21 1 15,0-22-15,-22 21 0,22-21 16,0 22-16,0-22 0,0 0 0,0 0 15,0 0-15,22 1 0,-1-1 0,0-21 16,0 21-16,0-21 16,0 0-16,1 0 0,-1-21 15,0 21-15,0-21 0,0-1 16,0 1-16,1 0 0,-1 0 0,0 0 16,0 0-16,-21-22 0,21 22 0,0 0 15,1-21-15,-22 20 16,0 1-16,21 0 0,-21 0 0,21 0 15,-21 42 1,0 0 0,0 0-16,0 0 0,0 1 0,0-1 15,0 21-15,0-21 0,0 0 16,0 1-16,0-1 0,0 0 0,0 0 16,0 0-16,0 0 0,21 1 15,0-22 1,0 0-1,1 0-15,-1-22 16,0 1-16,0 21 0</inkml:trace>
  <inkml:trace contextRef="#ctx0" brushRef="#br0" timeOffset="166256.5">17716 13504 0,'0'0'15,"22"0"-15,-1 0 0,0-42 16,0 42-16,0-21 0,0 0 16,1 0-16,-22-1 15,21 1-15,-21 0 0,0 0 16,0 0-16,0 0 0,0-1 15,-21 1-15,-1 21 0,-20-21 16,21 0-16,0 0 0,-22 21 0,1 0 16,0 0-16,-1 0 0,1 0 15,0 21-15,-1-21 0,22 21 0,-21 0 16,0 22-16,20-22 0,1 21 0,-21 0 16,42 1-16,0-1 0,0 0 15,0 1-15,0-1 0,0 0 0,0 1 16,0-22-16,0 0 15,21 0-15,0 0 0,-21 1 0,43-1 16,-22-21-16,0 0 0,0 0 0,21 0 16,-20 0-16,20-21 0,-21-1 15,21 1-15,1 0 0,-22-21 0,21 21 16,1-1-16,-22-20 0,21 0 16,-21-1-16,0 22 0,22-21 0,-22-22 15,0 22-15,0 0 0,0-22 0,1 22 16,-22-22-16,21 1 0,-21-1 15,21-20-15,-21 20 0,0 1 0,0 20 16,0 1-16,0 0 0,0-1 16,0 22-16,0 0 0,0 0 15,-21 21-15,0 0 16,-1 21-16,22 0 0,-21 22 0,0-1 16,21 0-16,-21 22 0,0-1 0,0-20 15,21 20-15,0 1 0,-22-1 16,22 1-16,-21-1 0,21 1 0,0-22 15,0 0-15,0 22 0,0-22 16,0 0-16,0 1 0,21-22 0,1 0 16,-1 21-16,0-42 0,21 22 0,-21-22 15,1 0-15,20 0 0,0 0 16,1 0-16,-1-22 0,0 1 0,-21 0 16,22 0-16,-1 0 15,0 0-15,1-22 0,-22 22 0,0-21 16,0 21-16,0-22 0,-21 22 0,0-21 15,0 21-15,0-22 0,0 22 16,0 0-16,0 0 0,-21 21 0,0 0 16,0 0-16,0 0 15,0 21-15,-1 0 0,1-21 0,0 21 16,0 0-16,21 1 16,21-22-1,0 0-15,0 0 16,22 0-16,-22-22 0,21 22 15,-21-21-15,22 21 0,-22-21 16,0 21-16,21 0 0,-20-21 0,-1 21 16,0 0-16,0 0 15,-21 21-15,0 0 16,0 0-16,0 1 16,0-1-16,0 21 0,-21-21 0,21 0 15,-21 1-15,21 20 0,0-21 0,-21 0 16,21 22-16,-22-22 0,22 0 15,0 0-15,0 0 0,0 0 16,22-21-16,-1 0 16,0 0-16,0 0 0,0 0 15,0 0-15,1 0 0,-1-21 0,21 0 16,-21 0-16,0 0 0,1 0 16,-1-1-16,0 1 0,0 0 0,0 0 15,-21-21-15,0 20 0,21 1 16,-21 0-16,22 0 0,-22 0 0,0 0 15,0 42 17,0 0-32,0 0 0,0 0 15,0 0-15,-22 1 0,22-1 16,0 0-16,0 0 0,0 0 16,0 0-16,0 1 0,0-1 0,0 0 15,22-21 16,-1-21-31,-21 0 16</inkml:trace>
  <inkml:trace contextRef="#ctx0" brushRef="#br0" timeOffset="166455.37">19071 13039 0,'0'0'0,"-21"0"0,-21 0 16,20 0-1,44 0 32,-1 0-47</inkml:trace>
  <inkml:trace contextRef="#ctx0" brushRef="#br0" timeOffset="167619.07">19367 13377 0,'0'-21'16,"0"0"-1,0 0-15,0 0 0,0 0 16,22-1-16,-22 1 16,21 21-16,0 0 0,0-21 0,0 21 15,0 0-15,1 0 0,-1 0 16,0 21-16,-21 0 0,0 1 16,21-1-16,-21 0 0,0 0 15,21 0-15,-21 0 0,0 22 0,0-22 16,0 0-16,0 0 0,0 22 15,0-22-15,0 0 0,21 0 16,1-21-16,-1 0 16,0 0-16,0 0 0,0 0 15,0-21-15,1 0 0,-1 0 16,0 21-16,0-22 0,0 1 16,0 0-16,1 0 0,-22-21 0,21 20 15,0 1-15,-21-21 0,0 21 16,21 0-16,-21-22 0,21 22 0,-21 0 15,0 0-15,21 0 0,-42 42 47,21 0-47,-21 0 0,0 0 16,21 0-16,0 1 0,0-1 0,-21 21 16,21-21-16,0 22 0,0-22 0,0 0 15,0 21-15,0-21 0,0 1 16,0-1-16,0 0 0,0 0 0,21-21 15,0 21-15,0-21 0,0 0 0,1 0 16,-1 0-16,0 0 0,0 0 16,0-21-16,0 21 0,22-21 0,-22 0 15,0 0-15,0-1 16,0 1-16,1 0 0,-1 0 0,0 0 16,-21 0-16,0-22 0,21 22 0,-21 0 15,21-21-15,-21 20 0,0 1 16,0 0-16,0 0 0,0 0 0,-21 21 15,0 0 1,0 0-16,21 21 0,-21 0 16,21 0-16,-22 0 0,22 22 0,0-22 15,-21 0-15,21 0 0,0 22 16,0-22-16,0 0 0,0 0 0,0 21 16,0-20-16,21-1 0,-21 0 15,22-21-15,-1 21 0,0-21 16,21 0-16,-21 0 0,22 0 0,-22 0 15,21 0-15,1 0 0,-22 0 0,21-21 16,-21 21-16,0-21 0,22 0 16,-22-1-16,0 22 0,-21-21 0,21 0 15,-21 0-15,21-21 0,-21 20 16,0 1-16,0 0 0,0 0 0,0 0 16,0 0-16,-21-1 0,0 22 15,0 0-15,0 0 16,42 0 31,0 0-47,0 0 0,22-21 15,-22 21-15,0-21 0,0 21 16,0-21-16,0 21 0,22 0 0,-22 0 16,0 0-16,0 0 0,0 0 0,1 0 15,-22 21 1,0 0-16,0 0 0,0 1 0,0-1 15,0 0-15,0 0 0,0 0 16,0 22-16,0-22 0,0 0 0,-22 0 16,22 0-16,0 0 0,0 1 15,0-1-15,0 0 16,0 0-16,22-21 16,-1 0-16,0 0 15,0 0 1,0-21-16,-21 0 0,21 21 0,1-21 15,-1-1-15,-21 1 0,21 0 0</inkml:trace>
  <inkml:trace contextRef="#ctx0" brushRef="#br0" timeOffset="167898.56">21844 13145 0,'0'0'0,"-21"21"0,42-21 47,0 0-47,0 0 0,0 0 15,1 0-15,-1 0 16,0 0-16,0 0 15</inkml:trace>
  <inkml:trace contextRef="#ctx0" brushRef="#br0" timeOffset="168091.37">21823 13335 0,'0'0'0,"0"21"15,0 0-15,21-21 16,0 0-16,0 0 16,0 0-16,1 0 15,-1 0-15,0 0 16,0 0-16,0 0 0,0 0 16,1-21-16,-1 0 15,0 21-15,-21-21 0,21 21 0,-21-21 16</inkml:trace>
  <inkml:trace contextRef="#ctx0" brushRef="#br0" timeOffset="168903.06">23537 13039 0,'0'0'15,"-21"-21"-15,0-1 16,0 1-16,21 0 0,-21 0 16,-1 21-16,1 0 15,0 0 1,21 21-16,-21 0 0,21 0 16,0 1-16,0 20 0,-21 0 0,21 1 15,0-22-15,0 21 0,-21 0 16,21-20-16,0 20 0,0-21 0,0 0 15,0 0-15,0 1 0,-22-1 16,22 0-16,-21-21 16,21-21-1,0 0 1,0-1-16,0 1 0,0 0 0,0-21 16,21 21-16,1-22 15,-1 22-15,0-21 0,0-1 0,0 1 16,0-21-16,22 20 0,-22 1 0,21 0 15,1-1-15,-1 22 0,0 0 16,1 0-16,-1 21 0,0 0 0,1 0 16,-22 21-16,21 0 0,-21 21 15,0 1-15,-21-1 0,22 0 0,-22 22 16,0-22-16,21 1 0,-21-1 0,0 0 16,0 1-16,0-1 0,0-21 15,-21 21-15,-1-20 0,22-1 0,-21 0 16,0 0-16,21 0 0,-21-21 15,21-21 17,21 21-32,-21-21 0,21 0 15</inkml:trace>
  <inkml:trace contextRef="#ctx0" brushRef="#br0" timeOffset="169258.67">24151 13229 0,'0'21'15,"0"-42"17,21 21-32,0-21 0,1 21 15,-1-21-15,0 0 0,0 0 16,0 21-16,22-22 0,-22 1 16,0 0-16,0 0 0,0 0 0,0 0 15,1-1-15,-22 1 0,0 0 16,0 0-16,0 0 0,0 0 0,0-1 15,-22 22 1,1 0-16,0 0 0,0 22 0,0-1 16,0 0-16,-1 21 0,-20 1 15,21-22-15,0 21 0,0 0 0,-1 1 16,22-22-16,-21 21 0,21-21 0,-21 22 16,21-22-16,0 0 0,0 0 15,0 0-15,21 1 0,0-22 16,1 0-16,20 0 0,-21 0 15,21 0-15,1 0 0,-1-22 16,0 1-16,1 0 0,-1 21 0</inkml:trace>
  <inkml:trace contextRef="#ctx0" brushRef="#br0" timeOffset="169834.41">24934 13081 0,'0'0'16,"0"-42"-16,21 21 0,-21-1 0,0 1 15,0 0-15,0 0 0,0 42 31,-21 0-31,0 0 16,0 1-16,0 20 0,21-21 0,-21 0 16,-1 22-16,1-22 0,0 21 15,0-21-15,0 0 0,21 1 0,0-1 16,-21 0-16,21 0 0,0 0 16,21-21-1,0 0-15,0 0 0,0 0 16,0-21-16,22 21 0,-22-21 15,21 0-15,-21 0 0,22-1 0,-22 1 16,0 0-16,0 0 0,0 0 16,1 21-16,-1-21 0,-21 42 31,0 0-15,0 0-16,0 0 0,0 0 15,0 1-15,0-1 0,0 0 0,0 0 16,0 0-16,21-21 15,0 0-15,0 21 0,0-21 0,1 0 16,-1 0-16,0 0 0,21 0 16,-21 0-16,22 0 0,-22-21 0,21 0 15,-21 21-15,1-21 0,-1 0 0,0 21 16,0-21-16,-21-1 16,0 1-16,0 0 0,0-21 0,0 21 15,0-1-15,-21-20 0,21 21 16,-21 0-16,0 0 0,-1-1 0,1 1 15,0 0 1,42 21 15,0 0-31,1 0 16,-1 0-16,0 0 0,0-21 16,21 21-16,-20-21 0,-1 0 15,0-1-15,21 22 0</inkml:trace>
  <inkml:trace contextRef="#ctx0" brushRef="#br0" timeOffset="170338.53">27263 12298 0,'0'-42'16,"0"20"-16,0-20 0,0 21 0,0-21 16,0 20-16,0-20 0,0 21 0,0 0 15,-22 0-15,1-1 0,-21 22 16,21 0-16,-22 0 0,1 22 16,-21-1-16,-1 21 0,22 0 0,-22 22 15,1-22-15,-1 43 0,1-22 16,20 1-16,1 21 0,0-1 0,21-20 15,-22 20-15,22-20 0,21-1 16,0 1-16,0-1 0,0 1 0,0-22 16,21-21-16,0 22 0,1-22 0,20 21 15,-21-21-15,21-21 0,1 22 16,-1-22-16,22 0 0,-22 0 0,21 0 16,1-22-16,-1 1 0,-20 0 15,63-21-15,-22-22 0</inkml:trace>
  <inkml:trace contextRef="#ctx0" brushRef="#br0" timeOffset="172050.86">27707 12213 0,'0'0'0,"21"-127"16,0 64-16,1-1 0,-22 1 0,0 20 16,21 1-16,-21 21 0,0 0 0,0 0 15,-21 21 1,-1 21-16,1 21 0,21 0 0,-21 1 15,0 20-15,-21 1 0,20 20 16,1-20-16,0 21 0,0-22 0,0 22 16,0-22-16,21 1 0,-22-1 15,1 22-15,0-43 0,21 22 16,0-1-16,-21-20 0,0-1 0,0 0 16,21-21-16,-22 22 0,22-22 15,0 0-15,-21 0 0,21 0 16,0-42-1,0 0 1,0 0-16,0 0 0,21 0 0,1-1 16,-1-20-16,-21 21 0,21-21 15,0 20-15,0-20 0,0 0 0,1 21 16,-1-1-16,0 1 0,0 0 0,0 0 16,0 21-16,1 0 15,-22 21-15,21 0 0,-21 0 16,0 1-16,0-1 0,0 21 15,0-21-15,0 22 0,0-22 0,0 21 16,0-21-16,0 22 0,0-22 0,0 0 16,0 0-16,0 0 0,0 0 15,21 1-15,0-22 16,0 0-16,0 0 0,1 0 16,-1 0-16,0-22 0,21 1 0,1 0 15,-22 0-15,21 0 0,-21 0 16,22-1-16,-22 1 0,21-21 0,-21 21 15,0-22-15,1 22 0,-1-21 16,-21 0-16,0 20 0,0-20 16,21 21-16,-21 0 0,0 0 0,-21 21 15,0 0 1,-1 0-16,1 21 16,0 0-16,0 0 0,21 0 0,0 22 15,-21-22-15,21 0 0,0 0 16,0 0-16,0 0 0,0 1 0,0-1 15,0 0-15,21 0 16,0 0-16,0-21 0,0 21 16,1-21-16,-1 0 15,0 0 1,0 0-16,0 0 16,0 0-16,1-21 15,-1 0-15,0 0 16,0 21-16,-21-21 0,21 0 0,0 21 15,1-22-15,-1 22 0,-21-21 16,21 21-16,-21 21 31,0 1-15,0-1-16,0 0 16,0 0-16,0 0 15,0 0 1,21-21-16,0 0 15,0 0-15,1 0 16,-1 0-16,0 0 0,0 0 0,0 0 16,-21-21-16,21 21 15,-21-21-15,0 0 0,0 0 16,0 0-16,0-1 0,0 1 16,-21 0-16,0 0 0,0 0 0,0 21 15,0-21-15,-1-1 0,1 22 0,0 0 16,0 0-16,0 0 15,0 0-15,42-21 32,0 21-32,0 0 15,0 0-15,22-21 0,-22 21 16,0 0-16,21 0 0,1 0 0,-22 0 16,21 0-16,-21 0 0,22 0 0,-22 0 15,21 0-15,-21 0 0,-21 21 16,0 0-16,0 1 0,0-1 0,0 0 15,0 0-15,0 0 0,0 0 16,0 1-16,0-1 0,-21 0 0,0 0 16,21 0-16,-21 0 0,21 1 15,0-1-15,-21 0 16,-1-21-16,1 0 16,21-21 15,0 0-31,0-1 0,0 1 15,0 0-15,0 0 0,0 0 16,21-22-16,1 22 0,-1 0 0,0-21 16,0 21-16,21-1 0,-20 1 15,-1 0-15,0 0 0,0 21 0,0 0 16,0 0-16,1 0 0,-1 21 16,-21 0-1,0 0-15,0 1 0,0-1 0,0 21 16,0-21-16,0 0 0,0 1 15,0 20-15,0-21 0,0 0 0,0 0 16,0 1-16,0-1 0,0 0 16,0-42 31,0 0-47,0-1 15,21 1-15,0 0 0,0 0 16,0-21-16,1 20 0,-1-20 15,0 21-15,0-21 0,0-1 0,22 22 16,-22 0-16,0 0 0,21 0 16,-21 21-16,1 0 0,-1 0 0,-21 42 31,0-21-31,0 0 0,0 0 0,0 1 16,0 20-16,-21-21 0,21 0 0,-22 0 15,1 1-15,21 20 0,0-21 16,-21 0-16,21 0 15,-21-21-15,42 0 47,-21-21-47,21 21 0,-21-21 16,0 0-16,21 21 0</inkml:trace>
  <inkml:trace contextRef="#ctx0" brushRef="#br0" timeOffset="172419.3">29570 12848 0,'0'21'0,"-21"-21"16,42 0 15,0 0-31,0 0 16,0-21-16,0 21 15,1-21-15,-1 0 0,0 21 0,21-21 16,-42 0-16,21-1 0,1 22 15,-22-21-15,21 0 0,-21 0 0,0 0 16,0 0-16,-21-1 16,-1 22-16,1 0 0,0 0 15,0 0-15,0 22 0,0-1 0,-1 0 16,1 0-16,0 21 0,0-20 16,0-1-16,21 21 0,0-21 0,-21 0 15,21 1-15,0 20 0,0-21 16,0 0-16,0 0 0,0 1 15,21-22-15,0 21 16,0-21-16,0 0 0,22 0 0,-22 0 16,0 0-16,0 0 0,0 0 0,0 0 15,1 0-15,-1 0 0,0 0 16</inkml:trace>
  <inkml:trace contextRef="#ctx0" brushRef="#br0" timeOffset="172763.16">30099 12129 0,'0'0'0,"0"-22"0,0-41 16,-21 42-16,21 0 15,-21 21-15,-1 0 0,22 21 16,0 0-16,0 0 0,-21 0 0,21 22 15,0-1-15,0 0 0,0 1 0,0-1 16,0 21-16,0-20 0,0 20 16,0-20-16,0 20 0,0-21 0,0 1 15,0 20-15,0-20 0,0-1 16,0 0-16,0 1 0,0-22 0,0 21 16,0-21-16,0 0 15,0 1-15,0-1 0,0 0 0,0-42 47,0 0-47,21-1 16</inkml:trace>
  <inkml:trace contextRef="#ctx0" brushRef="#br0" timeOffset="173115.67">29803 12425 0,'0'0'16,"0"-21"-16,-22-43 15,22 22-15,0 21 0,0-22 0,0 22 16,22 0-16,-1-21 0,0 21 0,0-1 16,21 22-16,1-21 0,-1 21 15,0 0-15,1 0 0,20 21 0,-20 1 16,-1-1-16,21 21 0,-20 0 16,-1 1-16,-21 20 0,22-20 0,-1-1 15,-21 21-15,0-20 0,0 20 16,-21-20-16,0 20 0,0-21 0,0 1 15,0 20-15,-42-20 0,21-1 16,-21-21-16,-1 21 0,1-20 0,0-1 16,-1 0-16,1 0 0,0 0 15,-1 0-15,1-21 0,21 0 16,0 22-16,-1-22 0,1 0 0,0 0 16,42-22 15,0 1-31,1 21 0,-1-21 15,0 21-15,21-21 0</inkml:trace>
  <inkml:trace contextRef="#ctx0" brushRef="#br0" timeOffset="173566.58">30586 12827 0,'0'0'0,"-21"-21"16,21 0-16,0 0 16,21 21-1,0 0-15,0 0 0,0 0 16,0 0-16,1 0 0,-1 21 16,0 0-16,-21 0 0,21 0 0,-21 0 15,21 1-15,-21-1 0,0 21 16,0-21-16,0 0 0,0 1 15,0-1-15,0 0 0,0 0 16,-21 0-16,0 0 0,0-21 16,21-21 15,0 0-31,0 0 16,0 0-16,21-22 15,0 22-15,-21 0 0,21 0 0,0-21 16,1 20-16,-22 1 0,21-21 15,0 21-15,-21 0 0,21-1 16,0 22 0,0 0 15,-21 22-31,22-22 0,-22 21 16,0 0-16</inkml:trace>
  <inkml:trace contextRef="#ctx0" brushRef="#br0" timeOffset="173842.81">31051 12869 0,'0'-21'15,"0"0"-15,0 0 16,0 0-16,0 0 0,22-1 16,-22 44 15,0-1-16,0 0-15,0 0 0,0 0 0,0 0 16,0 1-16,0-1 0,0 21 16,0-21-16,0 0 0,0 1 0,0-1 15,0 0-15,-22 0 16,22 0-16</inkml:trace>
  <inkml:trace contextRef="#ctx0" brushRef="#br0" timeOffset="174042.7">31094 12658 0,'0'0'0,"-21"-43"15,-1 22-15,22 0 0,0 0 16,0 42 31,22 0-32,-1-21-15,-21 21 16</inkml:trace>
  <inkml:trace contextRef="#ctx0" brushRef="#br0" timeOffset="175122.25">31263 12933 0,'0'0'0,"0"-21"15,-21 21-15,21-21 0,0-1 0,0 1 16,0 0-16,21 0 16,-21 0-16,21 21 0,0 0 15,1 0-15,-1 0 0,0 0 16,0 0-16,0 0 0,-21 21 0,0 0 16,21 0-16,-21 0 0,0 22 15,0-22-15,0 0 0,0 0 0,0 22 16,0-22-16,0 0 0,0 0 15,0 0-15,0 0 0,-21 1 16,21-1-16,21-21 31,1 0-15,-1-21-16,0-1 16,0 1-16,0 0 0,-21 0 15,21 0-15,-21-22 0,22 22 16,-22 0-16,0-21 0,21 21 15,0-22-15,-21 22 0,0 0 0,0 0 16,0 0-16,21 21 16,-21 21 15,0 0-31,-21 0 0,21 0 0,-21 22 16,0-22-16,21 0 0,-22 21 15,22-21-15,0 22 0,0-22 0,0 0 16,0 0-16,0 0 0,0 1 15,0-1-15,0 0 0,22-21 16,-1 0-16,0 0 16,0 0-16,0 0 0,0 0 0,1 0 15,-1-21-15,0 21 16,0-21-16,0-1 0,0 1 16,-21 0-16,22 0 0,-1 0 15,0 0-15,-21-22 0,0 22 0,21 0 16,-21 0-16,21-22 0,-21 22 15,0 0-15,-21 21 16,0 0 0,0 21-16,21 0 0,-21 1 15,21-1-15,-22 0 0,22 0 16,0 0-16,-21 0 0,21 22 0,0-22 16,-21 0-16,21 0 0,0 0 15,0 1-15,0-1 0,0 0 16,21-21-1,0 0-15,1 0 0,-1 0 16,0 0-16,0 0 16,0 0-16,-21-21 0,21 21 0,1-21 15,-1-1-15,-21 1 0,21 0 16,0 0-16,0 0 0,0 0 0,-21-22 16,22 22-16,-1-21 0,0 21 15,-21-1-15,0 1 0,0 0 0,21 0 16,-21 42-1,0 0 1,0 0-16,0 1 0,0-1 0,0 0 16,-21 21-16,21-21 0,0 1 15,0-1-15,0 0 0,0 0 16,0 0-16,0 0 0,0 1 16,0-1-16,21-21 31,0 0-31,0-21 15,1 21-15,-1-22 16</inkml:trace>
  <inkml:trace contextRef="#ctx0" brushRef="#br0" timeOffset="175427.13">32787 12637 0,'0'0'0,"-21"-22"15,21 1-15,-21 21 16,0 0-16,-1 0 0,1 0 16,0 0-16,0 21 0,0 1 15,21-1-15,-21 0 0,-1 21 16,22 1-16,-21-22 0,21 21 16,0 0-16,0-20 0,0 20 0,-21 0 15,21-21-15,0 22 0,0-22 16,0 0-16,0 0 0,0 0 0,0 1 15,0-1-15,21 0 16,0-21-16,1 0 16,-1 0-16,0 0 15,0 0-15,0 0 16,0-21-16</inkml:trace>
  <inkml:trace contextRef="#ctx0" brushRef="#br0" timeOffset="175778.66">33041 12637 0,'0'0'0,"0"-22"0,0 1 16,0 42 31,0 1-47,0-1 0,0 21 0,21-21 15,-21 22-15,0-22 0,0 21 16,0 0-16,0 1 0,0-1 0,0-21 16,0 22-16,0-22 0,0 21 15,0-21-15,0 0 0,0 1 16,0-1-16,0 0 0,0 0 0,0 0 16,-21-21-16,21 21 0,-21-21 15,0 22 1,0-22-16,-1 0 15,22-22 17,22 22-32,-1-21 15</inkml:trace>
  <inkml:trace contextRef="#ctx0" brushRef="#br0" timeOffset="176034.7">33655 12869 0,'-21'-21'16,"42"42"-16,-63-42 16,42 0-16,-22 21 31,22 21-16,0 0 1,0 1 0,0-1-16,-21 0 0,21 0 15</inkml:trace>
  <inkml:trace contextRef="#ctx0" brushRef="#br0" timeOffset="176294.76">33464 13293 0,'0'42'16,"0"-21"-1,0 0 1,0 1-16,-21-22 16,21 21-16,-21 0 0,21 0 15,-21 0 1,21 0-16,0 1 0,-21-1 15,0-21-15,-1 21 0,1 0 16,0 0-16,0-21 0,0 21 0,-22 1 16,22-22-16,-21 21 0,21-21 15,-22 0-15,1 21 0,21-21 0,-21 0 16</inkml:trace>
  <inkml:trace contextRef="#ctx0" brushRef="#br0" timeOffset="-185486.02">2371 15706 0,'-22'0'63,"1"0"-63,21 21 0,-21-21 31,0 0-15,21-21 31,0 0-32,0-1-15,21 1 16,0 21-16,-21-21 15,21 21-15,1-21 0,-1 21 16,0-21-16,0 21 0,0-21 0,0 21 16,1 0-16,-1-22 0,0 22 15,0 0-15,0 0 0,0 0 16,1 0-16,-1 0 0,0 0 16,0 0-16,0 0 0,-21 22 15,21-22-15,1 21 0,-22 0 0,21 0 16,-21 0-16,0 0 0,0 22 15,0-22-15,0 0 0,0 0 16,0 22-16,-43-22 0,43 21 0,-21-21 16,0 0-16,0 1 0,0-1 15,0 0-15,-1 0 0,1-21 16,21 21-16,-21-21 31,21-21 0,0 0-31,21 0 16,0 21-16,-21-21 16,22 21-16,-1-22 0,0 1 15,0 21-15,0-21 0,0 21 0,1 0 16,-1 0-16,0-21 0,21 21 16,-21 0-16,1 0 0,-1 0 15,0 0-15,0 21 16,0-21-16,0 21 0,-21 0 0,22-21 15,-22 22-15,21-1 0,-21 0 16,0 0-16,0 21 0,0-20 16,0 20-16,0-21 0,-21 21 0,-1-20 15,-20 20-15,21-21 0,-21 21 16,20-20-16,-20-1 0,0 0 0,21 0 16,-22 0-16,22 0 0,-21 1 15,-1-22-15,22 0 0,0 21 16,0-21-16,-21 0 0,20 0 0,1 0 15,0 0-15,0 0 16,0 0 0,21-21-16,-21 21 0,21-22 15,-22 22-15,1-21 0,21 0 16,-21 0-16,0 0 16,21 0-1,0-1 1,21 22-1,0-21-15,0 21 0,22-21 0,-22 21 16,21-21-16,-21 21 0</inkml:trace>
  <inkml:trace contextRef="#ctx0" brushRef="#br0" timeOffset="-184637.91">3704 15896 0,'0'21'15,"0"1"1,-21-1 0,21-42 93,0-1-93,0 1-16,0 0 15,0 0 1,0 0-1,-21 21 1,21 21 0,0 0-16,0 0 15,0 0-15,0 1 16,0-1-16,0 0 0,0 0 16,21 0-1,0-21 1,0 0-1,0 0-15,1-21 32,-22 0-17,0 0 1,0 0 0,-22 21-1,22-22 1,-21 22-1,0 0 1,21 22-16,0-1 16,0 0-1,21-21 17,0 21-17,1-21-15,-1 0 16,0 0-1</inkml:trace>
  <inkml:trace contextRef="#ctx0" brushRef="#br0" timeOffset="-179317.6">6583 15600 0,'0'0'0,"0"-21"16,0 0-16,0-1 16,0 1-16,0 0 0,0 0 15,0 0-15,0 0 16,0 42 15,0 0-31,0 0 0,0 0 16,0 22-16,0-22 15,0 21-15,0 0 0,0 1 0,0 20 16,0-20-16,0-1 0,0 21 16,0-20-16,-21 20 0,21-20 0,0-1 15,0 0-15,0 1 0,-22-22 16,22 0-16,0 21 0,0-21 15,0 1-15,0-1 0,0-42 47,0-1-47,22-20 16,-22 21-16,21 0 0</inkml:trace>
  <inkml:trace contextRef="#ctx0" brushRef="#br0" timeOffset="-179002.6">6964 15558 0,'0'0'0,"21"-22"15,-21 44 17,0-1-32,0 0 15,0 0-15,0 0 0,0 0 0,0 1 16,-21 20-16,21 0 0,0-21 15,0 22-15,-21-1 0,21 0 16,0 1-16,0-1 0,0 0 0,0 1 16,0-1-16,0 0 0,0-20 15,0 20-15,0-21 0,0 0 0,0 0 16,0 1-16,0-1 16,21-21-16,0 0 15,-21-21 16</inkml:trace>
  <inkml:trace contextRef="#ctx0" brushRef="#br0" timeOffset="-177640.82">6604 16150 0,'0'0'0,"-21"0"0,21 21 16,21-21 15,0 0-15,21 0-16,1-21 0,-1 0 15,0 0-15,1 0 0,20 0 0,-20-1 16,20 1-16,1-21 0,-22 21 16,0 0-16,22-22 0,-22 22 0,0 0 15,-20 0-15,20 21 16,-21-21-16,0-1 0,0 22 0,1 0 15,-22 22 32,-22-1-47,22 0 0,-21 0 0,21 21 16,-21-20-16,0 20 0,21-21 16,0 21-16,0-20 0,-21 20 0,21-21 15,0 0-15,0 22 0,0-22 16,0 0-16,0 0 0,0 0 15,21 0-15,0-21 16,0 0-16,0 0 0,1 0 0,20 0 16,-21 0-16,21 0 0,-20 0 15,-1-21-15,21 21 0,-21-21 0,0 0 16,1 21-16,-1-21 0,0 0 16,0-1-16,-21 1 0,21 0 0,-21-21 15,0 21-15,0-1 0,0 1 16,0-21-16,-21 21 0,0 0 0,0-22 15,0 22-15,-22 0 0,22 0 16,-21 0-16,21 21 0,-22-22 0,1 22 16,21 0-16,0 0 0,-1 0 15,1 0-15,0 0 0,0 22 16,0-1-16,0-21 0,21 21 16,-22 0-16,22 21 0,0-20 0,0-1 15,0 21-15,0 0 0,0-20 16,22-1-16,-1 21 0,0-21 0,0 0 15,21 1-15,-20-1 0,20 0 16,-21-21-16,21 0 0,1 0 0,-1 0 16,0 0-16,22 0 0,-22 0 15,1-21-15,-1 21 0,0-21 0,1-1 16,-1 1-16,-21 0 0,21 0 16,-20 0-16,-1 0 0,0-1 0,0 1 15,-21 0-15,0 0 0,0 0 16,0 0-16,0-1 0,0 1 15,0 0-15,0 0 16,0 42 0,0 0-16,0 0 15,0 1-15,0 20 0,0-21 16,0 0-16,0 22 0,0-22 0,0 21 16,0-21-16,0 22 0,0-22 15,0 0-15,0 0 0,0 0 0,0 0 16,0 1-16,0-1 0,0 0 15,21-21 1,0 0-16,1 0 0,-1 0 16,0-21-16,0 0 15,0-1-15,-21 1 0,21 0 0,1 0 16,-1 0-16,-21 0 0,21-22 16,0 22-16,-21 0 0,21 0 0,0 0 15,-21-1-15,22 1 0,-22 42 47,0 1-47,0-1 0,0 0 16,0 21-16,0-21 0,0 1 15,0-1-15,0 0 0,0 0 16,0 0-16,0 0 0,0 1 16,0-1-16,21-21 0,0 0 15,0 0-15,0 21 0,0-21 16,1 0-16,-1 0 0,21 0 0,-21-21 15,22 21-15,-22-21 0,0-1 0,0 22 16,21-21-16,-20 0 0,-1 0 16,0 0-16,0 0 0,0-22 0,-21 22 15,0 0-15,0 0 0,0-22 16,0 22-16,0 0 0,0-21 0,-21 21 16,21-1-16,-21 1 0,0 21 15,0-21-15,-1 21 0,1 0 16,0 0-16,0 0 0,0 0 15,21 21 1,0 0 0,21-21-1,0 0-15,0 0 16,0 0-16,1 0 16,-1 0-16,-21-21 0,21 21 0,0-21 15,0 21-15,-21-21 16,21 0-16,1 21 0,-1-21 0</inkml:trace>
  <inkml:trace contextRef="#ctx0" brushRef="#br0" timeOffset="-177086">10372 15600 0,'0'0'0,"21"-21"0,0-22 0,-21 22 0,21-21 15,-21 0-15,21-1 0,-21 22 16,21-21-16,-21 21 0,0-1 0,0 1 16,0 0-16,0 0 0,0 42 46,0 0-46,0 0 0,0 22 16,0-1-16,-21 0 0,21 22 16,0-22-16,0 22 0,-21-1 0,21 1 15,0-1-15,0 1 0,0-1 16,-21 1-16,21-1 0,0-20 0,0-1 16,-21 0-16,21 1 0,0-1 15,0-21-15,0 0 0,0 0 0,0 1 16,21-22-1,0-22 1,0 1-16,0 0 16,-21 0-16,22 0 0,-1-22 15,0 22-15,0-21 0</inkml:trace>
  <inkml:trace contextRef="#ctx0" brushRef="#br0" timeOffset="-176681.59">10774 15833 0,'0'0'0,"21"-21"0,0-1 16,0 22-16,-21 22 31,-21-1-15,21 21-16,-21-21 0,0 22 0,21-22 15,0 21-15,0-21 16,0 22-16,0-22 0,0 21 0,0-21 16,0 0-16,0 1 0,0-1 15,21 0-15,21-21 0,-21 0 0,1 0 16,20 0-16,0 0 0,1 0 15,-22-21-15,21 0 0,0 21 0,1-22 16,-22 1-16,0-21 0,0 21 16,0 0-16,1-1 0,-22-20 0,0 21 15,0 0-15,0 0 0,0-22 16,-22 22-16,1 0 0,0 0 16,0 21-16,0-21 0,-22-1 0,22 22 15,-21 0-15,21 0 0,-22 0 16,22 0-16,0 0 0,-21 0 0,21 0 15,-22 0-15,22 0 0,0 0 16,-21 0-16,20 22 0,1-22 0,0 0 16,0 0-16,0 0 15,0 0-15,21-22 16,0 1-16,-22 21 0,22-21 16</inkml:trace>
  <inkml:trace contextRef="#ctx0" brushRef="#br0" timeOffset="-176390.2">10329 15663 0,'-21'0'15,"0"0"-15,42 0 32,21 0-32,-20-21 15,20 21-15,-21-21 0,43 0 0,-22 21 16,0-21-16,22 0 0,-1-1 15,-20 22-15,20-21 0,1 0 0,-22 21 16,0-21-16,1 21 0,-1 0 16,-21 0-16,21-21 0,-20 21 15,-1 0-15,-21 21 32,0 0-17,-21-21-15</inkml:trace>
  <inkml:trace contextRef="#ctx0" brushRef="#br0" timeOffset="-174341.19">13017 15494 0,'0'0'0,"-21"0"0,21-21 0,-21 21 15,0 0 1,0 21-1,21 0-15,-21 0 16,21 22-16,0-22 0,0 0 16,-22 21-16,22-20 0,-21-1 15,21 21-15,-21-21 0,21 0 0,0 1 16,0-1-16,-21 0 0,21 0 16,-21-21-1,21-21 1,0 0-16,0 0 15,0-1-15,0 1 0,0 0 0,0 0 16,0-21-16,21 20 0,-21-20 16,21 21-16,-21-21 0,21-1 0,0 22 15,1-21-15,-22 21 0,21-1 16,0 1-16,0 0 0,0 21 16,0 0-16,1 0 0,-1 0 15,0 21-15,0 0 0,0 1 16,-21 20-16,0-21 0,21 21 15,-21 1-15,0-22 0,0 21 0,0 1 16,0-22-16,0 21 0,0-21 16,0 22-16,0-22 0,0 0 0,0 0 15,0 0-15,22-21 0,-1 0 32,0-21-32,0 0 0,0 0 15,0-22-15,1 22 0,-1-21 16,0 21-16,0-22 0,0 1 0,0 0 15,1-1-15,-1 1 16,21 0-16,-21-1 0,0 22 0,1-21 16,-1 21-16,0 21 0,0 0 15,0 0-15,0 0 0,1 0 0,-22 21 16,21 0-16,-21 0 0,21 0 0,-21 1 16,0 20-16,0-21 0,0 21 15,21 1-15,-21-22 0,0 21 0,21-21 16,-21 22-16,0-22 0,0 0 15,21 0-15,1 0 0,-1 1 0,0-1 16,-21 0-16,21-21 16,0 0-16,22 0 0,-22 0 0,0 0 0,21 0 15,-21 0-15,22-21 0,-1 21 16,0-21-16,1-1 0,-22 1 16,21 0-16,1 0 0,-1-21 0,-21 20 15,0 1-15,0-21 0,1 21 16,-1-22-16,-21 22 0,0 0 0,0-21 15,0 21-15,0-1 0,0 1 16,-21 21-16,-1 0 0,1-21 0,-21 21 16,21 0-16,0 0 0,-22 21 15,1-21-15,21 21 0,-22 1 0,22 20 16,-21-21-16,0 21 0,20-20 0,1 20 16,0-21-16,0 21 0,21-20 15,-21 20-15,21-21 0,0 0 16,0 0-16,0 1 0,0-1 15,21-21-15,0 21 0,0-21 0,0 0 16,1 0-16,-1 0 0,0 0 16,0 0-16,0 0 0,22-21 0,-22 0 15,0-1-15,0 22 0,0-21 0,0-21 16,1 21-16,-1 0 0,0-1 16,0-20-16,0 21 0,-21 0 0,0-22 15,0 22-15,21 0 0,-21 0 16,22 21-16,-22 21 31,0 0-31,0 0 16,0 22-16,0-22 0,0 0 0,0 0 15,0 22-15,0-22 0,0 0 16,0 0-16,0 0 0,0 0 0,0 1 16,21-1-16,-21 0 0,21-21 15,0 0-15,0 21 0,0-21 0,1 0 16,-1 0-16,0 0 15,0-21-15,0 0 0,0 21 0,1-21 16,-22-1-16,21 1 0,0 0 0,0 0 16,0-21-16,0 20 0,1 1 15,-1-21-15,0 21 0,0 0 16,0-22-16,22 22 0,-22 21 16,0-21-16,0 0 0,0 21 0,0 0 15,1 0-15,-1 0 0,0 21 0,-21 0 16,0 0-16,0 0 15,0 1-15,0-1 0,0 0 0,0 0 16,0 21-16,-21-20 0,0-1 16,-1 0-16,1 0 0,0 0 0,0-21 15,21 21-15,0 1 0,-21-22 0,0 21 16,21-42 15,21-1-31,0 22 16,-21-21-16,21 0 0,0 0 0,0 0 15,1-22-15,-1 22 0,0-21 0,0 21 16,0-22-16,0 22 0,1-21 16,-22 21-16,21 0 0,-21-1 0,21 1 15,-21 0-15,0 42 16,0 0 0,0 1-16,0 20 15,-21-21-15,0 0 0,21 22 0,0-22 16,0 21-16,-22-21 0,22 0 15,0 22-15,0-22 0,0 0 16,0 0-16,22 0 0,-22 1 0,21-22 16,0 21-16,21-21 0,-21 0 15,1 0-15,-1 0 0,21 0 0,-21 0 16,0 0-16,22 0 0,-22-21 0,0 21 16,0-22-16,0 1 0,1 0 15,-1 0-15,0 0 0,0 0 0,0-22 16,-21 22-16,0 0 0,21-21 15,-21 20-15,22 1 0,-22 0 0,0 0 16,0 42 15,0 0-31,0 0 0,0 1 16,0-1-16,0 0 0,0 21 16,0-21-16,0 1 0,0-1 0,0 0 15,0 0-15,0 0 0,0 0 0,0 1 16,0-1-16,0 0 15,21-21 17,0-21-32,0 0 0,-21-1 15</inkml:trace>
  <inkml:trace contextRef="#ctx0" brushRef="#br0" timeOffset="-174145.27">15833 15261 0,'0'0'0,"-22"0"0,22-21 16,-21 21-16,0 0 15,21 21 32,0 0-47,0 1 16</inkml:trace>
  <inkml:trace contextRef="#ctx0" brushRef="#br0" timeOffset="-172308.18">16341 15515 0,'0'0'16,"21"-21"-16,-21 0 16,-21 21 15,-1 21-16,22 0-15,-21-21 16,0 21-16,0 1 0,21-1 0,-21 0 16,0 0-16,-1 0 0,1 0 15,21 1-15,-21-22 0,21 21 16,-21 0-16,0-21 0,21-21 47,0 0-32,0-1-15,0 1 0,0 0 16,0 0-16,0 0 0,21 0 0,0-1 16,-21 1-16,21 0 0,0 21 15,1-21-15,-22 0 0,21 21 0,0 0 16,0 0-16,0 0 0,0 0 16,1 0-16,-1 21 0,-21 0 15,21 0-15,-21 0 0,21 1 16,-21 20-16,0-21 0,0 0 0,0 0 15,0 22-15,0-22 0,21 0 0,-21 0 16,21 0-16,-21 1 16,22-22-1,-1 0-15,0 0 16,-21-22-16,21 22 0,0-21 16,0 0-16,1 0 0,-1 0 0,-21 0 15,21-1-15,0-20 0,0 21 16,0 0-16,1-22 0,-1 22 0,0-21 15,-21 21-15,0 0 0,21-1 16,-21 1-16,21 21 0,-21 21 31,0 1-31,0-1 0,0 0 0,0 21 16,0-21-16,0 1 0,0 20 0,0-21 16,0 0-16,0 22 15,0-22-15,0 0 0,0 0 0,0 0 16,0 0-16,21-21 15,1 0-15,-1 0 16,0 0-16,0 0 0,0 0 0,22 0 16,-22-21-16,0 0 0,21 0 15,-21 21-15,1-21 0,20 0 0,-21-1 16,0-20-16,0 21 0,1 21 16,-1-21-16,0 0 0,0 21 0,-21 21 31,0 0-16,0 0-15,0 0 16,-21 0-16,0 1 0,0-22 16,-1 21-16,1 0 0,21 0 0,-21-21 15,21 21-15,-21-21 0,42 0 32,0 0-32,0 0 15,1-21-15,-1 21 0,0-21 16,21 21-16,-21-21 0,1 21 0,20 0 15,-21-21-15,0 21 0,22 0 0,-22 0 16,21 0-16,-21 0 0,0 0 16,1 0-16,-1 0 0,0 0 0,0 21 15,0 0 1,-21 0-16,0 0 0,0 0 16,0 22-16,-21-22 0,0 0 0,0 0 15,-22 22-15,22-22 0,0 21 16,-21-21-16,-1 22 0,22-22 0,-21 0 15,21 0-15,0 0 0,-1 0 16,1-21-16,0 22 0,0-22 16,21-22-1,0 1 1,21 0-16,0 21 0,22-21 0,-22 0 16,0 21-16,21-21 0,1 21 15,-22 0-15,21 0 0,-21 0 16,0 0-16,22 0 0,-22 0 0,21 0 15,-21 0-15,22 21 0,-22 0 16,0 0-16,0-21 0,-21 21 0,0 0 16,0 22-16,0-22 0,0 0 15,0 0-15,0 0 0,-21 22 0,0-22 16,0 0-16,-22 0 0,22 22 0,0-22 16,-21-21-16,21 21 0,-1 0 15,-20-21-15,21 0 0,0 21 0,0-21 16,-1 0-16,22-21 15,0 0 1,0-21-16,0 20 0,22-20 16,-1 0-16,0-1 0,0 1 15,21-21-15,-20 20 0,20-20 0,0-1 16,1 1-16,-1-1 0,0 22 0,1-22 16,-1 22-16,0-21 0,-21 20 15,22 1-15,-22 0 0,0-1 0,0 22 16,0-21-16,-21 21 0,0-1 15,0 1-15,-21 21 16,0 0-16,0 0 16,0 21-16,0 1 0,-1-1 0,22 0 15,-21 0-15,21 0 0,-21 0 16,21 1-16,0-1 0,0 21 16,0-21-16,0 0 0,0 1 0,21-22 15,0 21-15,1 0 0,-1-21 16,0 0-16,0 0 0,0 0 0,22 0 15,-22 0-15,0 0 0,21 0 0,-21 0 16,1-21-16,-1 21 0,0-21 16,0-1-16,0 22 0,0-21 0,1 0 15,-22 0-15,0 0 0,0 0 16,0-1-16,0 1 16</inkml:trace>
  <inkml:trace contextRef="#ctx0" brushRef="#br0" timeOffset="-172086.12">17547 15198 0,'0'0'15,"-42"0"-15,63 0 63,0 0-48,0 0-15,0 0 0</inkml:trace>
  <inkml:trace contextRef="#ctx0" brushRef="#br0" timeOffset="-171584.19">19770 15071 0,'0'0'0,"0"-21"0,-43-22 15,22 22 1,0 21-16,0 0 0,21-21 0,-21 21 16,-1 0-16,1 21 15,21 0-15,0 0 0,0 1 16,0 20-16,0 21 0,0-20 16,0 20-16,0-20 0,0 20 0,0 1 15,0-22-15,0 21 0,0-20 16,21-1-16,-21 0 0,0 1 15,0-1-15,22-21 0,-22 22 0,0-22 16,0 0-16,0 0 0,0 0 16,0 0-16,0 1 15,-22-22-15,1 0 0</inkml:trace>
  <inkml:trace contextRef="#ctx0" brushRef="#br0" timeOffset="-170682.13">19135 15663 0,'0'0'0,"-22"0"15,44 0 1,-1 0-16,21 0 0,-21 0 16,22 0-16,-1 0 0,21 0 0,-20 0 15,20 0-15,1-21 0,-1 0 16,1 21-16,-1-21 0,1 0 0,-22 0 15,22-1-15,-1 1 0,-21 0 16,1 0-16,20-21 0,-42 20 0,22-20 16,-22 21-16,0-21 0,0 20 15,-21-20-15,0 21 0,0-21 0,0 20 16,0-20-16,-21 21 0,21 0 16,-21 0-16,0 21 0,0 0 0,-1 0 15,1 0-15,0 21 16,21 0-16,-21 21 15,21-21-15,0 22 0,0 20 0,-21-20 16,21-1-16,0 0 0,0 22 16,-21-22-16,21 0 0,0 1 0,0-1 15,0 0-15,0 1 0,0-1 16,0-21-16,0 22 0,0-22 0,0 0 16,0 0-16,0 0 0,0 0 15,0 1-15,21-22 31,0-22-31,0 1 16,-21 0-16,21 0 0,0 0 16,1 0-16,-22-1 0,21 1 15,0 0-15,0 0 0,0 0 0,-21 0 16,21-1-16,1 1 0,-1 21 0,0 0 16,0 0-1,-21 21-15,21 1 16,0 20-16,-21-21 15,0 0-15,0 0 0,22 1 0,-1-1 16,0 0-16,-21 0 0,21 0 16,0-21-16,0 21 0,1-21 0,-1 0 15,0 0-15,21 0 0,-21 0 0,1 0 16,20 0-16,-21 0 16,0 0-16,0 0 0,1-21 0,-1 0 15,21 0-15,-21 0 0,0 0 16,1-1-16,-1 1 0,-21-21 0,21 21 15,0 0-15,-21-22 0,21 22 0,-21-21 16,0 21-16,0-1 0,0 1 16,-21 42 15,0 1-31,0 20 0,21-21 0,-21 0 16,21 22-16,0-22 0,0 0 0,0 0 15,0 0-15,0 22 0,0-22 16,0 0-16,0 0 0,0 0 15,21 0-15,-21 1 0,21-22 16,0 0-16,0 21 0,0-21 16,1 0-16,-1 0 0,0 0 15,0-21-15,0-1 16,0 1-16,1 0 0,-1 0 0,21 0 16,0-22-16</inkml:trace>
  <inkml:trace contextRef="#ctx0" brushRef="#br0" timeOffset="-169882.17">22437 15134 0,'0'0'0,"-22"-21"0,1-42 16,21 41-16,0 1 0,0 0 16,0 0-16,0 0 0,0 0 15,0-1-15,0 44 32,0-1-17,0 0-15,0 21 0,0 1 0,0 20 16,21-21-16,-21 22 0,22-1 15,-22 1-15,0-1 0,0-20 0,0 20 16,0-20-16,0-1 0,0 0 16,0 1-16,0-22 0,0 21 0,0-21 15,0 0-15,0 1 16,0-1-16,-22-21 16,1 0-1,21-21-15,0-1 16,0 1-16,0 0 0,-21 0 15,21 0-15,0 0 16,0-22-16,0 22 0,0-21 0,0 21 16,0-22-16,21 1 0,0 21 15,1 0-15,-1-22 0,21 22 0,-21 0 16,22 21-16,-1 0 0,0 0 0,1 0 16,-1 0-16,0 21 0,1 0 15,-1 0-15,-21 1 0,0 20 0,0-21 16,1 0-16,-22 22 0,0-22 15,0 0-15,0 0 0,0 21 0,-22-20 16,1-22-16,-21 21 0,21 0 16,-22 0-16,22-21 0,-21 21 15,21 0-15,-22-21 0,22 0 0,-21 0 16,21 22-16,0-22 0,-1 0 16,1 0-16,0 0 0,0 0 0,21-22 31,0 1-31,21 0 15,0 21-15,0-21 0</inkml:trace>
  <inkml:trace contextRef="#ctx0" brushRef="#br0" timeOffset="-169394.36">23029 15409 0,'0'0'0,"0"-21"16,0 0-16,21 21 16,-21-21-16,22 21 0,-1 0 0,0-21 15,0 21-15,0 0 0,0 0 16,1 0-16,-1 21 0,0 0 16,21 0-16,-21 0 0,1 1 0,-1-1 15,-21 21-15,21-21 0,-21 0 16,21 22-16,-21-22 0,0 0 15,0 0-15,0 0 0,-21 1 0,0-1 16,0 0-16,21 0 0,-22 0 16,1 0-16,0-21 0,21 22 0,-21-22 15,21-22 17,0 1-32,0 0 15,0 0-15,0 0 0,0 0 16,21-22-16,0 22 0,-21 0 0,21-21 15,1 20-15,-22-20 0,21 21 16,0 0-16,0 0 0,-21-1 0,21 1 16,0 0-16,1 21 15,-22-21-15,21 21 0,0 0 16,0 0 0,-21 21-16,21 0 0,-21 0 15,21-21 1,1 0-16,-22 22 0,21-22 0</inkml:trace>
  <inkml:trace contextRef="#ctx0" brushRef="#br0" timeOffset="-168906.14">23876 15346 0,'0'0'0,"21"-21"15,-42 21 32,0 21-47,21 0 0,-21 0 0,-1 0 16,1 1-16,21-1 0,0 21 15,-21-21-15,21 22 0,-21-22 0,21 0 16,0 0-16,0 0 0,0 0 0,0 1 16,0-1-16,21-21 0,0 21 15,0-21-15,1 0 0,-1 0 0,0 0 16,0 0-16,21 0 0,-20 0 15,20 0-15,-21 0 0,21-21 16,-20 0-16,-1 21 0,0-22 0,0 1 16,0 0-16,-21 0 15,21 0-15,-21-22 0,0 22 0,0 0 16,0-21-16,0 21 0,0-22 16,0 22-16,0-21 0,0 21 0,-21-1 15,0 1-15,0 0 0,21 0 0,-21 21 16,0 0-16,-1 0 0,-20 0 15,21 0-15,0 0 0,0 21 0,-1 0 16,1 0-16,0 1 0,21 20 16,-21-21-16,0 0 0,21 22 15,0-22-15,0 0 0,0 21 0,0-21 16,0 1-16,0-1 0,0 0 16,0 0-16,21-21 15,0 0-15,0 0 0,0 0 16</inkml:trace>
  <inkml:trace contextRef="#ctx0" brushRef="#br0" timeOffset="-168277.93">24574 15325 0,'0'0'0,"-21"21"46,21 0-46,0 0 0,0 0 16,-21 1-16,21-1 0,-21 0 0,21 0 16,0 21-16,0-20 0,0-1 15,0 0-15,0 0 0,0 0 16,0 0 0,21-21-1,0 0-15,0 0 16,1-21-16,-1 0 15,0 0-15,0 21 0,0-21 16,0 0-16,1-1 0,-1 1 0,0 0 16,0-21-16,0 21 0,0-1 15,1 22-15,-22-21 0,21 21 0,0 0 16,-21 21 0,0 1-16,0-1 15,0 0-15,0 0 0,0 0 16,0 0-16,0 1 0,0-1 0,0 0 15,0 0-15,21-21 0,0 0 16,0 21-16,1-21 0,-1 0 16,0 0-16,0 0 0,0 0 0,0 0 15,22 0-15,-22 0 0,0-21 16,0 0-16,0 0 16,1 21-16,-22-21 0,21-1 0,-21 1 15,0 0-15,0-21 0,21 21 16,-21-22-16,0 22 0,0-21 0,0-1 15,0 22-15,0-21 0,0 0 16,0 20-16,-21 1 0,0 0 0,21 0 16,-22 21-16,1 0 15,0 0-15,0 0 16,21 21-16,-21 0 0,21 0 16,0 1-16,0-1 0,0 0 15,0 0-15,0 0 0,21-21 16,0 21-16</inkml:trace>
  <inkml:trace contextRef="#ctx0" brushRef="#br0" timeOffset="-167758.57">25971 15092 0,'0'21'0,"0"-42"0,0 0 0,0 0 15,-21 21 1,0 0-16,0 0 0,0 0 0,0 0 16,-22 0-16,22 0 0,0 0 15,-21 21-15,20 0 0,-20 0 0,21 0 16,0 0-16,0 1 0,-1-1 0,1 0 16,21 0-16,0 0 15,0 0-15,0 1 0,21-1 16,1-21-1,-1 0-15,0 21 0,21-21 16,-21 0-16,1 21 0,-1-21 16,0 21-16,0-21 0,0 0 15,0 21-15,1-21 0,-22 22 0,0-1 16,0 0 0,0 0-16,0 0 15,-22 0-15,1-21 16,0 0-16,0 22 0,0-22 15,0 0-15,-1 0 0,1 21 0,-21-21 16,21 0-16,0 0 0,-22 0 16,22 0-16,0 21 0,0-21 0,0 0 15,-1 0-15,1 0 0,0 0 0,0 0 16,42 0 31,0-21-32,0 21-15,1-21 0</inkml:trace>
  <inkml:trace contextRef="#ctx0" brushRef="#br0" timeOffset="-167297.32">25971 15452 0,'22'0'16,"-1"0"0,0 0-16,0-21 0,0-1 15,0 1-15,1 21 0,-1-21 16,0 21-16,0-21 0,-21 0 16,21 0-16,0-1 0,1 1 0,-22 0 15,21 0-15,0 0 16,-21 0-16,0-1 0,0 1 15,-21 21 1,0 21 0,-1-21-16,1 22 0,0-1 0,0 0 15,0 0-15,0 0 16,-1 0-16,22 22 0,0-22 0,0 0 16,-21 0-16,21 0 0,0 22 15,0-22-15,0 0 0,0 0 16,0 0-16,21 1 0,1-22 0,-1 21 15,0-21-15,0 0 0,0 21 16,0-21-16,1 0 0,-1 0 0,0 0 16,0 0-16,0 0 0,0 0 15,1 0-15,-1 0 0,0 0 0,0-21 16,0 21-16,0-21 0,1 21 16,-1-22-16,0 1 0,0 21 15</inkml:trace>
  <inkml:trace contextRef="#ctx0" brushRef="#br0" timeOffset="-166797.72">26776 15177 0,'0'0'0,"-21"0"0,-1-22 16,1 22-16,21-21 0,0 0 31,43 21-31,-22 0 15,0 0-15,0 0 0,0 0 16,22 0-16,-1 0 0,-21 0 0,21 0 16,-20 21-16,20 0 0,-21 1 15,21-1-15,-20 0 0,-1 0 0,0 0 16,-21 0-16,0 1 0,0-1 0,0 21 16,0-21-16,0 0 0,0 1 15,-21-1-15,21 0 0,-21-21 0,-1 21 16,22 0-16,-21-21 0,0 21 15,0-21-15,21 22 16,-21-22-16,21-22 31,0 1-15,21 21-16,-21-21 16,21 21-16,0-21 0,0 0 0,1 0 15,-1-1-15,21 1 0,-21-21 16,0 21-16,22 0 0,-22-22 0,0 22 15,21 0-15,-20 0 0,-1 0 0,0 21 16,0-22-16,0 22 31,-21 22-31,0-1 16,0 0-16,-21 0 16,21 0-16</inkml:trace>
  <inkml:trace contextRef="#ctx0" brushRef="#br0" timeOffset="-166592.67">27453 15494 0,'0'0'0,"0"-21"63,0 0-63,0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3T04:28:46.0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8488 3302 0,'21'21'0,"0"-21"31,-21-21-31,21 21 0,0-21 0,-21 0 15,22 0-15,-22-1 0,21 1 0,-21 0 16,0 0-16,0 0 0,0 0 16,0-1-16,0 1 0,0 0 15,0-21-15,-21 21 0,21-1 16,-22 22-16,1-21 0,0 0 0,-21 21 16,21 0-16,-1 0 0,1 0 15,0 0-15,0 0 0,-21 0 0,20 21 16,1 0-16,0 1 0,-21-1 15,21 21-15,-1-21 0,1 22 0,0-1 16,0 0-16,21 1 0,0-1 0,0 0 16,0 1-16,0-1 0,0-21 15,0 21-15,21-20 0,0-1 0,0 0 16,1-21-16,20 0 0,-21 21 16,21-21-16,-20 0 0,20 0 15,-21 0-15,21-21 0,1 0 16,-1 21-16,0-21 0,-20-1 0,20 1 15,-21 0-15,21 0 0,-20-21 0,-1 20 16,0 1-16,-21 0 0,0-21 16,21 21-16,-21-1 0,0-20 0,0 21 15,0 0-15,0 0 0,0-1 16,0 44 15,0-1-15,0 0-16,0 21 0,0-21 0,0 22 15,0-1-15,0 0 16,0 1-16,0-1 0,0 0 0,0 22 16,0-22-16,0 1 0,0 20 15,0-21-15,0 22 0,0-1 0,0-20 16,0 20-16,0 1 0,0-1 0,21 1 16,-21-1-16,21 1 0,1-1 15,-22-20-15,21 20 0,-21-21 0,21 22 16,-21-22-16,0 22 0,0-22 0,0 0 15,0 1-15,0 20 0,0-20 16,0-1-16,-21 0 0,0-21 16,-1 22-16,1-22 0,-21 21 0,21-21 15,0 1-15,-22-22 0,1 21 16,21-21-16,-22 0 0,1 0 0,0 0 16,-1 0-16,1-21 0,0-1 0,-1 1 15,1-21-15,0 0 0,21 20 16,-22-20-16,22-21 0,0 20 0,0 1 15,21 0-15,0-1 0,0 1 16,0 0-16,0-1 0,0 1 0,21-22 16,21 22-16,-21-21 0,1 20 0,20-20 15,0-1-15,1 1 0,-1-1 16,21 1-16,1-1 0,-1 1 0,22-1 16,-21 1-16,20-1 0,-20 1 15,20-1-15,-20 1 0,-1-1 16,1 22-16,-22-22 0,22 22 0,-43 0 15,21-1-15,-21 22 0,1 0 16,-22-21-16,0 21 0,0-1 0,0 1 16,0 0-16,-22 21 0,1-21 15,0 0-15,0 21 0,0 0 0,0 0 16,-1 0-16,-20 0 0,21 0 0,0 0 16,0 21-16,-22 0 0,22 0 15,0 22-15,0-1 0,21-21 0,0 21 16,0 22-16,0-22 0,0 1 15,0-1-15,0 0 0,21-21 0,0 22 16,0-22-16,0 21 0,1-21 16,20 1-16,-21-22 0,21 21 15,-20-21-15,20 0 0,-21 0 0,21 0 16,-20 0-16,20 0 0,0 0 16,-21 0-16,22-21 0,-22-1 0,21 1 15,1 0-15,-22 0 0,21-21 0,-21-1 16,22 1-16,-22 0 0,21-1 15,-21-20-15,22 20 0,-22-20 0,0 21 16,21-22-16,-21 1 0,1-1 16,-1 22-16,0-22 0,0 22 15,-21 0-15,0-1 0,0 1 16,0 21-16,0-22 0,0 22 0,0 0 16,-21 42-1,21 0 1,0 22-16,-21-22 0,21 42 0,-21-20 15,21-1-15,-22 0 0,22 22 16,0-22-16,0 22 0,0-22 0,-21 22 16,21-22-16,0 21 0,0-20 15,0-1-15,0 0 0,0 1 0,0-1 16,0 0-16,0-20 0,0 20 0,0-21 16,0 0-16,21 0 15,1-21 1,-1 0-16,0 0 0,0 0 15,0 0-15,0 0 0,1-21 0,-1 0 16,0 0-16,0 0 0,0 0 0,0-1 16,1 1-16,-1-21 0,0 21 15,-21-22-15,21 22 0</inkml:trace>
  <inkml:trace contextRef="#ctx0" brushRef="#br0" timeOffset="254.01">10054 3090 0,'0'0'0,"-21"0"0,-21 0 16,20 0-16,44 0 31,-1 0-15,21 0-16,-21 0 0,0-21 15,22 21-15,-22 0 0,21-21 0,1 21 16,-22 0-16,21-21 0,-21 21 0,22-21 15,-22 21-15,21 0 0,-21 0 16,0 0-16,-21-21 0,22 21 0,-1 0 16</inkml:trace>
  <inkml:trace contextRef="#ctx0" brushRef="#br0" timeOffset="656.73">11430 2773 0,'0'0'0,"-21"0"16,0 0-1,-1 0-15,1 0 16,0 0-16,21 21 0,-21 0 0,0-21 16,0 21-16,21 1 0,-22 20 15,1-21-15,0 0 0,0 22 0,21-1 16,0-21-16,-21 21 0,0 1 16,21-1-16,0 0 0,0 1 0,0-1 15,0 0-15,0 1 0,0-22 16,0 21-16,0-21 0,21 1 0,-21-1 15,21 0-15,0 0 0,0 0 16,0 0-16,1-21 16,-1 0-16,0 0 0,0 0 0,0 0 15,0 0-15,1 0 0,-1 0 16,0-21-16,0 0 0,0 0 16,0 21-16,1-21 0</inkml:trace>
  <inkml:trace contextRef="#ctx0" brushRef="#br0" timeOffset="1087.8">11896 2879 0,'0'0'0,"0"-21"16,21-1 0,0 22-16,0 0 15,0 0-15,0 0 0,1 0 0,20 0 16,-21 0-16,21 0 0,-20 22 16,20-22-16,-21 21 0,0 0 0,0 0 15,1 21-15,-22-20 0,21-1 16,-21 21-16,0-21 0,0 22 15,0-1-15,0 0 0,0-21 0,-21 22 16,-1-1-16,1 0 0,0-20 16,0 20-16,-21-21 0,20 21 0,1-20 15,0-1-15,0 0 0,0 0 0,0 0 16,-1 0-16,1-21 0,0 22 16,21-1-1,0-42 16,21-1-31,-21 1 16,43 21-16</inkml:trace>
  <inkml:trace contextRef="#ctx0" brushRef="#br0" timeOffset="2824.02">19008 2921 0,'0'-21'15,"0"0"1,-22 21 15,22 21-31,0 0 0,0 0 16,-21 0-16,21 22 15,0-22-15,0 21 0,0 1 0,0-1 16,0 0-16,-21 1 0,21-1 16,0 0-16,-21 1 0,21-22 0,0 21 15,-21-21-15,21 0 0,0 1 16,0-1-16,-21-21 31,-1 0-31,22-21 16,0-1-16,-21 1 15,21 0-15,0 0 0,0 0 16,0-22-16,0 22 0,0-21 0,0 0 16,0-1-16,21 1 0,1 0 15,-1-1-15,21 1 0,-21 21 0,22-22 16,-1 22-16,0 0 0,1 0 16,20 21-16,-21 0 0,22 0 0,42 42 15,-64-21-15,0 22 16,1-1-16,-22 0 0,21 1 0,-21-1 15,-21 0-15,0 1 0,0-1 16,0 0-16,0 1 0,0-22 0,-21 21 16,0-21-16,21 1 15,-21-1-15,0 0 0,0-21 0,21 21 16,-22-21-16,44-21 31,-1 0-15,0 0-16,0-1 0,0 1 15</inkml:trace>
  <inkml:trace contextRef="#ctx0" brushRef="#br0" timeOffset="3316.28">20066 3196 0,'0'0'0,"0"-21"0,21 0 0,-21 0 0,21 0 15,-21-1 1,0 1-16,0 0 0,0 0 0,0 0 15,0 0-15,-21 21 0,0-22 0,0 1 16,0 21-16,-1 0 0,1 0 16,0 0-16,0 21 0,0 1 0,-22-1 15,22 0-15,0 21 0,-21-21 16,21 22-16,-1-1 0,1 0 0,0 1 16,0-22-16,0 21 0,21 1 15,0-22-15,0 21 0,0-21 0,0 0 16,0 1-16,21-22 0,0 21 15,0-21-15,22 0 0,-22 0 0,21 0 16,0 0-16,-20-21 0,20-1 16,-21 1-16,21 0 0,-20 0 15,-1-21-15,0 20 0,0-20 0,0 21 16,-21-21-16,21-1 0,-21 22 16,0-21-16,0 21 0,0-22 0,0 22 15,0 0-15,0 42 16,22-21-1,-22 21-15,0 0 0,0 22 16,0-22-16,21 0 0,-21 21 16,21-20-16,-21-1 0,21 21 0,0-21 15,-21 0-15,21 1 0,1-1 0,-1 0 16,0 0-16,0-21 0,0 21 16,22-21-16,-22 0 0,0 0 15,0 0-15,21 0 0,-20 0 0,-1 0 16,0 0-16,0-21 0</inkml:trace>
  <inkml:trace contextRef="#ctx0" brushRef="#br0" timeOffset="3547.7">20743 3069 0,'0'0'16,"-21"-21"-16,0 0 16,0 0-16,0 21 15,21 21-15,0 0 16,0 0-16,0 0 15,0 1-15,0 20 0,0-21 0,0 0 16,0 0-16,21 22 0,-21-22 16,0 0-16,21 0 0,0 0 0,-21 1 15,21-1-15,-21 0 0,21 0 16,1-21-16,-1 0 16,0 0-16,0 0 15,0 0-15,-21-21 0</inkml:trace>
  <inkml:trace contextRef="#ctx0" brushRef="#br0" timeOffset="3792.53">21103 3006 0,'0'0'0,"0"-21"0,0-1 16,0 1-16,-21 21 16,0 0-16,0 0 15,-1 0-15,1 43 0,0-22 16,0 0-16,0 21 0,-22 1 15,22-22-15,0 21 0,0 0 0,0 1 16,-22-1-16,22-21 0,21 22 16,-21-22-16,21 21 0,0-21 0,0 0 15,0 1-15,21-22 16,0 0-16,1 0 16,-1 0-16,0 0 0,21-22 0,-21 1 15,22 21-15</inkml:trace>
  <inkml:trace contextRef="#ctx0" brushRef="#br0" timeOffset="4028.39">21399 3048 0,'0'0'0,"0"21"32,0 0-17,-21 1-15,21-1 0,-21 0 16,21 0-16,-21 0 0,21 22 15,0-22-15,0 0 0,-21 0 0,21 0 16,0 0-16,0 1 0,-21-1 16,21 0-16,0 0 0,0 0 15,21-21 1,0-21 0</inkml:trace>
  <inkml:trace contextRef="#ctx0" brushRef="#br0" timeOffset="4216.05">21357 2963 0,'0'0'0,"-21"-21"0,21-42 15,-21 63 1,21 21 31,0 0-47,0 0 15,21-21-15,0 21 16,0 1-16</inkml:trace>
  <inkml:trace contextRef="#ctx0" brushRef="#br0" timeOffset="5015.64">22056 3217 0,'0'0'0,"21"-21"0,0-21 15,0 21-15,-21 0 16,21-1-16,-21 1 0,0 0 0,0 0 16,0 0-1,-21 21-15,0 0 0,0 0 16,0 0-16,-22 0 0,22 0 0,-21 0 15,21 21-15,-22 0 0,22 0 16,-21 0-16,21 1 0,-1-1 0,1 0 16,0 0-16,0 21 0,21-20 15,0-1-15,0 0 0,0 0 0,21 0 16,0-21-16,22 0 16,-22 0-16,21 0 0,-21 0 0,22 0 15,-22 0-15,21 0 0,-21 0 0,0-21 16,22 0-16,-22 0 0,0 0 15,0-1-15,-21 1 0,21-21 16,-21 21-16,0 0 16,0-1-16,0 1 0,0 0 15,-21 21 1,0 21 0,21 0-16,0 1 15,0 20-15,0-21 0,0 21 16,0 1-16,0-1 0,0 0 0,0 1 15,0-1-15,0 0 0,0 1 16,21 20-16,0-20 0,1-1 0,-22 21 16,42-20-16,-42-1 0,21 22 15,0-1-15,0-21 0,1 22 16,-22-1-16,0-20 0,0 20 0,0 1 16,0-22-16,0 22 0,0-1 15,0-21-15,-22 1 0,1 20 0,-21-20 16,21-1-16,0 0 0,-1 1 0,1-22 15,0 21-15,0-21 0,0 0 16,0-21-16,-1 0 0,1 0 0,0 0 16,0 0-16,0 0 0,0 0 0,-1-21 15,1 0-15,0 0 0,0-21 16,-21 20-16,20-20 0,-20 0 0,21-22 16,0 22-16,0-22 0,21 1 15,0-1-15,0 1 0,0-22 16,0 1-16,21 20 0,0-21 0,21 22 15,-21-22-15,22 22 0,-1-1 16,0 22-16,-20-22 0,20 22 0,0 0 16,-21-1-16,22 1 0,-22 21 15,0 0-15,21 0 0,-20-1 0,-1 1 16,0 0-16,0 0 0</inkml:trace>
  <inkml:trace contextRef="#ctx0" brushRef="#br0" timeOffset="6108.91">22839 3112 0,'0'0'0,"0"-22"16,0 1-16,0 0 16,0 0-16,0 0 0,0 0 15,0-1-15,0 1 0,0 0 16,-21 21-16,-1-21 0,1 0 0,0 21 15,0 0-15,0 0 0,0 0 16,-1 0-16,1 0 0,-21 21 0,21 0 16,0 0-16,-22 0 0,22 1 15,-21 20-15,21-21 0,-1 21 16,1-20-16,0 20 0,0-21 0,21 21 16,0-20-16,0-1 0,0 0 15,0 0-15,0 0 0,21 0 0,0-21 16,0 0-16,1 0 0,-1 0 15,0 0-15,0 0 0,21 0 0,-20-21 16,-1 21-16,21-21 0,-21 0 16,0 0-16,22-22 0,-22 22 0,0 0 15,0-21-15,0 21 0,-21-1 0,22 1 16,-22-21-16,21 42 0,-21-21 16,0 0-16,0 42 31,-21 0-16,-1 0-15,22 0 0,-21 0 16,21 22-16,0-22 0,0 0 0,0 21 16,0-20-16,0 20 0,0-21 0,21 0 15,1 0-15,-1 1 0,0-1 16,0-21-16,0 21 0,22-21 0,-22 0 16,0 0-16,0 0 0,21 0 15,-20 0-15,-1 0 0,0-21 0,0 0 16,0-1-16,0 1 0,1-21 15,-1 21-15,0-22 0,0 1 0,0 0 16,0-1-16,1 1 16,-1-21-16,0 20 0,0-20 0,-21 20 15,21-20-15,0-1 0,-21 22 0,22 0 16,-22-1-16,0 1 0,0 21 16,0 0-16,0 0 0,0-1 15,0 44 1,0-1-16,-22 0 0,1 21 15,0 1-15,0-1 0,21 0 16,-21 1-16,0 20 0,-1-21 0,22 1 16,0-1-16,-21 0 0,21 1 15,-21-1-15,21 0 0,0 1 0,0-1 16,0 0-16,0 1 16,0-22-16,21 0 0,-21 0 0,21 0 15,1 1-15,20-1 0,-21-21 16,0 0-16,0 0 0,22 0 0,-22 0 15,0 0-15,21 0 0,-20 0 0,-1-21 16,21-1-16,-21 1 0,0 0 16,1 0-16,-1-21 0,0 20 0,0 1 15,0-21-15,0 21 0,-21 0 16,0-1-16,22 1 0,-22 0 0,0 0 16,-22 21-1,1 0-15,0 0 16,0 21-16,0 0 15,0 0-15,-1 22 0,22-22 0,0 0 16,0 21-16,0 22 0,0-43 16,0 0-16,0 0 0,0 1 15,0-1-15,22 0 0,-1 0 0,0-21 16,21 0-16,-21 0 0,22 0 16,-22 0-16,21 0 0,-21 0 0,22 0 15,-22-21-15,0 21 0,21-21 16,-20 0-16,-1-1 0,0 1 15,0 0-15,0 0 0,0 0 0,1 0 16,-1-22-16,0 22 0,-21-21 16,0 21-16,21-1 0</inkml:trace>
  <inkml:trace contextRef="#ctx0" brushRef="#br0" timeOffset="6383.82">23262 2815 0,'21'0'16,"22"0"-16,-22 0 16,21-21-16,0 21 0,1 0 15,-1-21-15,0 21 0,1 0 0,-1-21 16,22 21-16,-22 0 0,0-21 0,-21 21 15,22-22-15,-22 22 0,21 0 16,-21 0-16,1 0 0,-1 0 0,0 0 16,0 0-1,0 0-15</inkml:trace>
  <inkml:trace contextRef="#ctx0" brushRef="#br0" timeOffset="6764.28">24828 2942 0,'22'0'47,"-1"0"-47,-21-21 15,21 21-15,-21-21 0,0 0 16,-21 21 0,0 0-16,-1 0 0,1 0 15,0 0-15,0 0 16,0 21-16,0-21 0,21 21 0,0 0 15,-22 0-15,22 1 16,0-1-16,22-21 16,-1 0-16,0 0 15,0 0-15,0 0 0,0 0 16,1-21-16</inkml:trace>
  <inkml:trace contextRef="#ctx0" brushRef="#br0" timeOffset="7428.15">25612 2519 0,'0'0'0,"0"-21"0,0-22 15,0 22-15,0 0 16,21 0-16,-21 0 0,21 0 15,-21-1-15,0 1 0,0 0 16,0 42 15,0 0-31,0 22 0,0-22 16,0 21-16,0 1 0,0 20 16,-21-21-16,21 22 0,-21-22 0,21 22 15,-22-22-15,22 0 0,0 22 16,-21-22-16,0 1 0,21-1 0,0 0 15,0 1-15,-21-22 0,21 21 0,0-21 16,0 22-16,0-22 0,0 0 16,0 0-16,21-21 31,-21-21-15,21 0-16,0 21 15,-21-21-15,22-1 0,-1 1 0,0 0 16</inkml:trace>
  <inkml:trace contextRef="#ctx0" brushRef="#br0" timeOffset="7856.6">26098 2879 0,'0'-21'0,"-21"21"31,21 21-31,-21 0 0,0-21 16,0 21-16,21 0 0,-21 0 15,-1 1-15,1-1 0,21 0 0,0 0 16,0 0-16,0 0 0,0 1 16,0-1-16,0 0 0,0 0 0,21 0 15,1-21-15,20 0 16,-21 0-16,21 0 0,-20 0 0,20 0 16,-21 0-16,21 0 0,-20-21 15,20 0-15,-21 21 0,0-21 0,0 0 16,1-1-16,-22 1 0,21 0 15,-21 0-15,0 0 0,0-22 0,0 22 16,-21 0-16,-1 0 0,1 0 16,-21 0-16,21-1 0,-22 1 15,22 21-15,-21 0 0,21 0 16,-22 0-16,1 0 0,21 0 0,0 0 16,0 0-16,-1 0 0,1 0 15,0 0-15,0 0 0,21 21 0,-21-21 16,42 0 31</inkml:trace>
  <inkml:trace contextRef="#ctx0" brushRef="#br0" timeOffset="8152.19">25485 2709 0,'0'0'0,"-22"0"16,44 0 0,20-21-1,0 21-15,1 0 0,-1 0 0,21-21 16,-20 21-16,20-21 0,1 21 16,-1 0-16,1-21 0,-1 21 0,1 0 15,-22 0-15,0-21 0,1 21 16,-1 0-16,-21 0 0,22 0 15,-22 0-15,0 0 0,0 0 16,0 0 0,-21 21-1,21-21 1,1 0 0,-22 21-16</inkml:trace>
  <inkml:trace contextRef="#ctx0" brushRef="#br0" timeOffset="8508.68">27178 2667 0,'0'-21'0,"21"0"16,-21 0-16,0-1 15,0 1-15,-21 21 16,0 0-16,0 0 15,-1 0-15,1 0 16,0 21-16,0 1 0,0 20 0,-22-21 16,22 0-16,0 22 0,0-1 15,0-21-15,0 21 0,-1-20 0,1 20 16,21 0-16,0-21 0,0 1 16,0 20-16,0-21 0,0 0 15,0 22-15,0-1 0,21-21 0,1-21 16,-1 0-16,0 42 15,0-42-15,21 0 0,-20 0 0,20 0 16,0 0-16,1 0 0,-22 0 16,21 0-16,-21 0 0,0 0 0,22 0 15,-22-21-15,0 21 0,0 0 16</inkml:trace>
  <inkml:trace contextRef="#ctx0" brushRef="#br0" timeOffset="8808.2">27792 2604 0,'0'0'0,"0"-22"0,-21-20 16,42 21 0,0 0-16,0 0 0,0 21 15,0 0-15,1 0 0,20 0 16,-21 0-16,21 0 0,1 21 0,-1-21 15,-21 21-15,22 0 0,-22 0 16,21 22-16,-21-1 0,0-21 0,1 0 16,-1 22-16,0-22 0,0 21 15,-21 0-15,0-20 0,0 20 16,-21 0-16,-21 1 0,20-22 16,1 21-16,0-21 0,0 22 0,-21-1 15,20-42-15,-20 42 0,21-21 0,-21 1 16</inkml:trace>
  <inkml:trace contextRef="#ctx0" brushRef="#br0" timeOffset="8872.18">27876 3450 0,'0'21'16,"-21"-21"0,0 22-16,0-22 0,0 0 0,0 0 15,-1 0-15</inkml:trace>
  <inkml:trace contextRef="#ctx0" brushRef="#br0" timeOffset="9932.43">16489 2879 0,'0'0'0,"-21"-21"0,-22-22 15,22 43-15,21-21 16,-21 0-16,0 21 16,0 0-1,21 21 1,-22 0-1,22 0-15,0 1 0,0 20 16,-21-21-16,21 21 0,0 1 16,0 20-16,0 1 0,0-1 15,0 1-15,0-1 0,0 1 0,0 20 16,0-20-16,0 21 0,0-22 0,0 22 16,0 21-16,21-1 0,-21-20 15,0 21-15,0 0 0,0 21 0,0-21 16,0 21-16,0-22 0,0 22 15,0 0-15,0-21 0,0 21 0,0-21 16,0 21-16,-21 0 0,21-21 0,0 21 16,0-21-16,-21 21 15,21 0-15,-21 0 0,21 21 0,0-21 16,0 0-16,0 0 0,-21 0 0,21 0 16,0 0-16,0 0 0,-21 0 15,21 0-15,0-21 0,0 21 0,0-21 16,-22-1-16,22 1 0,-21-21 0,21 21 15,0-22-15,0-20 0,0 21 0,-21-22 16,21 1-16,-21-1 0,21 1 16,0-22-16,0 0 0,-21-21 0,21 22 15,0-22-15,-21 0 0,21 0 16,0-42 0,0 0-1,0 0-15,0 0 0,0-1 16,21-20-16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77F6-0470-47B6-8940-29DC59E51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602DC-232A-4716-A6CF-0F412C3D7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53E1A-1347-41E3-9CF4-05931738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CFDD-FBB3-4781-9E3A-56E1F766BDE9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3165C-6C77-45A2-9996-6B9D3DF4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9BEF-C531-4EF7-B5DA-3DB46D8F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056D4-6B61-4330-ACE5-201866678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12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B44D5-375D-4DD4-AD99-94028AF6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C6816-AFA4-4F94-9FB3-3A5BA55E2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C23AF-D5EE-4D17-BB05-2F24BC93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CFDD-FBB3-4781-9E3A-56E1F766BDE9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9E127-AE93-41BD-AAC9-D76E1F7C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7DDE1-068E-45FB-BF4E-A2C2A279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056D4-6B61-4330-ACE5-201866678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06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6AB13-F620-4313-93EC-4C642D712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6B537-84C1-49BB-BDB1-69655A181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D1897-FDFA-44E7-A1FD-AB86929B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CFDD-FBB3-4781-9E3A-56E1F766BDE9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EB5D3-1D24-4648-AA69-6E1A796E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D328D-E6DF-48A9-8186-0D932944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056D4-6B61-4330-ACE5-201866678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64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60C2-802D-4341-B522-AF579C5B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EF6A4-3F3F-46C4-8D0E-B21372FD6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15185-8771-4FE8-A8BB-D12A7F57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CFDD-FBB3-4781-9E3A-56E1F766BDE9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687E0-916A-4732-AA18-8C8B51D5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8C020-73B5-46DA-BE81-84C7FF6D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056D4-6B61-4330-ACE5-201866678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77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5BEE-0B91-4712-BF1B-B10676B56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C4DC6-09C1-4BB8-BA59-3080730FA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334C-8A1D-4EC6-8CDB-2228B2A5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CFDD-FBB3-4781-9E3A-56E1F766BDE9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EFF34-09D9-463E-B6E3-2F503464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580FB-130F-45A6-8C0A-09A3C091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056D4-6B61-4330-ACE5-201866678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62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34B1-4109-462B-834A-B1E4B895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226A-1F79-48C5-84E7-E25442CF5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FF5FB-02D0-489A-983F-37F892B24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FA519-66CC-4E13-BD26-BF11464D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CFDD-FBB3-4781-9E3A-56E1F766BDE9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C33D7-B690-4223-9A9C-9EACE089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A1DF7-B8C1-49F6-BB4E-B1DD663A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056D4-6B61-4330-ACE5-201866678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7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0498-0340-4942-B1B8-079BEB70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F8900-A958-4FC6-BBB2-345D0FCC3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5B0DA-C446-4396-974A-7DF8F86EE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6513F-F6FA-4E59-82FE-F5B6AFCAA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00466-BD0F-4B88-8166-7C89B6574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CF7F0-18BB-4673-8BBA-72AA47DE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CFDD-FBB3-4781-9E3A-56E1F766BDE9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D463FF-FFB4-4D65-A48D-EA14FE05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450DA-8E2B-40D5-8DB9-3AE5B05F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056D4-6B61-4330-ACE5-201866678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06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F7DC-6D25-46F5-9AA7-6DDDBA3B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B4C46-DCBA-4ABA-BE54-5D84A013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CFDD-FBB3-4781-9E3A-56E1F766BDE9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D9427-7D7C-42E2-8E41-88DB313E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7992F-6E64-403B-AF54-D4F5E0DB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056D4-6B61-4330-ACE5-201866678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35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37F667-7A43-4269-8AF1-545EB719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CFDD-FBB3-4781-9E3A-56E1F766BDE9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56F1E6-7C17-4ED1-A069-FBDD1C9D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E5B78-32B8-42FC-B345-7BEACF28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056D4-6B61-4330-ACE5-201866678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18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AC12-8927-4BB4-A018-234D238E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9B6AD-01EB-48D3-9E44-37C93D92C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E52F4-27A4-4682-8DE3-7ADF6474A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C8D33-363C-4C83-9991-CC74E529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CFDD-FBB3-4781-9E3A-56E1F766BDE9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91280-4991-4A40-A97F-89593DFE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9F401-F5E0-47E5-91F4-6F2E6442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056D4-6B61-4330-ACE5-201866678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71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2E8F-CD2B-4753-9956-9C0DAF8B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986C54-B341-439E-B2BE-E671F1D0A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67C37-E487-4FCE-A5D6-E93C58533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F7A79-681D-4A0D-BA35-3A3E401D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CFDD-FBB3-4781-9E3A-56E1F766BDE9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FFA34-3487-4485-836A-80D05C36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2BDFF-543C-4907-BF76-2E2AEB16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056D4-6B61-4330-ACE5-201866678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88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FB076D-40CE-4288-846D-277B3A1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F0973-90F1-4A95-8089-0883DB4A3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58ECE-02ED-453F-BD90-E27A5164B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8CFDD-FBB3-4781-9E3A-56E1F766BDE9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EF5F5-7409-4303-B85E-4320583FB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D9555-4057-4A7E-BEF5-0697C712D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056D4-6B61-4330-ACE5-201866678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51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EAD7-4A99-40FC-BF5C-45559BCAA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4C7C8-783D-48DE-85FA-B7DB97173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039472-BE94-4F9A-A22C-6E8197307620}"/>
                  </a:ext>
                </a:extLst>
              </p14:cNvPr>
              <p14:cNvContentPartPr/>
              <p14:nvPr/>
            </p14:nvContentPartPr>
            <p14:xfrm>
              <a:off x="350640" y="335160"/>
              <a:ext cx="10477800" cy="506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039472-BE94-4F9A-A22C-6E81973076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325800"/>
                <a:ext cx="10496520" cy="50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B5DE6F2-3303-4E29-AA1C-C71F612F6F5F}"/>
                  </a:ext>
                </a:extLst>
              </p14:cNvPr>
              <p14:cNvContentPartPr/>
              <p14:nvPr/>
            </p14:nvContentPartPr>
            <p14:xfrm>
              <a:off x="0" y="114480"/>
              <a:ext cx="12101040" cy="5776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B5DE6F2-3303-4E29-AA1C-C71F612F6F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05120"/>
                <a:ext cx="12119760" cy="579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5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EAD7-4A99-40FC-BF5C-45559BCAA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4C7C8-783D-48DE-85FA-B7DB97173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F70A3B-A0EB-4D50-AA73-0D265DECD310}"/>
                  </a:ext>
                </a:extLst>
              </p14:cNvPr>
              <p14:cNvContentPartPr/>
              <p14:nvPr/>
            </p14:nvContentPartPr>
            <p14:xfrm>
              <a:off x="914400" y="502920"/>
              <a:ext cx="10790280" cy="422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F70A3B-A0EB-4D50-AA73-0D265DECD3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40" y="493560"/>
                <a:ext cx="10809000" cy="424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658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EAD7-4A99-40FC-BF5C-45559BCAA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4C7C8-783D-48DE-85FA-B7DB97173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73F0AA-4709-44A2-B345-A0A204AD088E}"/>
                  </a:ext>
                </a:extLst>
              </p14:cNvPr>
              <p14:cNvContentPartPr/>
              <p14:nvPr/>
            </p14:nvContentPartPr>
            <p14:xfrm>
              <a:off x="167760" y="30600"/>
              <a:ext cx="11658960" cy="611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73F0AA-4709-44A2-B345-A0A204AD08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21240"/>
                <a:ext cx="11677680" cy="613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ACA241-4DCA-4905-A5B4-6F2FE1226E24}"/>
                  </a:ext>
                </a:extLst>
              </p14:cNvPr>
              <p14:cNvContentPartPr/>
              <p14:nvPr/>
            </p14:nvContentPartPr>
            <p14:xfrm>
              <a:off x="30600" y="1280160"/>
              <a:ext cx="7902000" cy="3056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ACA241-4DCA-4905-A5B4-6F2FE1226E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40" y="1270800"/>
                <a:ext cx="7920720" cy="30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851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EAD7-4A99-40FC-BF5C-45559BCAA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4C7C8-783D-48DE-85FA-B7DB97173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A10707-2A74-4A73-AA6F-62D4C10C58E8}"/>
                  </a:ext>
                </a:extLst>
              </p14:cNvPr>
              <p14:cNvContentPartPr/>
              <p14:nvPr/>
            </p14:nvContentPartPr>
            <p14:xfrm>
              <a:off x="1044000" y="205920"/>
              <a:ext cx="5014080" cy="1775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A10707-2A74-4A73-AA6F-62D4C10C58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4640" y="196560"/>
                <a:ext cx="5032800" cy="179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59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EAD7-4A99-40FC-BF5C-45559BCAA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4C7C8-783D-48DE-85FA-B7DB97173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9F56DC-BCC9-4315-871A-DE0D88E57F52}"/>
                  </a:ext>
                </a:extLst>
              </p14:cNvPr>
              <p14:cNvContentPartPr/>
              <p14:nvPr/>
            </p14:nvContentPartPr>
            <p14:xfrm>
              <a:off x="2567880" y="2163960"/>
              <a:ext cx="4608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9F56DC-BCC9-4315-871A-DE0D88E57F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8520" y="2154600"/>
                <a:ext cx="648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9DEFFC-100E-4479-8B36-2DD65134716C}"/>
                  </a:ext>
                </a:extLst>
              </p14:cNvPr>
              <p14:cNvContentPartPr/>
              <p14:nvPr/>
            </p14:nvContentPartPr>
            <p14:xfrm>
              <a:off x="1737360" y="68760"/>
              <a:ext cx="10447200" cy="5166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9DEFFC-100E-4479-8B36-2DD6513471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8000" y="59400"/>
                <a:ext cx="10465920" cy="518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379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EAD7-4A99-40FC-BF5C-45559BCAA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4C7C8-783D-48DE-85FA-B7DB97173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789679-F34B-4802-9556-9E63B1DC7747}"/>
                  </a:ext>
                </a:extLst>
              </p14:cNvPr>
              <p14:cNvContentPartPr/>
              <p14:nvPr/>
            </p14:nvContentPartPr>
            <p14:xfrm>
              <a:off x="739080" y="91440"/>
              <a:ext cx="11377080" cy="586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789679-F34B-4802-9556-9E63B1DC77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20" y="82080"/>
                <a:ext cx="11395800" cy="587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7144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EAD7-4A99-40FC-BF5C-45559BCAA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4C7C8-783D-48DE-85FA-B7DB97173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3EAC4A-B1CC-4621-B800-81DB3E78EC9D}"/>
                  </a:ext>
                </a:extLst>
              </p14:cNvPr>
              <p14:cNvContentPartPr/>
              <p14:nvPr/>
            </p14:nvContentPartPr>
            <p14:xfrm>
              <a:off x="2918520" y="822960"/>
              <a:ext cx="7284960" cy="243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3EAC4A-B1CC-4621-B800-81DB3E78EC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9160" y="813600"/>
                <a:ext cx="7303680" cy="244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155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EAD7-4A99-40FC-BF5C-45559BCAA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4C7C8-783D-48DE-85FA-B7DB97173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1170CE-06FC-4C05-9240-A5EB4C6ED094}"/>
                  </a:ext>
                </a:extLst>
              </p14:cNvPr>
              <p14:cNvContentPartPr/>
              <p14:nvPr/>
            </p14:nvContentPartPr>
            <p14:xfrm>
              <a:off x="411480" y="403920"/>
              <a:ext cx="10089360" cy="324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1170CE-06FC-4C05-9240-A5EB4C6ED0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394560"/>
                <a:ext cx="10108080" cy="32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571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EAD7-4A99-40FC-BF5C-45559BCAA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4C7C8-783D-48DE-85FA-B7DB97173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EE868B-1101-42CD-AC07-D48578BC498A}"/>
                  </a:ext>
                </a:extLst>
              </p14:cNvPr>
              <p14:cNvContentPartPr/>
              <p14:nvPr/>
            </p14:nvContentPartPr>
            <p14:xfrm>
              <a:off x="198000" y="114480"/>
              <a:ext cx="11445840" cy="560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EE868B-1101-42CD-AC07-D48578BC49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105120"/>
                <a:ext cx="11464560" cy="56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623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EAD7-4A99-40FC-BF5C-45559BCAA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4C7C8-783D-48DE-85FA-B7DB97173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46DA40-9A7D-4F5E-885B-6D664D2EA8ED}"/>
                  </a:ext>
                </a:extLst>
              </p14:cNvPr>
              <p14:cNvContentPartPr/>
              <p14:nvPr/>
            </p14:nvContentPartPr>
            <p14:xfrm>
              <a:off x="754200" y="350640"/>
              <a:ext cx="7978680" cy="462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46DA40-9A7D-4F5E-885B-6D664D2EA8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840" y="341280"/>
                <a:ext cx="7997400" cy="464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023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2021-02-23T03:17:39Z</dcterms:created>
  <dcterms:modified xsi:type="dcterms:W3CDTF">2021-02-23T04:57:58Z</dcterms:modified>
</cp:coreProperties>
</file>