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CB99"/>
    <a:srgbClr val="565656"/>
    <a:srgbClr val="777777"/>
    <a:srgbClr val="00A7E2"/>
    <a:srgbClr val="7EC6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0713" autoAdjust="0"/>
  </p:normalViewPr>
  <p:slideViewPr>
    <p:cSldViewPr snapToGrid="0">
      <p:cViewPr varScale="1">
        <p:scale>
          <a:sx n="59" d="100"/>
          <a:sy n="59" d="100"/>
        </p:scale>
        <p:origin x="1543"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EC448A-58C1-4964-A2CD-9FEEA87E5B2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E83E3CA-B63F-46F7-A3BF-491EFA7D80B6}">
      <dgm:prSet/>
      <dgm:spPr/>
      <dgm:t>
        <a:bodyPr/>
        <a:lstStyle/>
        <a:p>
          <a:pPr>
            <a:defRPr cap="all"/>
          </a:pPr>
          <a:r>
            <a:rPr lang="en-GB"/>
            <a:t>Presenting real-world migration data</a:t>
          </a:r>
          <a:endParaRPr lang="en-US"/>
        </a:p>
      </dgm:t>
    </dgm:pt>
    <dgm:pt modelId="{8EF5CABA-104E-450C-93AF-618521A3D96F}" type="parTrans" cxnId="{99A83BEA-4114-45DB-B95C-5601D5F64FF3}">
      <dgm:prSet/>
      <dgm:spPr/>
      <dgm:t>
        <a:bodyPr/>
        <a:lstStyle/>
        <a:p>
          <a:endParaRPr lang="en-US"/>
        </a:p>
      </dgm:t>
    </dgm:pt>
    <dgm:pt modelId="{8154EAB4-2491-4508-B769-0FC377859508}" type="sibTrans" cxnId="{99A83BEA-4114-45DB-B95C-5601D5F64FF3}">
      <dgm:prSet/>
      <dgm:spPr/>
      <dgm:t>
        <a:bodyPr/>
        <a:lstStyle/>
        <a:p>
          <a:endParaRPr lang="en-US"/>
        </a:p>
      </dgm:t>
    </dgm:pt>
    <dgm:pt modelId="{0C5D59E4-6106-47D7-8F23-DC407186E42D}">
      <dgm:prSet/>
      <dgm:spPr/>
      <dgm:t>
        <a:bodyPr/>
        <a:lstStyle/>
        <a:p>
          <a:pPr>
            <a:defRPr cap="all"/>
          </a:pPr>
          <a:r>
            <a:rPr lang="en-GB"/>
            <a:t>Visualizing where the people came from or where they emigrated</a:t>
          </a:r>
          <a:endParaRPr lang="en-US"/>
        </a:p>
      </dgm:t>
    </dgm:pt>
    <dgm:pt modelId="{5589AFBC-D1F0-46E3-910E-E8185AEA879E}" type="parTrans" cxnId="{3076BAAF-6611-4186-AB4B-B19A3C10CCF6}">
      <dgm:prSet/>
      <dgm:spPr/>
      <dgm:t>
        <a:bodyPr/>
        <a:lstStyle/>
        <a:p>
          <a:endParaRPr lang="en-US"/>
        </a:p>
      </dgm:t>
    </dgm:pt>
    <dgm:pt modelId="{0BB2F691-F6B3-4484-8F0A-0F2011D6953A}" type="sibTrans" cxnId="{3076BAAF-6611-4186-AB4B-B19A3C10CCF6}">
      <dgm:prSet/>
      <dgm:spPr/>
      <dgm:t>
        <a:bodyPr/>
        <a:lstStyle/>
        <a:p>
          <a:endParaRPr lang="en-US"/>
        </a:p>
      </dgm:t>
    </dgm:pt>
    <dgm:pt modelId="{3E467B85-B209-4C47-8AAF-E4A0CFCE9DDC}">
      <dgm:prSet/>
      <dgm:spPr/>
      <dgm:t>
        <a:bodyPr/>
        <a:lstStyle/>
        <a:p>
          <a:pPr>
            <a:defRPr cap="all"/>
          </a:pPr>
          <a:r>
            <a:rPr lang="en-GB"/>
            <a:t>Show HOW MANY people migrated</a:t>
          </a:r>
          <a:endParaRPr lang="en-US"/>
        </a:p>
      </dgm:t>
    </dgm:pt>
    <dgm:pt modelId="{781E5259-AFD5-468F-AC56-8709815E9AEA}" type="parTrans" cxnId="{D3999998-E545-448E-AEA3-66D4E3BBC826}">
      <dgm:prSet/>
      <dgm:spPr/>
      <dgm:t>
        <a:bodyPr/>
        <a:lstStyle/>
        <a:p>
          <a:endParaRPr lang="en-US"/>
        </a:p>
      </dgm:t>
    </dgm:pt>
    <dgm:pt modelId="{D712CB6B-4F8E-4EBE-A03F-C73E885FC55A}" type="sibTrans" cxnId="{D3999998-E545-448E-AEA3-66D4E3BBC826}">
      <dgm:prSet/>
      <dgm:spPr/>
      <dgm:t>
        <a:bodyPr/>
        <a:lstStyle/>
        <a:p>
          <a:endParaRPr lang="en-US"/>
        </a:p>
      </dgm:t>
    </dgm:pt>
    <dgm:pt modelId="{A1C78B88-697B-407A-B96C-77ABB7EBE6B8}" type="pres">
      <dgm:prSet presAssocID="{0EEC448A-58C1-4964-A2CD-9FEEA87E5B24}" presName="root" presStyleCnt="0">
        <dgm:presLayoutVars>
          <dgm:dir/>
          <dgm:resizeHandles val="exact"/>
        </dgm:presLayoutVars>
      </dgm:prSet>
      <dgm:spPr/>
    </dgm:pt>
    <dgm:pt modelId="{1E335A4C-366E-47FE-9076-93D2927AD3C1}" type="pres">
      <dgm:prSet presAssocID="{8E83E3CA-B63F-46F7-A3BF-491EFA7D80B6}" presName="compNode" presStyleCnt="0"/>
      <dgm:spPr/>
    </dgm:pt>
    <dgm:pt modelId="{C7909614-BC6F-4EAB-8D89-FBB27113FD39}" type="pres">
      <dgm:prSet presAssocID="{8E83E3CA-B63F-46F7-A3BF-491EFA7D80B6}" presName="iconBgRect" presStyleLbl="bgShp" presStyleIdx="0" presStyleCnt="3">
        <dgm:style>
          <a:lnRef idx="1">
            <a:schemeClr val="accent1"/>
          </a:lnRef>
          <a:fillRef idx="3">
            <a:schemeClr val="accent1"/>
          </a:fillRef>
          <a:effectRef idx="2">
            <a:schemeClr val="accent1"/>
          </a:effectRef>
          <a:fontRef idx="minor">
            <a:schemeClr val="lt1"/>
          </a:fontRef>
        </dgm:style>
      </dgm:prSet>
      <dgm:spPr>
        <a:solidFill>
          <a:schemeClr val="accent2">
            <a:lumMod val="60000"/>
            <a:lumOff val="40000"/>
          </a:schemeClr>
        </a:solidFill>
        <a:ln>
          <a:solidFill>
            <a:schemeClr val="accent2">
              <a:lumMod val="60000"/>
              <a:lumOff val="40000"/>
            </a:schemeClr>
          </a:solidFill>
        </a:ln>
      </dgm:spPr>
    </dgm:pt>
    <dgm:pt modelId="{6A6D119C-1424-4292-AF5C-6EB6415F8B25}" type="pres">
      <dgm:prSet presAssocID="{8E83E3CA-B63F-46F7-A3BF-491EFA7D80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A7C7F795-74BB-458C-B2DB-584C3EA2F20A}" type="pres">
      <dgm:prSet presAssocID="{8E83E3CA-B63F-46F7-A3BF-491EFA7D80B6}" presName="spaceRect" presStyleCnt="0"/>
      <dgm:spPr/>
    </dgm:pt>
    <dgm:pt modelId="{15B40AAB-9B3A-45AD-86EB-08B6AA7BD4B3}" type="pres">
      <dgm:prSet presAssocID="{8E83E3CA-B63F-46F7-A3BF-491EFA7D80B6}" presName="textRect" presStyleLbl="revTx" presStyleIdx="0" presStyleCnt="3">
        <dgm:presLayoutVars>
          <dgm:chMax val="1"/>
          <dgm:chPref val="1"/>
        </dgm:presLayoutVars>
      </dgm:prSet>
      <dgm:spPr/>
    </dgm:pt>
    <dgm:pt modelId="{419B69BB-A351-41BE-91C0-F5F3E3FDAD6E}" type="pres">
      <dgm:prSet presAssocID="{8154EAB4-2491-4508-B769-0FC377859508}" presName="sibTrans" presStyleCnt="0"/>
      <dgm:spPr/>
    </dgm:pt>
    <dgm:pt modelId="{771EA2CF-FD08-4C13-9854-222B382C7B62}" type="pres">
      <dgm:prSet presAssocID="{0C5D59E4-6106-47D7-8F23-DC407186E42D}" presName="compNode" presStyleCnt="0"/>
      <dgm:spPr/>
    </dgm:pt>
    <dgm:pt modelId="{3B8F1A2C-56E9-41F4-A881-68D4A8A1973F}" type="pres">
      <dgm:prSet presAssocID="{0C5D59E4-6106-47D7-8F23-DC407186E42D}" presName="iconBgRect" presStyleLbl="bgShp" presStyleIdx="1" presStyleCnt="3"/>
      <dgm:spPr>
        <a:solidFill>
          <a:schemeClr val="accent3">
            <a:lumMod val="40000"/>
            <a:lumOff val="60000"/>
          </a:schemeClr>
        </a:solidFill>
      </dgm:spPr>
    </dgm:pt>
    <dgm:pt modelId="{D29D9603-FA63-4573-A3C9-33955260D23A}" type="pres">
      <dgm:prSet presAssocID="{0C5D59E4-6106-47D7-8F23-DC407186E4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ierung"/>
        </a:ext>
      </dgm:extLst>
    </dgm:pt>
    <dgm:pt modelId="{A15DA52D-08F2-4308-AFE8-0F2745576095}" type="pres">
      <dgm:prSet presAssocID="{0C5D59E4-6106-47D7-8F23-DC407186E42D}" presName="spaceRect" presStyleCnt="0"/>
      <dgm:spPr/>
    </dgm:pt>
    <dgm:pt modelId="{778C199F-D021-4D39-AE9C-B49C203FB785}" type="pres">
      <dgm:prSet presAssocID="{0C5D59E4-6106-47D7-8F23-DC407186E42D}" presName="textRect" presStyleLbl="revTx" presStyleIdx="1" presStyleCnt="3">
        <dgm:presLayoutVars>
          <dgm:chMax val="1"/>
          <dgm:chPref val="1"/>
        </dgm:presLayoutVars>
      </dgm:prSet>
      <dgm:spPr/>
    </dgm:pt>
    <dgm:pt modelId="{3C7026AA-B043-4099-A3E1-613A0222C1E5}" type="pres">
      <dgm:prSet presAssocID="{0BB2F691-F6B3-4484-8F0A-0F2011D6953A}" presName="sibTrans" presStyleCnt="0"/>
      <dgm:spPr/>
    </dgm:pt>
    <dgm:pt modelId="{5E0C7CAE-1446-4B3F-944D-BCD5A4D390F9}" type="pres">
      <dgm:prSet presAssocID="{3E467B85-B209-4C47-8AAF-E4A0CFCE9DDC}" presName="compNode" presStyleCnt="0"/>
      <dgm:spPr/>
    </dgm:pt>
    <dgm:pt modelId="{652E6B0B-9407-4EE4-A13D-E3B2640D9A96}" type="pres">
      <dgm:prSet presAssocID="{3E467B85-B209-4C47-8AAF-E4A0CFCE9DDC}" presName="iconBgRect" presStyleLbl="bgShp" presStyleIdx="2" presStyleCnt="3"/>
      <dgm:spPr/>
    </dgm:pt>
    <dgm:pt modelId="{83A04AAC-994F-412C-B5AF-3E38119B99B3}" type="pres">
      <dgm:prSet presAssocID="{3E467B85-B209-4C47-8AAF-E4A0CFCE9D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uppe"/>
        </a:ext>
      </dgm:extLst>
    </dgm:pt>
    <dgm:pt modelId="{BC32008C-C6EB-4591-8EC1-B9390EC8F8FC}" type="pres">
      <dgm:prSet presAssocID="{3E467B85-B209-4C47-8AAF-E4A0CFCE9DDC}" presName="spaceRect" presStyleCnt="0"/>
      <dgm:spPr/>
    </dgm:pt>
    <dgm:pt modelId="{FDBA0A3B-94B5-4C4B-87CD-72C037EF4D25}" type="pres">
      <dgm:prSet presAssocID="{3E467B85-B209-4C47-8AAF-E4A0CFCE9DDC}" presName="textRect" presStyleLbl="revTx" presStyleIdx="2" presStyleCnt="3">
        <dgm:presLayoutVars>
          <dgm:chMax val="1"/>
          <dgm:chPref val="1"/>
        </dgm:presLayoutVars>
      </dgm:prSet>
      <dgm:spPr/>
    </dgm:pt>
  </dgm:ptLst>
  <dgm:cxnLst>
    <dgm:cxn modelId="{4A51027C-2BC8-4F6D-BBF9-0F00B17C44D2}" type="presOf" srcId="{3E467B85-B209-4C47-8AAF-E4A0CFCE9DDC}" destId="{FDBA0A3B-94B5-4C4B-87CD-72C037EF4D25}" srcOrd="0" destOrd="0" presId="urn:microsoft.com/office/officeart/2018/5/layout/IconCircleLabelList"/>
    <dgm:cxn modelId="{D3321582-8255-4C09-9E7E-F66598B223BD}" type="presOf" srcId="{8E83E3CA-B63F-46F7-A3BF-491EFA7D80B6}" destId="{15B40AAB-9B3A-45AD-86EB-08B6AA7BD4B3}" srcOrd="0" destOrd="0" presId="urn:microsoft.com/office/officeart/2018/5/layout/IconCircleLabelList"/>
    <dgm:cxn modelId="{5B9DB98B-5CC9-490B-88C4-200F162715A3}" type="presOf" srcId="{0C5D59E4-6106-47D7-8F23-DC407186E42D}" destId="{778C199F-D021-4D39-AE9C-B49C203FB785}" srcOrd="0" destOrd="0" presId="urn:microsoft.com/office/officeart/2018/5/layout/IconCircleLabelList"/>
    <dgm:cxn modelId="{D3999998-E545-448E-AEA3-66D4E3BBC826}" srcId="{0EEC448A-58C1-4964-A2CD-9FEEA87E5B24}" destId="{3E467B85-B209-4C47-8AAF-E4A0CFCE9DDC}" srcOrd="2" destOrd="0" parTransId="{781E5259-AFD5-468F-AC56-8709815E9AEA}" sibTransId="{D712CB6B-4F8E-4EBE-A03F-C73E885FC55A}"/>
    <dgm:cxn modelId="{3076BAAF-6611-4186-AB4B-B19A3C10CCF6}" srcId="{0EEC448A-58C1-4964-A2CD-9FEEA87E5B24}" destId="{0C5D59E4-6106-47D7-8F23-DC407186E42D}" srcOrd="1" destOrd="0" parTransId="{5589AFBC-D1F0-46E3-910E-E8185AEA879E}" sibTransId="{0BB2F691-F6B3-4484-8F0A-0F2011D6953A}"/>
    <dgm:cxn modelId="{E5C737BC-028E-455D-9DD6-A6035FD5FA2C}" type="presOf" srcId="{0EEC448A-58C1-4964-A2CD-9FEEA87E5B24}" destId="{A1C78B88-697B-407A-B96C-77ABB7EBE6B8}" srcOrd="0" destOrd="0" presId="urn:microsoft.com/office/officeart/2018/5/layout/IconCircleLabelList"/>
    <dgm:cxn modelId="{99A83BEA-4114-45DB-B95C-5601D5F64FF3}" srcId="{0EEC448A-58C1-4964-A2CD-9FEEA87E5B24}" destId="{8E83E3CA-B63F-46F7-A3BF-491EFA7D80B6}" srcOrd="0" destOrd="0" parTransId="{8EF5CABA-104E-450C-93AF-618521A3D96F}" sibTransId="{8154EAB4-2491-4508-B769-0FC377859508}"/>
    <dgm:cxn modelId="{85F42B34-C7BA-4605-92D8-6201716D1874}" type="presParOf" srcId="{A1C78B88-697B-407A-B96C-77ABB7EBE6B8}" destId="{1E335A4C-366E-47FE-9076-93D2927AD3C1}" srcOrd="0" destOrd="0" presId="urn:microsoft.com/office/officeart/2018/5/layout/IconCircleLabelList"/>
    <dgm:cxn modelId="{1925C8C6-4E02-451D-AD69-2580C6055959}" type="presParOf" srcId="{1E335A4C-366E-47FE-9076-93D2927AD3C1}" destId="{C7909614-BC6F-4EAB-8D89-FBB27113FD39}" srcOrd="0" destOrd="0" presId="urn:microsoft.com/office/officeart/2018/5/layout/IconCircleLabelList"/>
    <dgm:cxn modelId="{F56EF209-DD07-4618-B055-A0231409E4C8}" type="presParOf" srcId="{1E335A4C-366E-47FE-9076-93D2927AD3C1}" destId="{6A6D119C-1424-4292-AF5C-6EB6415F8B25}" srcOrd="1" destOrd="0" presId="urn:microsoft.com/office/officeart/2018/5/layout/IconCircleLabelList"/>
    <dgm:cxn modelId="{C3B5F482-B40F-477E-BC68-0EC490E65429}" type="presParOf" srcId="{1E335A4C-366E-47FE-9076-93D2927AD3C1}" destId="{A7C7F795-74BB-458C-B2DB-584C3EA2F20A}" srcOrd="2" destOrd="0" presId="urn:microsoft.com/office/officeart/2018/5/layout/IconCircleLabelList"/>
    <dgm:cxn modelId="{270FDAB9-B578-4351-88E7-6E23B7AB9C3E}" type="presParOf" srcId="{1E335A4C-366E-47FE-9076-93D2927AD3C1}" destId="{15B40AAB-9B3A-45AD-86EB-08B6AA7BD4B3}" srcOrd="3" destOrd="0" presId="urn:microsoft.com/office/officeart/2018/5/layout/IconCircleLabelList"/>
    <dgm:cxn modelId="{4F2CDD35-36EE-4CCE-A9C1-F202FB22966D}" type="presParOf" srcId="{A1C78B88-697B-407A-B96C-77ABB7EBE6B8}" destId="{419B69BB-A351-41BE-91C0-F5F3E3FDAD6E}" srcOrd="1" destOrd="0" presId="urn:microsoft.com/office/officeart/2018/5/layout/IconCircleLabelList"/>
    <dgm:cxn modelId="{02EB2315-022A-414D-B0B0-ADC7A0B2AA0A}" type="presParOf" srcId="{A1C78B88-697B-407A-B96C-77ABB7EBE6B8}" destId="{771EA2CF-FD08-4C13-9854-222B382C7B62}" srcOrd="2" destOrd="0" presId="urn:microsoft.com/office/officeart/2018/5/layout/IconCircleLabelList"/>
    <dgm:cxn modelId="{D3B2053C-BB24-46FB-96BE-8261E9AF6533}" type="presParOf" srcId="{771EA2CF-FD08-4C13-9854-222B382C7B62}" destId="{3B8F1A2C-56E9-41F4-A881-68D4A8A1973F}" srcOrd="0" destOrd="0" presId="urn:microsoft.com/office/officeart/2018/5/layout/IconCircleLabelList"/>
    <dgm:cxn modelId="{D8E09680-1524-43FA-85FC-3AA11B2EE088}" type="presParOf" srcId="{771EA2CF-FD08-4C13-9854-222B382C7B62}" destId="{D29D9603-FA63-4573-A3C9-33955260D23A}" srcOrd="1" destOrd="0" presId="urn:microsoft.com/office/officeart/2018/5/layout/IconCircleLabelList"/>
    <dgm:cxn modelId="{3CA59CBC-BE6A-484F-A79E-C7803DD2575D}" type="presParOf" srcId="{771EA2CF-FD08-4C13-9854-222B382C7B62}" destId="{A15DA52D-08F2-4308-AFE8-0F2745576095}" srcOrd="2" destOrd="0" presId="urn:microsoft.com/office/officeart/2018/5/layout/IconCircleLabelList"/>
    <dgm:cxn modelId="{1818AE37-02BB-4AE1-AC25-82B3D0C39EE8}" type="presParOf" srcId="{771EA2CF-FD08-4C13-9854-222B382C7B62}" destId="{778C199F-D021-4D39-AE9C-B49C203FB785}" srcOrd="3" destOrd="0" presId="urn:microsoft.com/office/officeart/2018/5/layout/IconCircleLabelList"/>
    <dgm:cxn modelId="{ECCF3E1B-988D-4FCF-B481-D104A41C3AF7}" type="presParOf" srcId="{A1C78B88-697B-407A-B96C-77ABB7EBE6B8}" destId="{3C7026AA-B043-4099-A3E1-613A0222C1E5}" srcOrd="3" destOrd="0" presId="urn:microsoft.com/office/officeart/2018/5/layout/IconCircleLabelList"/>
    <dgm:cxn modelId="{77B8A161-1797-4664-BDB1-FACBCE978664}" type="presParOf" srcId="{A1C78B88-697B-407A-B96C-77ABB7EBE6B8}" destId="{5E0C7CAE-1446-4B3F-944D-BCD5A4D390F9}" srcOrd="4" destOrd="0" presId="urn:microsoft.com/office/officeart/2018/5/layout/IconCircleLabelList"/>
    <dgm:cxn modelId="{07F3CA06-148F-475B-AECC-0C29504B16B4}" type="presParOf" srcId="{5E0C7CAE-1446-4B3F-944D-BCD5A4D390F9}" destId="{652E6B0B-9407-4EE4-A13D-E3B2640D9A96}" srcOrd="0" destOrd="0" presId="urn:microsoft.com/office/officeart/2018/5/layout/IconCircleLabelList"/>
    <dgm:cxn modelId="{1FB94CDC-2EDF-4B1E-B1F0-A50F37A46E02}" type="presParOf" srcId="{5E0C7CAE-1446-4B3F-944D-BCD5A4D390F9}" destId="{83A04AAC-994F-412C-B5AF-3E38119B99B3}" srcOrd="1" destOrd="0" presId="urn:microsoft.com/office/officeart/2018/5/layout/IconCircleLabelList"/>
    <dgm:cxn modelId="{A268FFD3-341F-4E9C-BB27-BB86FB7D9870}" type="presParOf" srcId="{5E0C7CAE-1446-4B3F-944D-BCD5A4D390F9}" destId="{BC32008C-C6EB-4591-8EC1-B9390EC8F8FC}" srcOrd="2" destOrd="0" presId="urn:microsoft.com/office/officeart/2018/5/layout/IconCircleLabelList"/>
    <dgm:cxn modelId="{4C82F5A7-CF89-4F9D-8BF0-6B86BC61F216}" type="presParOf" srcId="{5E0C7CAE-1446-4B3F-944D-BCD5A4D390F9}" destId="{FDBA0A3B-94B5-4C4B-87CD-72C037EF4D2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37E2FA-FA2B-4CEB-A5F4-0CD649D9031D}" type="doc">
      <dgm:prSet loTypeId="urn:microsoft.com/office/officeart/2005/8/layout/process5" loCatId="process" qsTypeId="urn:microsoft.com/office/officeart/2005/8/quickstyle/simple1" qsCatId="simple" csTypeId="urn:microsoft.com/office/officeart/2005/8/colors/accent5_2" csCatId="accent5" phldr="1"/>
      <dgm:spPr/>
      <dgm:t>
        <a:bodyPr/>
        <a:lstStyle/>
        <a:p>
          <a:endParaRPr lang="en-GB"/>
        </a:p>
      </dgm:t>
    </dgm:pt>
    <dgm:pt modelId="{C01671D1-875E-4044-BBC0-43E981A43D6B}">
      <dgm:prSet phldrT="[Text]"/>
      <dgm:spPr/>
      <dgm:t>
        <a:bodyPr/>
        <a:lstStyle/>
        <a:p>
          <a:r>
            <a:rPr lang="en-GB" b="1" dirty="0"/>
            <a:t>Find suitable data</a:t>
          </a:r>
        </a:p>
      </dgm:t>
    </dgm:pt>
    <dgm:pt modelId="{FD5DD10F-53DC-4A1D-AFA7-36B251C7D0D3}" type="parTrans" cxnId="{6E4C3511-1CD5-4099-A68D-E06727289458}">
      <dgm:prSet/>
      <dgm:spPr/>
      <dgm:t>
        <a:bodyPr/>
        <a:lstStyle/>
        <a:p>
          <a:endParaRPr lang="en-GB"/>
        </a:p>
      </dgm:t>
    </dgm:pt>
    <dgm:pt modelId="{B1637762-F063-44D9-BF93-3DA4A4621C02}" type="sibTrans" cxnId="{6E4C3511-1CD5-4099-A68D-E06727289458}">
      <dgm:prSet/>
      <dgm:spPr/>
      <dgm:t>
        <a:bodyPr/>
        <a:lstStyle/>
        <a:p>
          <a:endParaRPr lang="en-GB"/>
        </a:p>
      </dgm:t>
    </dgm:pt>
    <dgm:pt modelId="{361E2A5A-C799-4224-8F80-37BDC480E398}">
      <dgm:prSet phldrT="[Text]"/>
      <dgm:spPr/>
      <dgm:t>
        <a:bodyPr/>
        <a:lstStyle/>
        <a:p>
          <a:r>
            <a:rPr lang="en-GB" b="1" dirty="0"/>
            <a:t>Geocode the data</a:t>
          </a:r>
        </a:p>
      </dgm:t>
    </dgm:pt>
    <dgm:pt modelId="{791391ED-817C-4C8D-B82D-463C84FF85E7}" type="parTrans" cxnId="{0DEACBC9-C5DF-4E36-BF38-81DF3F02FA34}">
      <dgm:prSet/>
      <dgm:spPr/>
      <dgm:t>
        <a:bodyPr/>
        <a:lstStyle/>
        <a:p>
          <a:endParaRPr lang="en-GB"/>
        </a:p>
      </dgm:t>
    </dgm:pt>
    <dgm:pt modelId="{700F64B2-13BB-4877-A2C3-31AD671B7B70}" type="sibTrans" cxnId="{0DEACBC9-C5DF-4E36-BF38-81DF3F02FA34}">
      <dgm:prSet/>
      <dgm:spPr/>
      <dgm:t>
        <a:bodyPr/>
        <a:lstStyle/>
        <a:p>
          <a:endParaRPr lang="en-GB"/>
        </a:p>
      </dgm:t>
    </dgm:pt>
    <dgm:pt modelId="{A3006F2F-4F65-468C-B29D-300FB5921730}">
      <dgm:prSet phldrT="[Text]"/>
      <dgm:spPr/>
      <dgm:t>
        <a:bodyPr/>
        <a:lstStyle/>
        <a:p>
          <a:r>
            <a:rPr lang="en-GB" b="1" dirty="0"/>
            <a:t>Customize the data</a:t>
          </a:r>
        </a:p>
      </dgm:t>
    </dgm:pt>
    <dgm:pt modelId="{F0EFE99D-C4F4-4962-A2A5-4B6B1CF8DA8F}" type="parTrans" cxnId="{0EE8D03D-64BC-422B-B1B6-802DE860F525}">
      <dgm:prSet/>
      <dgm:spPr/>
      <dgm:t>
        <a:bodyPr/>
        <a:lstStyle/>
        <a:p>
          <a:endParaRPr lang="en-GB"/>
        </a:p>
      </dgm:t>
    </dgm:pt>
    <dgm:pt modelId="{FA521859-A8AA-424F-A60B-9C48ADD96FF9}" type="sibTrans" cxnId="{0EE8D03D-64BC-422B-B1B6-802DE860F525}">
      <dgm:prSet/>
      <dgm:spPr/>
      <dgm:t>
        <a:bodyPr/>
        <a:lstStyle/>
        <a:p>
          <a:endParaRPr lang="en-GB"/>
        </a:p>
      </dgm:t>
    </dgm:pt>
    <dgm:pt modelId="{6FE6F260-D4F5-4A0B-A434-8319F4F42D94}">
      <dgm:prSet phldrT="[Text]"/>
      <dgm:spPr/>
      <dgm:t>
        <a:bodyPr/>
        <a:lstStyle/>
        <a:p>
          <a:r>
            <a:rPr lang="en-GB" b="1" dirty="0"/>
            <a:t>Presentation</a:t>
          </a:r>
        </a:p>
      </dgm:t>
    </dgm:pt>
    <dgm:pt modelId="{FB6D489F-CB22-47CA-B7DF-AE6CFBF6AFB3}" type="parTrans" cxnId="{B47370D2-B5B9-4693-9F4F-9B63EB778C7E}">
      <dgm:prSet/>
      <dgm:spPr/>
      <dgm:t>
        <a:bodyPr/>
        <a:lstStyle/>
        <a:p>
          <a:endParaRPr lang="en-GB"/>
        </a:p>
      </dgm:t>
    </dgm:pt>
    <dgm:pt modelId="{204146BF-6155-40A7-A05D-0CD7AB0A81A9}" type="sibTrans" cxnId="{B47370D2-B5B9-4693-9F4F-9B63EB778C7E}">
      <dgm:prSet/>
      <dgm:spPr/>
      <dgm:t>
        <a:bodyPr/>
        <a:lstStyle/>
        <a:p>
          <a:endParaRPr lang="en-GB"/>
        </a:p>
      </dgm:t>
    </dgm:pt>
    <dgm:pt modelId="{5B46BDD8-F25B-47D0-A0DB-0FE25432A10E}">
      <dgm:prSet phldrT="[Text]"/>
      <dgm:spPr/>
      <dgm:t>
        <a:bodyPr/>
        <a:lstStyle/>
        <a:p>
          <a:r>
            <a:rPr lang="en-GB" b="1" dirty="0"/>
            <a:t>Documentation</a:t>
          </a:r>
        </a:p>
      </dgm:t>
    </dgm:pt>
    <dgm:pt modelId="{ED3CB29D-8F06-4FD6-81AE-EE4EA2D3EC52}" type="parTrans" cxnId="{A222267C-DCAA-49C6-B533-A8AA77B30DEA}">
      <dgm:prSet/>
      <dgm:spPr/>
      <dgm:t>
        <a:bodyPr/>
        <a:lstStyle/>
        <a:p>
          <a:endParaRPr lang="en-GB"/>
        </a:p>
      </dgm:t>
    </dgm:pt>
    <dgm:pt modelId="{D0EE42E7-BCC3-4A81-B0B0-F56CDABA0DBC}" type="sibTrans" cxnId="{A222267C-DCAA-49C6-B533-A8AA77B30DEA}">
      <dgm:prSet/>
      <dgm:spPr/>
      <dgm:t>
        <a:bodyPr/>
        <a:lstStyle/>
        <a:p>
          <a:endParaRPr lang="en-GB"/>
        </a:p>
      </dgm:t>
    </dgm:pt>
    <dgm:pt modelId="{DC318166-160B-49C9-AABB-EABA15AAD971}">
      <dgm:prSet phldrT="[Text]"/>
      <dgm:spPr/>
      <dgm:t>
        <a:bodyPr/>
        <a:lstStyle/>
        <a:p>
          <a:r>
            <a:rPr lang="en-GB" b="1" dirty="0"/>
            <a:t>Integrate data in code</a:t>
          </a:r>
        </a:p>
      </dgm:t>
    </dgm:pt>
    <dgm:pt modelId="{AC179EE8-5647-4161-84CA-161338BA6790}" type="parTrans" cxnId="{542143BF-2D05-43F1-A2D8-1DDFA194F0F9}">
      <dgm:prSet/>
      <dgm:spPr/>
      <dgm:t>
        <a:bodyPr/>
        <a:lstStyle/>
        <a:p>
          <a:endParaRPr lang="en-GB"/>
        </a:p>
      </dgm:t>
    </dgm:pt>
    <dgm:pt modelId="{34E722E9-645D-4446-84E1-338FC722D11A}" type="sibTrans" cxnId="{542143BF-2D05-43F1-A2D8-1DDFA194F0F9}">
      <dgm:prSet/>
      <dgm:spPr/>
      <dgm:t>
        <a:bodyPr/>
        <a:lstStyle/>
        <a:p>
          <a:endParaRPr lang="en-GB"/>
        </a:p>
      </dgm:t>
    </dgm:pt>
    <dgm:pt modelId="{6BDF2217-9BEF-4BED-83C6-F0140FA072B8}">
      <dgm:prSet phldrT="[Text]"/>
      <dgm:spPr/>
      <dgm:t>
        <a:bodyPr/>
        <a:lstStyle/>
        <a:p>
          <a:r>
            <a:rPr lang="en-GB" b="1" dirty="0"/>
            <a:t>Customize UI</a:t>
          </a:r>
        </a:p>
      </dgm:t>
    </dgm:pt>
    <dgm:pt modelId="{263B9547-0E64-4E48-9882-B137FE48522B}" type="parTrans" cxnId="{5A5A8ED0-8801-4947-88BC-8018458C6E43}">
      <dgm:prSet/>
      <dgm:spPr/>
      <dgm:t>
        <a:bodyPr/>
        <a:lstStyle/>
        <a:p>
          <a:endParaRPr lang="en-GB"/>
        </a:p>
      </dgm:t>
    </dgm:pt>
    <dgm:pt modelId="{72A6A4EF-E2ED-4B42-A7B0-C0C6C6460A43}" type="sibTrans" cxnId="{5A5A8ED0-8801-4947-88BC-8018458C6E43}">
      <dgm:prSet/>
      <dgm:spPr/>
      <dgm:t>
        <a:bodyPr/>
        <a:lstStyle/>
        <a:p>
          <a:endParaRPr lang="en-GB"/>
        </a:p>
      </dgm:t>
    </dgm:pt>
    <dgm:pt modelId="{64F8F191-7C7A-4C3E-A591-9C75391BB634}">
      <dgm:prSet phldrT="[Text]"/>
      <dgm:spPr/>
      <dgm:t>
        <a:bodyPr/>
        <a:lstStyle/>
        <a:p>
          <a:r>
            <a:rPr lang="en-GB" b="1" dirty="0"/>
            <a:t>Style Map</a:t>
          </a:r>
        </a:p>
      </dgm:t>
    </dgm:pt>
    <dgm:pt modelId="{B835669E-66DB-4BDB-81B8-73C602A1DABD}" type="parTrans" cxnId="{25A10600-0F33-4E81-9DEC-B66D9CD894BF}">
      <dgm:prSet/>
      <dgm:spPr/>
      <dgm:t>
        <a:bodyPr/>
        <a:lstStyle/>
        <a:p>
          <a:endParaRPr lang="en-GB"/>
        </a:p>
      </dgm:t>
    </dgm:pt>
    <dgm:pt modelId="{EEDDA5FC-1CC8-45BE-98EA-FFDD63E26F54}" type="sibTrans" cxnId="{25A10600-0F33-4E81-9DEC-B66D9CD894BF}">
      <dgm:prSet/>
      <dgm:spPr/>
      <dgm:t>
        <a:bodyPr/>
        <a:lstStyle/>
        <a:p>
          <a:endParaRPr lang="en-GB"/>
        </a:p>
      </dgm:t>
    </dgm:pt>
    <dgm:pt modelId="{0E04CFEB-5C36-4638-840B-8B1537D4E48B}" type="pres">
      <dgm:prSet presAssocID="{F537E2FA-FA2B-4CEB-A5F4-0CD649D9031D}" presName="diagram" presStyleCnt="0">
        <dgm:presLayoutVars>
          <dgm:dir/>
          <dgm:resizeHandles val="exact"/>
        </dgm:presLayoutVars>
      </dgm:prSet>
      <dgm:spPr/>
    </dgm:pt>
    <dgm:pt modelId="{A0E0BAF7-B62A-41CD-8FF8-FE4472F6BD3B}" type="pres">
      <dgm:prSet presAssocID="{C01671D1-875E-4044-BBC0-43E981A43D6B}" presName="node" presStyleLbl="node1" presStyleIdx="0" presStyleCnt="8">
        <dgm:presLayoutVars>
          <dgm:bulletEnabled val="1"/>
        </dgm:presLayoutVars>
      </dgm:prSet>
      <dgm:spPr/>
    </dgm:pt>
    <dgm:pt modelId="{0EE62A16-BC2C-412C-8587-DFD4F9C9BCF6}" type="pres">
      <dgm:prSet presAssocID="{B1637762-F063-44D9-BF93-3DA4A4621C02}" presName="sibTrans" presStyleLbl="sibTrans2D1" presStyleIdx="0" presStyleCnt="7"/>
      <dgm:spPr/>
    </dgm:pt>
    <dgm:pt modelId="{08EA00C4-6F5B-4679-87FF-B76A725B347A}" type="pres">
      <dgm:prSet presAssocID="{B1637762-F063-44D9-BF93-3DA4A4621C02}" presName="connectorText" presStyleLbl="sibTrans2D1" presStyleIdx="0" presStyleCnt="7"/>
      <dgm:spPr/>
    </dgm:pt>
    <dgm:pt modelId="{E2D734D7-0991-4EAE-9001-164BDFC6A18C}" type="pres">
      <dgm:prSet presAssocID="{361E2A5A-C799-4224-8F80-37BDC480E398}" presName="node" presStyleLbl="node1" presStyleIdx="1" presStyleCnt="8">
        <dgm:presLayoutVars>
          <dgm:bulletEnabled val="1"/>
        </dgm:presLayoutVars>
      </dgm:prSet>
      <dgm:spPr/>
    </dgm:pt>
    <dgm:pt modelId="{F4CB3D13-F034-4361-AB36-A9E76FD73E44}" type="pres">
      <dgm:prSet presAssocID="{700F64B2-13BB-4877-A2C3-31AD671B7B70}" presName="sibTrans" presStyleLbl="sibTrans2D1" presStyleIdx="1" presStyleCnt="7"/>
      <dgm:spPr/>
    </dgm:pt>
    <dgm:pt modelId="{F16164A6-0C36-47CD-9BE7-EF055FBD64D8}" type="pres">
      <dgm:prSet presAssocID="{700F64B2-13BB-4877-A2C3-31AD671B7B70}" presName="connectorText" presStyleLbl="sibTrans2D1" presStyleIdx="1" presStyleCnt="7"/>
      <dgm:spPr/>
    </dgm:pt>
    <dgm:pt modelId="{45E39FD0-983D-48A2-8B66-57F38C0D3E20}" type="pres">
      <dgm:prSet presAssocID="{A3006F2F-4F65-468C-B29D-300FB5921730}" presName="node" presStyleLbl="node1" presStyleIdx="2" presStyleCnt="8">
        <dgm:presLayoutVars>
          <dgm:bulletEnabled val="1"/>
        </dgm:presLayoutVars>
      </dgm:prSet>
      <dgm:spPr/>
    </dgm:pt>
    <dgm:pt modelId="{C97F4CF1-E260-43EE-B6E3-523CEB6C8E46}" type="pres">
      <dgm:prSet presAssocID="{FA521859-A8AA-424F-A60B-9C48ADD96FF9}" presName="sibTrans" presStyleLbl="sibTrans2D1" presStyleIdx="2" presStyleCnt="7"/>
      <dgm:spPr/>
    </dgm:pt>
    <dgm:pt modelId="{1CCF4B65-2BD1-43F4-ABF9-C66BF9AC3FA0}" type="pres">
      <dgm:prSet presAssocID="{FA521859-A8AA-424F-A60B-9C48ADD96FF9}" presName="connectorText" presStyleLbl="sibTrans2D1" presStyleIdx="2" presStyleCnt="7"/>
      <dgm:spPr/>
    </dgm:pt>
    <dgm:pt modelId="{6B61D9A9-24AB-47F9-AF4A-9C655CA64581}" type="pres">
      <dgm:prSet presAssocID="{DC318166-160B-49C9-AABB-EABA15AAD971}" presName="node" presStyleLbl="node1" presStyleIdx="3" presStyleCnt="8">
        <dgm:presLayoutVars>
          <dgm:bulletEnabled val="1"/>
        </dgm:presLayoutVars>
      </dgm:prSet>
      <dgm:spPr/>
    </dgm:pt>
    <dgm:pt modelId="{21C03704-8F9D-4DD4-B13F-656991CCFF14}" type="pres">
      <dgm:prSet presAssocID="{34E722E9-645D-4446-84E1-338FC722D11A}" presName="sibTrans" presStyleLbl="sibTrans2D1" presStyleIdx="3" presStyleCnt="7"/>
      <dgm:spPr/>
    </dgm:pt>
    <dgm:pt modelId="{3ECA75E3-99D2-4C70-8B7D-35655F7119D6}" type="pres">
      <dgm:prSet presAssocID="{34E722E9-645D-4446-84E1-338FC722D11A}" presName="connectorText" presStyleLbl="sibTrans2D1" presStyleIdx="3" presStyleCnt="7"/>
      <dgm:spPr/>
    </dgm:pt>
    <dgm:pt modelId="{A2257742-F918-49C3-9836-8897BA74CD6C}" type="pres">
      <dgm:prSet presAssocID="{6BDF2217-9BEF-4BED-83C6-F0140FA072B8}" presName="node" presStyleLbl="node1" presStyleIdx="4" presStyleCnt="8">
        <dgm:presLayoutVars>
          <dgm:bulletEnabled val="1"/>
        </dgm:presLayoutVars>
      </dgm:prSet>
      <dgm:spPr/>
    </dgm:pt>
    <dgm:pt modelId="{73FB8B1F-A3E9-435D-9E5C-08246B666D13}" type="pres">
      <dgm:prSet presAssocID="{72A6A4EF-E2ED-4B42-A7B0-C0C6C6460A43}" presName="sibTrans" presStyleLbl="sibTrans2D1" presStyleIdx="4" presStyleCnt="7"/>
      <dgm:spPr/>
    </dgm:pt>
    <dgm:pt modelId="{043C0E15-FBB8-478D-BA81-5FFEEBE714E2}" type="pres">
      <dgm:prSet presAssocID="{72A6A4EF-E2ED-4B42-A7B0-C0C6C6460A43}" presName="connectorText" presStyleLbl="sibTrans2D1" presStyleIdx="4" presStyleCnt="7"/>
      <dgm:spPr/>
    </dgm:pt>
    <dgm:pt modelId="{A418990B-279E-4AC3-98F0-94A0ACCF38B7}" type="pres">
      <dgm:prSet presAssocID="{64F8F191-7C7A-4C3E-A591-9C75391BB634}" presName="node" presStyleLbl="node1" presStyleIdx="5" presStyleCnt="8">
        <dgm:presLayoutVars>
          <dgm:bulletEnabled val="1"/>
        </dgm:presLayoutVars>
      </dgm:prSet>
      <dgm:spPr/>
    </dgm:pt>
    <dgm:pt modelId="{35D3B8CA-3C6F-405C-BF54-341CAE8812C2}" type="pres">
      <dgm:prSet presAssocID="{EEDDA5FC-1CC8-45BE-98EA-FFDD63E26F54}" presName="sibTrans" presStyleLbl="sibTrans2D1" presStyleIdx="5" presStyleCnt="7"/>
      <dgm:spPr/>
    </dgm:pt>
    <dgm:pt modelId="{4BE62AF3-487E-402E-94FB-D958A3B0CEE8}" type="pres">
      <dgm:prSet presAssocID="{EEDDA5FC-1CC8-45BE-98EA-FFDD63E26F54}" presName="connectorText" presStyleLbl="sibTrans2D1" presStyleIdx="5" presStyleCnt="7"/>
      <dgm:spPr/>
    </dgm:pt>
    <dgm:pt modelId="{B2D783FC-7BC6-4B5E-BA0A-902EE8586B8C}" type="pres">
      <dgm:prSet presAssocID="{6FE6F260-D4F5-4A0B-A434-8319F4F42D94}" presName="node" presStyleLbl="node1" presStyleIdx="6" presStyleCnt="8">
        <dgm:presLayoutVars>
          <dgm:bulletEnabled val="1"/>
        </dgm:presLayoutVars>
      </dgm:prSet>
      <dgm:spPr/>
    </dgm:pt>
    <dgm:pt modelId="{24F7BC5E-B3AC-46D2-9739-85D232A360FA}" type="pres">
      <dgm:prSet presAssocID="{204146BF-6155-40A7-A05D-0CD7AB0A81A9}" presName="sibTrans" presStyleLbl="sibTrans2D1" presStyleIdx="6" presStyleCnt="7"/>
      <dgm:spPr/>
    </dgm:pt>
    <dgm:pt modelId="{4311ACC3-D672-4369-BF16-913BF299ECBD}" type="pres">
      <dgm:prSet presAssocID="{204146BF-6155-40A7-A05D-0CD7AB0A81A9}" presName="connectorText" presStyleLbl="sibTrans2D1" presStyleIdx="6" presStyleCnt="7"/>
      <dgm:spPr/>
    </dgm:pt>
    <dgm:pt modelId="{FA9394A2-6FB9-440D-8B08-CC253A63D7CF}" type="pres">
      <dgm:prSet presAssocID="{5B46BDD8-F25B-47D0-A0DB-0FE25432A10E}" presName="node" presStyleLbl="node1" presStyleIdx="7" presStyleCnt="8">
        <dgm:presLayoutVars>
          <dgm:bulletEnabled val="1"/>
        </dgm:presLayoutVars>
      </dgm:prSet>
      <dgm:spPr/>
    </dgm:pt>
  </dgm:ptLst>
  <dgm:cxnLst>
    <dgm:cxn modelId="{25A10600-0F33-4E81-9DEC-B66D9CD894BF}" srcId="{F537E2FA-FA2B-4CEB-A5F4-0CD649D9031D}" destId="{64F8F191-7C7A-4C3E-A591-9C75391BB634}" srcOrd="5" destOrd="0" parTransId="{B835669E-66DB-4BDB-81B8-73C602A1DABD}" sibTransId="{EEDDA5FC-1CC8-45BE-98EA-FFDD63E26F54}"/>
    <dgm:cxn modelId="{07824509-2541-4925-9BDA-434212596D58}" type="presOf" srcId="{72A6A4EF-E2ED-4B42-A7B0-C0C6C6460A43}" destId="{73FB8B1F-A3E9-435D-9E5C-08246B666D13}" srcOrd="0" destOrd="0" presId="urn:microsoft.com/office/officeart/2005/8/layout/process5"/>
    <dgm:cxn modelId="{E3FCC010-360C-44C5-A449-344E85DB790D}" type="presOf" srcId="{A3006F2F-4F65-468C-B29D-300FB5921730}" destId="{45E39FD0-983D-48A2-8B66-57F38C0D3E20}" srcOrd="0" destOrd="0" presId="urn:microsoft.com/office/officeart/2005/8/layout/process5"/>
    <dgm:cxn modelId="{6E4C3511-1CD5-4099-A68D-E06727289458}" srcId="{F537E2FA-FA2B-4CEB-A5F4-0CD649D9031D}" destId="{C01671D1-875E-4044-BBC0-43E981A43D6B}" srcOrd="0" destOrd="0" parTransId="{FD5DD10F-53DC-4A1D-AFA7-36B251C7D0D3}" sibTransId="{B1637762-F063-44D9-BF93-3DA4A4621C02}"/>
    <dgm:cxn modelId="{C99A7614-84E8-421B-BF35-06C9DA0E3BA0}" type="presOf" srcId="{361E2A5A-C799-4224-8F80-37BDC480E398}" destId="{E2D734D7-0991-4EAE-9001-164BDFC6A18C}" srcOrd="0" destOrd="0" presId="urn:microsoft.com/office/officeart/2005/8/layout/process5"/>
    <dgm:cxn modelId="{5F78D235-78F6-4F43-9157-B34FAD28F94B}" type="presOf" srcId="{204146BF-6155-40A7-A05D-0CD7AB0A81A9}" destId="{4311ACC3-D672-4369-BF16-913BF299ECBD}" srcOrd="1" destOrd="0" presId="urn:microsoft.com/office/officeart/2005/8/layout/process5"/>
    <dgm:cxn modelId="{0EE8D03D-64BC-422B-B1B6-802DE860F525}" srcId="{F537E2FA-FA2B-4CEB-A5F4-0CD649D9031D}" destId="{A3006F2F-4F65-468C-B29D-300FB5921730}" srcOrd="2" destOrd="0" parTransId="{F0EFE99D-C4F4-4962-A2A5-4B6B1CF8DA8F}" sibTransId="{FA521859-A8AA-424F-A60B-9C48ADD96FF9}"/>
    <dgm:cxn modelId="{2F5BD36F-CADE-4989-9A74-3ED159D1F040}" type="presOf" srcId="{6FE6F260-D4F5-4A0B-A434-8319F4F42D94}" destId="{B2D783FC-7BC6-4B5E-BA0A-902EE8586B8C}" srcOrd="0" destOrd="0" presId="urn:microsoft.com/office/officeart/2005/8/layout/process5"/>
    <dgm:cxn modelId="{A222267C-DCAA-49C6-B533-A8AA77B30DEA}" srcId="{F537E2FA-FA2B-4CEB-A5F4-0CD649D9031D}" destId="{5B46BDD8-F25B-47D0-A0DB-0FE25432A10E}" srcOrd="7" destOrd="0" parTransId="{ED3CB29D-8F06-4FD6-81AE-EE4EA2D3EC52}" sibTransId="{D0EE42E7-BCC3-4A81-B0B0-F56CDABA0DBC}"/>
    <dgm:cxn modelId="{C412C280-3B6C-4B6E-8AEE-0B4A6768CF54}" type="presOf" srcId="{34E722E9-645D-4446-84E1-338FC722D11A}" destId="{3ECA75E3-99D2-4C70-8B7D-35655F7119D6}" srcOrd="1" destOrd="0" presId="urn:microsoft.com/office/officeart/2005/8/layout/process5"/>
    <dgm:cxn modelId="{94649289-4EA1-4E0D-9B06-5ABA46A423B5}" type="presOf" srcId="{DC318166-160B-49C9-AABB-EABA15AAD971}" destId="{6B61D9A9-24AB-47F9-AF4A-9C655CA64581}" srcOrd="0" destOrd="0" presId="urn:microsoft.com/office/officeart/2005/8/layout/process5"/>
    <dgm:cxn modelId="{B8C8388F-AFE1-4816-8522-AC16F233E3D0}" type="presOf" srcId="{EEDDA5FC-1CC8-45BE-98EA-FFDD63E26F54}" destId="{35D3B8CA-3C6F-405C-BF54-341CAE8812C2}" srcOrd="0" destOrd="0" presId="urn:microsoft.com/office/officeart/2005/8/layout/process5"/>
    <dgm:cxn modelId="{BB90069A-417E-4C5A-BBF5-60BFC08DE0BF}" type="presOf" srcId="{B1637762-F063-44D9-BF93-3DA4A4621C02}" destId="{0EE62A16-BC2C-412C-8587-DFD4F9C9BCF6}" srcOrd="0" destOrd="0" presId="urn:microsoft.com/office/officeart/2005/8/layout/process5"/>
    <dgm:cxn modelId="{8A25299B-CE1F-485A-A233-5E0CAB38FE0A}" type="presOf" srcId="{EEDDA5FC-1CC8-45BE-98EA-FFDD63E26F54}" destId="{4BE62AF3-487E-402E-94FB-D958A3B0CEE8}" srcOrd="1" destOrd="0" presId="urn:microsoft.com/office/officeart/2005/8/layout/process5"/>
    <dgm:cxn modelId="{D9FD48A6-A618-4664-A417-4E3167ECE767}" type="presOf" srcId="{FA521859-A8AA-424F-A60B-9C48ADD96FF9}" destId="{1CCF4B65-2BD1-43F4-ABF9-C66BF9AC3FA0}" srcOrd="1" destOrd="0" presId="urn:microsoft.com/office/officeart/2005/8/layout/process5"/>
    <dgm:cxn modelId="{A0BADEB1-994A-4E33-A91F-9CF2A16D5ABA}" type="presOf" srcId="{34E722E9-645D-4446-84E1-338FC722D11A}" destId="{21C03704-8F9D-4DD4-B13F-656991CCFF14}" srcOrd="0" destOrd="0" presId="urn:microsoft.com/office/officeart/2005/8/layout/process5"/>
    <dgm:cxn modelId="{D24C94B4-5437-4B66-BA82-DCF3DA55FA0E}" type="presOf" srcId="{700F64B2-13BB-4877-A2C3-31AD671B7B70}" destId="{F16164A6-0C36-47CD-9BE7-EF055FBD64D8}" srcOrd="1" destOrd="0" presId="urn:microsoft.com/office/officeart/2005/8/layout/process5"/>
    <dgm:cxn modelId="{E72DA8BB-1E31-4099-B948-987323122874}" type="presOf" srcId="{204146BF-6155-40A7-A05D-0CD7AB0A81A9}" destId="{24F7BC5E-B3AC-46D2-9739-85D232A360FA}" srcOrd="0" destOrd="0" presId="urn:microsoft.com/office/officeart/2005/8/layout/process5"/>
    <dgm:cxn modelId="{74B472BC-A8B7-4B98-B4BF-DF3F692C4DF6}" type="presOf" srcId="{72A6A4EF-E2ED-4B42-A7B0-C0C6C6460A43}" destId="{043C0E15-FBB8-478D-BA81-5FFEEBE714E2}" srcOrd="1" destOrd="0" presId="urn:microsoft.com/office/officeart/2005/8/layout/process5"/>
    <dgm:cxn modelId="{542143BF-2D05-43F1-A2D8-1DDFA194F0F9}" srcId="{F537E2FA-FA2B-4CEB-A5F4-0CD649D9031D}" destId="{DC318166-160B-49C9-AABB-EABA15AAD971}" srcOrd="3" destOrd="0" parTransId="{AC179EE8-5647-4161-84CA-161338BA6790}" sibTransId="{34E722E9-645D-4446-84E1-338FC722D11A}"/>
    <dgm:cxn modelId="{DA8520C1-EFCC-423C-BF04-363FA2702357}" type="presOf" srcId="{FA521859-A8AA-424F-A60B-9C48ADD96FF9}" destId="{C97F4CF1-E260-43EE-B6E3-523CEB6C8E46}" srcOrd="0" destOrd="0" presId="urn:microsoft.com/office/officeart/2005/8/layout/process5"/>
    <dgm:cxn modelId="{B77148C1-BE2C-41F1-A5C2-4B23C919BD36}" type="presOf" srcId="{5B46BDD8-F25B-47D0-A0DB-0FE25432A10E}" destId="{FA9394A2-6FB9-440D-8B08-CC253A63D7CF}" srcOrd="0" destOrd="0" presId="urn:microsoft.com/office/officeart/2005/8/layout/process5"/>
    <dgm:cxn modelId="{0DEACBC9-C5DF-4E36-BF38-81DF3F02FA34}" srcId="{F537E2FA-FA2B-4CEB-A5F4-0CD649D9031D}" destId="{361E2A5A-C799-4224-8F80-37BDC480E398}" srcOrd="1" destOrd="0" parTransId="{791391ED-817C-4C8D-B82D-463C84FF85E7}" sibTransId="{700F64B2-13BB-4877-A2C3-31AD671B7B70}"/>
    <dgm:cxn modelId="{5A5A8ED0-8801-4947-88BC-8018458C6E43}" srcId="{F537E2FA-FA2B-4CEB-A5F4-0CD649D9031D}" destId="{6BDF2217-9BEF-4BED-83C6-F0140FA072B8}" srcOrd="4" destOrd="0" parTransId="{263B9547-0E64-4E48-9882-B137FE48522B}" sibTransId="{72A6A4EF-E2ED-4B42-A7B0-C0C6C6460A43}"/>
    <dgm:cxn modelId="{B47370D2-B5B9-4693-9F4F-9B63EB778C7E}" srcId="{F537E2FA-FA2B-4CEB-A5F4-0CD649D9031D}" destId="{6FE6F260-D4F5-4A0B-A434-8319F4F42D94}" srcOrd="6" destOrd="0" parTransId="{FB6D489F-CB22-47CA-B7DF-AE6CFBF6AFB3}" sibTransId="{204146BF-6155-40A7-A05D-0CD7AB0A81A9}"/>
    <dgm:cxn modelId="{B5A182DC-894B-4F48-B18C-C5F15284608E}" type="presOf" srcId="{B1637762-F063-44D9-BF93-3DA4A4621C02}" destId="{08EA00C4-6F5B-4679-87FF-B76A725B347A}" srcOrd="1" destOrd="0" presId="urn:microsoft.com/office/officeart/2005/8/layout/process5"/>
    <dgm:cxn modelId="{5C44BDDD-35E8-405E-A15F-514F5651EF3A}" type="presOf" srcId="{700F64B2-13BB-4877-A2C3-31AD671B7B70}" destId="{F4CB3D13-F034-4361-AB36-A9E76FD73E44}" srcOrd="0" destOrd="0" presId="urn:microsoft.com/office/officeart/2005/8/layout/process5"/>
    <dgm:cxn modelId="{EB6245ED-51EC-4BAC-8E74-D09C75E3FB4A}" type="presOf" srcId="{C01671D1-875E-4044-BBC0-43E981A43D6B}" destId="{A0E0BAF7-B62A-41CD-8FF8-FE4472F6BD3B}" srcOrd="0" destOrd="0" presId="urn:microsoft.com/office/officeart/2005/8/layout/process5"/>
    <dgm:cxn modelId="{A35BA0ED-0464-45E6-BC6C-66B7F3DE01FF}" type="presOf" srcId="{F537E2FA-FA2B-4CEB-A5F4-0CD649D9031D}" destId="{0E04CFEB-5C36-4638-840B-8B1537D4E48B}" srcOrd="0" destOrd="0" presId="urn:microsoft.com/office/officeart/2005/8/layout/process5"/>
    <dgm:cxn modelId="{17E07FF1-64C1-498B-9EF8-A9F93A90833C}" type="presOf" srcId="{6BDF2217-9BEF-4BED-83C6-F0140FA072B8}" destId="{A2257742-F918-49C3-9836-8897BA74CD6C}" srcOrd="0" destOrd="0" presId="urn:microsoft.com/office/officeart/2005/8/layout/process5"/>
    <dgm:cxn modelId="{0532F6FC-C6E2-44FA-9F9D-9F12B88D45DF}" type="presOf" srcId="{64F8F191-7C7A-4C3E-A591-9C75391BB634}" destId="{A418990B-279E-4AC3-98F0-94A0ACCF38B7}" srcOrd="0" destOrd="0" presId="urn:microsoft.com/office/officeart/2005/8/layout/process5"/>
    <dgm:cxn modelId="{426FC237-9503-4515-A7D2-733FBA920B92}" type="presParOf" srcId="{0E04CFEB-5C36-4638-840B-8B1537D4E48B}" destId="{A0E0BAF7-B62A-41CD-8FF8-FE4472F6BD3B}" srcOrd="0" destOrd="0" presId="urn:microsoft.com/office/officeart/2005/8/layout/process5"/>
    <dgm:cxn modelId="{A64B518C-18BC-43FD-83AF-848BC3BE2EE0}" type="presParOf" srcId="{0E04CFEB-5C36-4638-840B-8B1537D4E48B}" destId="{0EE62A16-BC2C-412C-8587-DFD4F9C9BCF6}" srcOrd="1" destOrd="0" presId="urn:microsoft.com/office/officeart/2005/8/layout/process5"/>
    <dgm:cxn modelId="{F07798E6-C9A2-42AA-A22E-F030F006BC3D}" type="presParOf" srcId="{0EE62A16-BC2C-412C-8587-DFD4F9C9BCF6}" destId="{08EA00C4-6F5B-4679-87FF-B76A725B347A}" srcOrd="0" destOrd="0" presId="urn:microsoft.com/office/officeart/2005/8/layout/process5"/>
    <dgm:cxn modelId="{E584B20E-BFAE-4BC2-8E8C-907D6711A482}" type="presParOf" srcId="{0E04CFEB-5C36-4638-840B-8B1537D4E48B}" destId="{E2D734D7-0991-4EAE-9001-164BDFC6A18C}" srcOrd="2" destOrd="0" presId="urn:microsoft.com/office/officeart/2005/8/layout/process5"/>
    <dgm:cxn modelId="{9DF5A66E-CB43-4858-9BD4-59349A431131}" type="presParOf" srcId="{0E04CFEB-5C36-4638-840B-8B1537D4E48B}" destId="{F4CB3D13-F034-4361-AB36-A9E76FD73E44}" srcOrd="3" destOrd="0" presId="urn:microsoft.com/office/officeart/2005/8/layout/process5"/>
    <dgm:cxn modelId="{82674DBB-855B-49C4-9E28-6D6582AB8B84}" type="presParOf" srcId="{F4CB3D13-F034-4361-AB36-A9E76FD73E44}" destId="{F16164A6-0C36-47CD-9BE7-EF055FBD64D8}" srcOrd="0" destOrd="0" presId="urn:microsoft.com/office/officeart/2005/8/layout/process5"/>
    <dgm:cxn modelId="{739851F9-CEE1-4991-A047-8CA752B5C762}" type="presParOf" srcId="{0E04CFEB-5C36-4638-840B-8B1537D4E48B}" destId="{45E39FD0-983D-48A2-8B66-57F38C0D3E20}" srcOrd="4" destOrd="0" presId="urn:microsoft.com/office/officeart/2005/8/layout/process5"/>
    <dgm:cxn modelId="{1F41CEB5-1B50-4777-9F89-D1F38C54219E}" type="presParOf" srcId="{0E04CFEB-5C36-4638-840B-8B1537D4E48B}" destId="{C97F4CF1-E260-43EE-B6E3-523CEB6C8E46}" srcOrd="5" destOrd="0" presId="urn:microsoft.com/office/officeart/2005/8/layout/process5"/>
    <dgm:cxn modelId="{923866A0-B020-4DA4-867E-174467103E10}" type="presParOf" srcId="{C97F4CF1-E260-43EE-B6E3-523CEB6C8E46}" destId="{1CCF4B65-2BD1-43F4-ABF9-C66BF9AC3FA0}" srcOrd="0" destOrd="0" presId="urn:microsoft.com/office/officeart/2005/8/layout/process5"/>
    <dgm:cxn modelId="{79504867-07B9-4B54-B7DC-30A480570292}" type="presParOf" srcId="{0E04CFEB-5C36-4638-840B-8B1537D4E48B}" destId="{6B61D9A9-24AB-47F9-AF4A-9C655CA64581}" srcOrd="6" destOrd="0" presId="urn:microsoft.com/office/officeart/2005/8/layout/process5"/>
    <dgm:cxn modelId="{1E370EF6-C64E-44D9-A60F-2AC3DB3B05E5}" type="presParOf" srcId="{0E04CFEB-5C36-4638-840B-8B1537D4E48B}" destId="{21C03704-8F9D-4DD4-B13F-656991CCFF14}" srcOrd="7" destOrd="0" presId="urn:microsoft.com/office/officeart/2005/8/layout/process5"/>
    <dgm:cxn modelId="{C7659C12-096B-4F32-B786-40B3CBDAEC74}" type="presParOf" srcId="{21C03704-8F9D-4DD4-B13F-656991CCFF14}" destId="{3ECA75E3-99D2-4C70-8B7D-35655F7119D6}" srcOrd="0" destOrd="0" presId="urn:microsoft.com/office/officeart/2005/8/layout/process5"/>
    <dgm:cxn modelId="{EF78A81A-AC5A-4963-9499-62274FBFFA1A}" type="presParOf" srcId="{0E04CFEB-5C36-4638-840B-8B1537D4E48B}" destId="{A2257742-F918-49C3-9836-8897BA74CD6C}" srcOrd="8" destOrd="0" presId="urn:microsoft.com/office/officeart/2005/8/layout/process5"/>
    <dgm:cxn modelId="{0E14505E-EF3B-4DBF-836E-CBE0924152C8}" type="presParOf" srcId="{0E04CFEB-5C36-4638-840B-8B1537D4E48B}" destId="{73FB8B1F-A3E9-435D-9E5C-08246B666D13}" srcOrd="9" destOrd="0" presId="urn:microsoft.com/office/officeart/2005/8/layout/process5"/>
    <dgm:cxn modelId="{A06919DD-AE67-438D-89C1-2D758A559C6F}" type="presParOf" srcId="{73FB8B1F-A3E9-435D-9E5C-08246B666D13}" destId="{043C0E15-FBB8-478D-BA81-5FFEEBE714E2}" srcOrd="0" destOrd="0" presId="urn:microsoft.com/office/officeart/2005/8/layout/process5"/>
    <dgm:cxn modelId="{1FE2DE60-E312-479F-8166-EA62C185FD07}" type="presParOf" srcId="{0E04CFEB-5C36-4638-840B-8B1537D4E48B}" destId="{A418990B-279E-4AC3-98F0-94A0ACCF38B7}" srcOrd="10" destOrd="0" presId="urn:microsoft.com/office/officeart/2005/8/layout/process5"/>
    <dgm:cxn modelId="{43D4627A-B0DC-4DF6-8BCF-FEA52375B224}" type="presParOf" srcId="{0E04CFEB-5C36-4638-840B-8B1537D4E48B}" destId="{35D3B8CA-3C6F-405C-BF54-341CAE8812C2}" srcOrd="11" destOrd="0" presId="urn:microsoft.com/office/officeart/2005/8/layout/process5"/>
    <dgm:cxn modelId="{D84CBC70-5CD9-4A67-9F4E-1EC7BA6CBB2D}" type="presParOf" srcId="{35D3B8CA-3C6F-405C-BF54-341CAE8812C2}" destId="{4BE62AF3-487E-402E-94FB-D958A3B0CEE8}" srcOrd="0" destOrd="0" presId="urn:microsoft.com/office/officeart/2005/8/layout/process5"/>
    <dgm:cxn modelId="{C4645AAB-2E58-4CAD-96CD-261E331EAA40}" type="presParOf" srcId="{0E04CFEB-5C36-4638-840B-8B1537D4E48B}" destId="{B2D783FC-7BC6-4B5E-BA0A-902EE8586B8C}" srcOrd="12" destOrd="0" presId="urn:microsoft.com/office/officeart/2005/8/layout/process5"/>
    <dgm:cxn modelId="{3B27B12B-B95C-44D7-A346-AD01D2BDDD92}" type="presParOf" srcId="{0E04CFEB-5C36-4638-840B-8B1537D4E48B}" destId="{24F7BC5E-B3AC-46D2-9739-85D232A360FA}" srcOrd="13" destOrd="0" presId="urn:microsoft.com/office/officeart/2005/8/layout/process5"/>
    <dgm:cxn modelId="{672B89B9-69F9-4198-8E98-6F5172D3660D}" type="presParOf" srcId="{24F7BC5E-B3AC-46D2-9739-85D232A360FA}" destId="{4311ACC3-D672-4369-BF16-913BF299ECBD}" srcOrd="0" destOrd="0" presId="urn:microsoft.com/office/officeart/2005/8/layout/process5"/>
    <dgm:cxn modelId="{B0A2C87C-C6EA-44E7-9FFC-FFC31D40448E}" type="presParOf" srcId="{0E04CFEB-5C36-4638-840B-8B1537D4E48B}" destId="{FA9394A2-6FB9-440D-8B08-CC253A63D7CF}"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8B1CC4-585F-4360-B0FF-0B8B2094AA0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3AC468-DD33-4179-9248-73948946E5D3}">
      <dgm:prSet/>
      <dgm:spPr/>
      <dgm:t>
        <a:bodyPr/>
        <a:lstStyle/>
        <a:p>
          <a:pPr>
            <a:lnSpc>
              <a:spcPct val="100000"/>
            </a:lnSpc>
          </a:pPr>
          <a:r>
            <a:rPr lang="en-GB" dirty="0"/>
            <a:t>Getting suitable data</a:t>
          </a:r>
          <a:endParaRPr lang="en-US" dirty="0"/>
        </a:p>
      </dgm:t>
    </dgm:pt>
    <dgm:pt modelId="{D67671E4-6B96-479C-8510-49B1EFE169FF}" type="parTrans" cxnId="{7712ABA3-91E0-460B-9DC0-95A8E9BCC522}">
      <dgm:prSet/>
      <dgm:spPr/>
      <dgm:t>
        <a:bodyPr/>
        <a:lstStyle/>
        <a:p>
          <a:endParaRPr lang="en-US"/>
        </a:p>
      </dgm:t>
    </dgm:pt>
    <dgm:pt modelId="{64A558C6-82CA-4542-97C3-FA2657B21A14}" type="sibTrans" cxnId="{7712ABA3-91E0-460B-9DC0-95A8E9BCC522}">
      <dgm:prSet/>
      <dgm:spPr/>
      <dgm:t>
        <a:bodyPr/>
        <a:lstStyle/>
        <a:p>
          <a:endParaRPr lang="en-US"/>
        </a:p>
      </dgm:t>
    </dgm:pt>
    <dgm:pt modelId="{0EABCFD1-24F8-4A60-B72D-0EDF4AAFAA99}">
      <dgm:prSet/>
      <dgm:spPr/>
      <dgm:t>
        <a:bodyPr/>
        <a:lstStyle/>
        <a:p>
          <a:pPr>
            <a:lnSpc>
              <a:spcPct val="100000"/>
            </a:lnSpc>
          </a:pPr>
          <a:r>
            <a:rPr lang="en-US" dirty="0"/>
            <a:t>Geocoding the data</a:t>
          </a:r>
        </a:p>
      </dgm:t>
    </dgm:pt>
    <dgm:pt modelId="{83904BC4-83AA-4746-A788-FAF8B18A9D0D}" type="parTrans" cxnId="{39F81AE6-AA52-4FD4-9500-204899A68A21}">
      <dgm:prSet/>
      <dgm:spPr/>
      <dgm:t>
        <a:bodyPr/>
        <a:lstStyle/>
        <a:p>
          <a:endParaRPr lang="en-US"/>
        </a:p>
      </dgm:t>
    </dgm:pt>
    <dgm:pt modelId="{6BDB09EE-881C-48AA-844D-8BCA409A9F22}" type="sibTrans" cxnId="{39F81AE6-AA52-4FD4-9500-204899A68A21}">
      <dgm:prSet/>
      <dgm:spPr/>
      <dgm:t>
        <a:bodyPr/>
        <a:lstStyle/>
        <a:p>
          <a:endParaRPr lang="en-US"/>
        </a:p>
      </dgm:t>
    </dgm:pt>
    <dgm:pt modelId="{CA1C088B-0A99-492F-8EC2-29EB2A302844}">
      <dgm:prSet/>
      <dgm:spPr/>
      <dgm:t>
        <a:bodyPr/>
        <a:lstStyle/>
        <a:p>
          <a:pPr>
            <a:lnSpc>
              <a:spcPct val="100000"/>
            </a:lnSpc>
          </a:pPr>
          <a:r>
            <a:rPr lang="en-US" dirty="0"/>
            <a:t>Parser Problems</a:t>
          </a:r>
        </a:p>
      </dgm:t>
    </dgm:pt>
    <dgm:pt modelId="{B9DEEC4F-5A00-4BA9-BF6C-C3280DF98A7C}" type="parTrans" cxnId="{29F70615-384B-4FF8-9D49-73D6AA6766DC}">
      <dgm:prSet/>
      <dgm:spPr/>
      <dgm:t>
        <a:bodyPr/>
        <a:lstStyle/>
        <a:p>
          <a:endParaRPr lang="en-GB"/>
        </a:p>
      </dgm:t>
    </dgm:pt>
    <dgm:pt modelId="{F5901A9C-C37F-4CF8-BB54-9F2B61389FCA}" type="sibTrans" cxnId="{29F70615-384B-4FF8-9D49-73D6AA6766DC}">
      <dgm:prSet/>
      <dgm:spPr/>
      <dgm:t>
        <a:bodyPr/>
        <a:lstStyle/>
        <a:p>
          <a:endParaRPr lang="en-GB"/>
        </a:p>
      </dgm:t>
    </dgm:pt>
    <dgm:pt modelId="{0B2EB8E5-616C-41A0-B2D7-5208DA28A6AA}" type="pres">
      <dgm:prSet presAssocID="{098B1CC4-585F-4360-B0FF-0B8B2094AA0D}" presName="root" presStyleCnt="0">
        <dgm:presLayoutVars>
          <dgm:dir/>
          <dgm:resizeHandles val="exact"/>
        </dgm:presLayoutVars>
      </dgm:prSet>
      <dgm:spPr/>
    </dgm:pt>
    <dgm:pt modelId="{66AB0217-CA7D-4153-8DE4-414686911100}" type="pres">
      <dgm:prSet presAssocID="{B13AC468-DD33-4179-9248-73948946E5D3}" presName="compNode" presStyleCnt="0"/>
      <dgm:spPr/>
    </dgm:pt>
    <dgm:pt modelId="{AB6DA7CA-AB61-45AF-856A-14D31AEB0955}" type="pres">
      <dgm:prSet presAssocID="{B13AC468-DD33-4179-9248-73948946E5D3}" presName="bgRect" presStyleLbl="bgShp" presStyleIdx="0" presStyleCnt="3"/>
      <dgm:spPr/>
    </dgm:pt>
    <dgm:pt modelId="{0CB85378-853B-438D-944D-66A28A2D66AF}" type="pres">
      <dgm:prSet presAssocID="{B13AC468-DD33-4179-9248-73948946E5D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enbank"/>
        </a:ext>
      </dgm:extLst>
    </dgm:pt>
    <dgm:pt modelId="{4FA3F6E5-6BEE-4EE4-B08F-8B6D641D7FD7}" type="pres">
      <dgm:prSet presAssocID="{B13AC468-DD33-4179-9248-73948946E5D3}" presName="spaceRect" presStyleCnt="0"/>
      <dgm:spPr/>
    </dgm:pt>
    <dgm:pt modelId="{4B46CF79-78C3-4202-80BB-49CB5D39E5CB}" type="pres">
      <dgm:prSet presAssocID="{B13AC468-DD33-4179-9248-73948946E5D3}" presName="parTx" presStyleLbl="revTx" presStyleIdx="0" presStyleCnt="3">
        <dgm:presLayoutVars>
          <dgm:chMax val="0"/>
          <dgm:chPref val="0"/>
        </dgm:presLayoutVars>
      </dgm:prSet>
      <dgm:spPr/>
    </dgm:pt>
    <dgm:pt modelId="{1B8BF561-57EF-4E09-B72F-1F3434999091}" type="pres">
      <dgm:prSet presAssocID="{64A558C6-82CA-4542-97C3-FA2657B21A14}" presName="sibTrans" presStyleCnt="0"/>
      <dgm:spPr/>
    </dgm:pt>
    <dgm:pt modelId="{1242EB3D-D96C-44EB-BDD3-C8E911001A94}" type="pres">
      <dgm:prSet presAssocID="{0EABCFD1-24F8-4A60-B72D-0EDF4AAFAA99}" presName="compNode" presStyleCnt="0"/>
      <dgm:spPr/>
    </dgm:pt>
    <dgm:pt modelId="{A26A4F8C-2E9C-4719-9008-974FFD29EBF3}" type="pres">
      <dgm:prSet presAssocID="{0EABCFD1-24F8-4A60-B72D-0EDF4AAFAA99}" presName="bgRect" presStyleLbl="bgShp" presStyleIdx="1" presStyleCnt="3"/>
      <dgm:spPr/>
    </dgm:pt>
    <dgm:pt modelId="{FAF967DE-98F2-4C9C-B493-D180831BDDE0}" type="pres">
      <dgm:prSet presAssocID="{0EABCFD1-24F8-4A60-B72D-0EDF4AAFAA99}"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rkierung mit einfarbiger Füllung"/>
        </a:ext>
      </dgm:extLst>
    </dgm:pt>
    <dgm:pt modelId="{4271FCFF-31F2-4774-8765-74AB620C152B}" type="pres">
      <dgm:prSet presAssocID="{0EABCFD1-24F8-4A60-B72D-0EDF4AAFAA99}" presName="spaceRect" presStyleCnt="0"/>
      <dgm:spPr/>
    </dgm:pt>
    <dgm:pt modelId="{6A88FDD3-9EFE-4FB9-9F28-6E2B65C1BA45}" type="pres">
      <dgm:prSet presAssocID="{0EABCFD1-24F8-4A60-B72D-0EDF4AAFAA99}" presName="parTx" presStyleLbl="revTx" presStyleIdx="1" presStyleCnt="3">
        <dgm:presLayoutVars>
          <dgm:chMax val="0"/>
          <dgm:chPref val="0"/>
        </dgm:presLayoutVars>
      </dgm:prSet>
      <dgm:spPr/>
    </dgm:pt>
    <dgm:pt modelId="{26B16097-FBB1-4D82-B2F1-14DCC5FE6089}" type="pres">
      <dgm:prSet presAssocID="{6BDB09EE-881C-48AA-844D-8BCA409A9F22}" presName="sibTrans" presStyleCnt="0"/>
      <dgm:spPr/>
    </dgm:pt>
    <dgm:pt modelId="{48506492-740D-4FBC-8444-F70B3F2A0FAA}" type="pres">
      <dgm:prSet presAssocID="{CA1C088B-0A99-492F-8EC2-29EB2A302844}" presName="compNode" presStyleCnt="0"/>
      <dgm:spPr/>
    </dgm:pt>
    <dgm:pt modelId="{4C71DA96-8D99-401D-A465-0E4F50BF6956}" type="pres">
      <dgm:prSet presAssocID="{CA1C088B-0A99-492F-8EC2-29EB2A302844}" presName="bgRect" presStyleLbl="bgShp" presStyleIdx="2" presStyleCnt="3"/>
      <dgm:spPr/>
    </dgm:pt>
    <dgm:pt modelId="{284EE4F1-F338-445E-84D7-3D872DE8CCF0}" type="pres">
      <dgm:prSet presAssocID="{CA1C088B-0A99-492F-8EC2-29EB2A302844}" presName="iconRect" presStyleLbl="node1" presStyleIdx="2" presStyleCnt="3" custLinFactNeighborY="611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feil: Leichte Kurve mit einfarbiger Füllung"/>
        </a:ext>
      </dgm:extLst>
    </dgm:pt>
    <dgm:pt modelId="{8B6FEAFB-03DE-4FB3-A6BD-E1F388DC770B}" type="pres">
      <dgm:prSet presAssocID="{CA1C088B-0A99-492F-8EC2-29EB2A302844}" presName="spaceRect" presStyleCnt="0"/>
      <dgm:spPr/>
    </dgm:pt>
    <dgm:pt modelId="{53805850-ABFF-42C2-BF1C-736EA81C4A27}" type="pres">
      <dgm:prSet presAssocID="{CA1C088B-0A99-492F-8EC2-29EB2A302844}" presName="parTx" presStyleLbl="revTx" presStyleIdx="2" presStyleCnt="3">
        <dgm:presLayoutVars>
          <dgm:chMax val="0"/>
          <dgm:chPref val="0"/>
        </dgm:presLayoutVars>
      </dgm:prSet>
      <dgm:spPr/>
    </dgm:pt>
  </dgm:ptLst>
  <dgm:cxnLst>
    <dgm:cxn modelId="{29F70615-384B-4FF8-9D49-73D6AA6766DC}" srcId="{098B1CC4-585F-4360-B0FF-0B8B2094AA0D}" destId="{CA1C088B-0A99-492F-8EC2-29EB2A302844}" srcOrd="2" destOrd="0" parTransId="{B9DEEC4F-5A00-4BA9-BF6C-C3280DF98A7C}" sibTransId="{F5901A9C-C37F-4CF8-BB54-9F2B61389FCA}"/>
    <dgm:cxn modelId="{14E74324-CF9C-4471-AFA9-352AF37D83E1}" type="presOf" srcId="{B13AC468-DD33-4179-9248-73948946E5D3}" destId="{4B46CF79-78C3-4202-80BB-49CB5D39E5CB}" srcOrd="0" destOrd="0" presId="urn:microsoft.com/office/officeart/2018/2/layout/IconVerticalSolidList"/>
    <dgm:cxn modelId="{E66E5734-E615-4FE0-9EF1-A2FD65ABE6FF}" type="presOf" srcId="{CA1C088B-0A99-492F-8EC2-29EB2A302844}" destId="{53805850-ABFF-42C2-BF1C-736EA81C4A27}" srcOrd="0" destOrd="0" presId="urn:microsoft.com/office/officeart/2018/2/layout/IconVerticalSolidList"/>
    <dgm:cxn modelId="{50E0F741-785E-44AA-8F23-25AEFB39B4A8}" type="presOf" srcId="{098B1CC4-585F-4360-B0FF-0B8B2094AA0D}" destId="{0B2EB8E5-616C-41A0-B2D7-5208DA28A6AA}" srcOrd="0" destOrd="0" presId="urn:microsoft.com/office/officeart/2018/2/layout/IconVerticalSolidList"/>
    <dgm:cxn modelId="{7712ABA3-91E0-460B-9DC0-95A8E9BCC522}" srcId="{098B1CC4-585F-4360-B0FF-0B8B2094AA0D}" destId="{B13AC468-DD33-4179-9248-73948946E5D3}" srcOrd="0" destOrd="0" parTransId="{D67671E4-6B96-479C-8510-49B1EFE169FF}" sibTransId="{64A558C6-82CA-4542-97C3-FA2657B21A14}"/>
    <dgm:cxn modelId="{17EB37DF-37CD-4540-A6CA-7443BEF41910}" type="presOf" srcId="{0EABCFD1-24F8-4A60-B72D-0EDF4AAFAA99}" destId="{6A88FDD3-9EFE-4FB9-9F28-6E2B65C1BA45}" srcOrd="0" destOrd="0" presId="urn:microsoft.com/office/officeart/2018/2/layout/IconVerticalSolidList"/>
    <dgm:cxn modelId="{39F81AE6-AA52-4FD4-9500-204899A68A21}" srcId="{098B1CC4-585F-4360-B0FF-0B8B2094AA0D}" destId="{0EABCFD1-24F8-4A60-B72D-0EDF4AAFAA99}" srcOrd="1" destOrd="0" parTransId="{83904BC4-83AA-4746-A788-FAF8B18A9D0D}" sibTransId="{6BDB09EE-881C-48AA-844D-8BCA409A9F22}"/>
    <dgm:cxn modelId="{765EC6DD-73A1-428B-9350-C2D901D1477F}" type="presParOf" srcId="{0B2EB8E5-616C-41A0-B2D7-5208DA28A6AA}" destId="{66AB0217-CA7D-4153-8DE4-414686911100}" srcOrd="0" destOrd="0" presId="urn:microsoft.com/office/officeart/2018/2/layout/IconVerticalSolidList"/>
    <dgm:cxn modelId="{2BEA022F-3A78-4ECE-8F2A-E5FF38F8BD11}" type="presParOf" srcId="{66AB0217-CA7D-4153-8DE4-414686911100}" destId="{AB6DA7CA-AB61-45AF-856A-14D31AEB0955}" srcOrd="0" destOrd="0" presId="urn:microsoft.com/office/officeart/2018/2/layout/IconVerticalSolidList"/>
    <dgm:cxn modelId="{36B8D125-A5D9-4A5E-8678-441D79DAED56}" type="presParOf" srcId="{66AB0217-CA7D-4153-8DE4-414686911100}" destId="{0CB85378-853B-438D-944D-66A28A2D66AF}" srcOrd="1" destOrd="0" presId="urn:microsoft.com/office/officeart/2018/2/layout/IconVerticalSolidList"/>
    <dgm:cxn modelId="{CC07E183-7D09-46EB-9F09-ED708550E477}" type="presParOf" srcId="{66AB0217-CA7D-4153-8DE4-414686911100}" destId="{4FA3F6E5-6BEE-4EE4-B08F-8B6D641D7FD7}" srcOrd="2" destOrd="0" presId="urn:microsoft.com/office/officeart/2018/2/layout/IconVerticalSolidList"/>
    <dgm:cxn modelId="{EC17CDA4-AD5F-4B13-B2B3-A930CCAF9A20}" type="presParOf" srcId="{66AB0217-CA7D-4153-8DE4-414686911100}" destId="{4B46CF79-78C3-4202-80BB-49CB5D39E5CB}" srcOrd="3" destOrd="0" presId="urn:microsoft.com/office/officeart/2018/2/layout/IconVerticalSolidList"/>
    <dgm:cxn modelId="{D85C8225-110C-42B7-AFEB-C8ADF5CE1F33}" type="presParOf" srcId="{0B2EB8E5-616C-41A0-B2D7-5208DA28A6AA}" destId="{1B8BF561-57EF-4E09-B72F-1F3434999091}" srcOrd="1" destOrd="0" presId="urn:microsoft.com/office/officeart/2018/2/layout/IconVerticalSolidList"/>
    <dgm:cxn modelId="{D7BB3A0A-3571-42A6-9389-7B8E40A11A4A}" type="presParOf" srcId="{0B2EB8E5-616C-41A0-B2D7-5208DA28A6AA}" destId="{1242EB3D-D96C-44EB-BDD3-C8E911001A94}" srcOrd="2" destOrd="0" presId="urn:microsoft.com/office/officeart/2018/2/layout/IconVerticalSolidList"/>
    <dgm:cxn modelId="{E4E9ED98-4C44-42E8-A8E8-E5C5194EC0E1}" type="presParOf" srcId="{1242EB3D-D96C-44EB-BDD3-C8E911001A94}" destId="{A26A4F8C-2E9C-4719-9008-974FFD29EBF3}" srcOrd="0" destOrd="0" presId="urn:microsoft.com/office/officeart/2018/2/layout/IconVerticalSolidList"/>
    <dgm:cxn modelId="{6CE9AEE5-D0D1-4092-9E5F-968EA493A7B0}" type="presParOf" srcId="{1242EB3D-D96C-44EB-BDD3-C8E911001A94}" destId="{FAF967DE-98F2-4C9C-B493-D180831BDDE0}" srcOrd="1" destOrd="0" presId="urn:microsoft.com/office/officeart/2018/2/layout/IconVerticalSolidList"/>
    <dgm:cxn modelId="{D25D6561-F17D-4AAB-B3FF-D443B0DEB865}" type="presParOf" srcId="{1242EB3D-D96C-44EB-BDD3-C8E911001A94}" destId="{4271FCFF-31F2-4774-8765-74AB620C152B}" srcOrd="2" destOrd="0" presId="urn:microsoft.com/office/officeart/2018/2/layout/IconVerticalSolidList"/>
    <dgm:cxn modelId="{C98B3931-034C-41A0-BB77-986489F8D7B1}" type="presParOf" srcId="{1242EB3D-D96C-44EB-BDD3-C8E911001A94}" destId="{6A88FDD3-9EFE-4FB9-9F28-6E2B65C1BA45}" srcOrd="3" destOrd="0" presId="urn:microsoft.com/office/officeart/2018/2/layout/IconVerticalSolidList"/>
    <dgm:cxn modelId="{D87CB00D-09AD-41C4-B741-D18182D4EABA}" type="presParOf" srcId="{0B2EB8E5-616C-41A0-B2D7-5208DA28A6AA}" destId="{26B16097-FBB1-4D82-B2F1-14DCC5FE6089}" srcOrd="3" destOrd="0" presId="urn:microsoft.com/office/officeart/2018/2/layout/IconVerticalSolidList"/>
    <dgm:cxn modelId="{AB432A19-D3D5-4E1F-91D6-4FC6134740DE}" type="presParOf" srcId="{0B2EB8E5-616C-41A0-B2D7-5208DA28A6AA}" destId="{48506492-740D-4FBC-8444-F70B3F2A0FAA}" srcOrd="4" destOrd="0" presId="urn:microsoft.com/office/officeart/2018/2/layout/IconVerticalSolidList"/>
    <dgm:cxn modelId="{D32066D2-5E35-42C9-87FD-5D3528522431}" type="presParOf" srcId="{48506492-740D-4FBC-8444-F70B3F2A0FAA}" destId="{4C71DA96-8D99-401D-A465-0E4F50BF6956}" srcOrd="0" destOrd="0" presId="urn:microsoft.com/office/officeart/2018/2/layout/IconVerticalSolidList"/>
    <dgm:cxn modelId="{D75402DF-AAF1-4497-A4FC-B1F21C532515}" type="presParOf" srcId="{48506492-740D-4FBC-8444-F70B3F2A0FAA}" destId="{284EE4F1-F338-445E-84D7-3D872DE8CCF0}" srcOrd="1" destOrd="0" presId="urn:microsoft.com/office/officeart/2018/2/layout/IconVerticalSolidList"/>
    <dgm:cxn modelId="{C34FC094-B57E-4AA5-893F-F65E7C84388F}" type="presParOf" srcId="{48506492-740D-4FBC-8444-F70B3F2A0FAA}" destId="{8B6FEAFB-03DE-4FB3-A6BD-E1F388DC770B}" srcOrd="2" destOrd="0" presId="urn:microsoft.com/office/officeart/2018/2/layout/IconVerticalSolidList"/>
    <dgm:cxn modelId="{03198436-B6E6-4286-B940-3D060EDE41EC}" type="presParOf" srcId="{48506492-740D-4FBC-8444-F70B3F2A0FAA}" destId="{53805850-ABFF-42C2-BF1C-736EA81C4A2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09614-BC6F-4EAB-8D89-FBB27113FD39}">
      <dsp:nvSpPr>
        <dsp:cNvPr id="0" name=""/>
        <dsp:cNvSpPr/>
      </dsp:nvSpPr>
      <dsp:spPr>
        <a:xfrm>
          <a:off x="645003" y="857113"/>
          <a:ext cx="1887187" cy="1887187"/>
        </a:xfrm>
        <a:prstGeom prst="ellipse">
          <a:avLst/>
        </a:prstGeom>
        <a:solidFill>
          <a:schemeClr val="accent2">
            <a:lumMod val="60000"/>
            <a:lumOff val="40000"/>
          </a:schemeClr>
        </a:solidFill>
        <a:ln w="6350" cap="flat" cmpd="sng" algn="ctr">
          <a:solidFill>
            <a:schemeClr val="accent2">
              <a:lumMod val="60000"/>
              <a:lumOff val="40000"/>
            </a:schemeClr>
          </a:solidFill>
          <a:prstDash val="solid"/>
          <a:miter lim="800000"/>
        </a:ln>
        <a:effectLst/>
      </dsp:spPr>
      <dsp:style>
        <a:lnRef idx="1">
          <a:schemeClr val="accent1"/>
        </a:lnRef>
        <a:fillRef idx="3">
          <a:schemeClr val="accent1"/>
        </a:fillRef>
        <a:effectRef idx="2">
          <a:schemeClr val="accent1"/>
        </a:effectRef>
        <a:fontRef idx="minor">
          <a:schemeClr val="lt1"/>
        </a:fontRef>
      </dsp:style>
    </dsp:sp>
    <dsp:sp modelId="{6A6D119C-1424-4292-AF5C-6EB6415F8B25}">
      <dsp:nvSpPr>
        <dsp:cNvPr id="0" name=""/>
        <dsp:cNvSpPr/>
      </dsp:nvSpPr>
      <dsp:spPr>
        <a:xfrm>
          <a:off x="1047190" y="1259301"/>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B40AAB-9B3A-45AD-86EB-08B6AA7BD4B3}">
      <dsp:nvSpPr>
        <dsp:cNvPr id="0" name=""/>
        <dsp:cNvSpPr/>
      </dsp:nvSpPr>
      <dsp:spPr>
        <a:xfrm>
          <a:off x="41721" y="3332114"/>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kern="1200"/>
            <a:t>Presenting real-world migration data</a:t>
          </a:r>
          <a:endParaRPr lang="en-US" sz="1700" kern="1200"/>
        </a:p>
      </dsp:txBody>
      <dsp:txXfrm>
        <a:off x="41721" y="3332114"/>
        <a:ext cx="3093750" cy="720000"/>
      </dsp:txXfrm>
    </dsp:sp>
    <dsp:sp modelId="{3B8F1A2C-56E9-41F4-A881-68D4A8A1973F}">
      <dsp:nvSpPr>
        <dsp:cNvPr id="0" name=""/>
        <dsp:cNvSpPr/>
      </dsp:nvSpPr>
      <dsp:spPr>
        <a:xfrm>
          <a:off x="4280159" y="857113"/>
          <a:ext cx="1887187" cy="1887187"/>
        </a:xfrm>
        <a:prstGeom prst="ellipse">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dsp:style>
    </dsp:sp>
    <dsp:sp modelId="{D29D9603-FA63-4573-A3C9-33955260D23A}">
      <dsp:nvSpPr>
        <dsp:cNvPr id="0" name=""/>
        <dsp:cNvSpPr/>
      </dsp:nvSpPr>
      <dsp:spPr>
        <a:xfrm>
          <a:off x="4682346" y="1259301"/>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8C199F-D021-4D39-AE9C-B49C203FB785}">
      <dsp:nvSpPr>
        <dsp:cNvPr id="0" name=""/>
        <dsp:cNvSpPr/>
      </dsp:nvSpPr>
      <dsp:spPr>
        <a:xfrm>
          <a:off x="3676878" y="3332114"/>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kern="1200"/>
            <a:t>Visualizing where the people came from or where they emigrated</a:t>
          </a:r>
          <a:endParaRPr lang="en-US" sz="1700" kern="1200"/>
        </a:p>
      </dsp:txBody>
      <dsp:txXfrm>
        <a:off x="3676878" y="3332114"/>
        <a:ext cx="3093750" cy="720000"/>
      </dsp:txXfrm>
    </dsp:sp>
    <dsp:sp modelId="{652E6B0B-9407-4EE4-A13D-E3B2640D9A96}">
      <dsp:nvSpPr>
        <dsp:cNvPr id="0" name=""/>
        <dsp:cNvSpPr/>
      </dsp:nvSpPr>
      <dsp:spPr>
        <a:xfrm>
          <a:off x="7915315" y="857113"/>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A04AAC-994F-412C-B5AF-3E38119B99B3}">
      <dsp:nvSpPr>
        <dsp:cNvPr id="0" name=""/>
        <dsp:cNvSpPr/>
      </dsp:nvSpPr>
      <dsp:spPr>
        <a:xfrm>
          <a:off x="8317503" y="1259301"/>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BA0A3B-94B5-4C4B-87CD-72C037EF4D25}">
      <dsp:nvSpPr>
        <dsp:cNvPr id="0" name=""/>
        <dsp:cNvSpPr/>
      </dsp:nvSpPr>
      <dsp:spPr>
        <a:xfrm>
          <a:off x="7312034" y="3332114"/>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kern="1200"/>
            <a:t>Show HOW MANY people migrated</a:t>
          </a:r>
          <a:endParaRPr lang="en-US" sz="1700" kern="1200"/>
        </a:p>
      </dsp:txBody>
      <dsp:txXfrm>
        <a:off x="7312034" y="3332114"/>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0BAF7-B62A-41CD-8FF8-FE4472F6BD3B}">
      <dsp:nvSpPr>
        <dsp:cNvPr id="0" name=""/>
        <dsp:cNvSpPr/>
      </dsp:nvSpPr>
      <dsp:spPr>
        <a:xfrm>
          <a:off x="88738" y="558"/>
          <a:ext cx="1758032" cy="105481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Find suitable data</a:t>
          </a:r>
        </a:p>
      </dsp:txBody>
      <dsp:txXfrm>
        <a:off x="119633" y="31453"/>
        <a:ext cx="1696242" cy="993029"/>
      </dsp:txXfrm>
    </dsp:sp>
    <dsp:sp modelId="{0EE62A16-BC2C-412C-8587-DFD4F9C9BCF6}">
      <dsp:nvSpPr>
        <dsp:cNvPr id="0" name=""/>
        <dsp:cNvSpPr/>
      </dsp:nvSpPr>
      <dsp:spPr>
        <a:xfrm>
          <a:off x="2001477" y="309971"/>
          <a:ext cx="372702" cy="435991"/>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2001477" y="397169"/>
        <a:ext cx="260891" cy="261595"/>
      </dsp:txXfrm>
    </dsp:sp>
    <dsp:sp modelId="{E2D734D7-0991-4EAE-9001-164BDFC6A18C}">
      <dsp:nvSpPr>
        <dsp:cNvPr id="0" name=""/>
        <dsp:cNvSpPr/>
      </dsp:nvSpPr>
      <dsp:spPr>
        <a:xfrm>
          <a:off x="2549983" y="558"/>
          <a:ext cx="1758032" cy="105481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Geocode the data</a:t>
          </a:r>
        </a:p>
      </dsp:txBody>
      <dsp:txXfrm>
        <a:off x="2580878" y="31453"/>
        <a:ext cx="1696242" cy="993029"/>
      </dsp:txXfrm>
    </dsp:sp>
    <dsp:sp modelId="{F4CB3D13-F034-4361-AB36-A9E76FD73E44}">
      <dsp:nvSpPr>
        <dsp:cNvPr id="0" name=""/>
        <dsp:cNvSpPr/>
      </dsp:nvSpPr>
      <dsp:spPr>
        <a:xfrm>
          <a:off x="4462722" y="309971"/>
          <a:ext cx="372702" cy="435991"/>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4462722" y="397169"/>
        <a:ext cx="260891" cy="261595"/>
      </dsp:txXfrm>
    </dsp:sp>
    <dsp:sp modelId="{45E39FD0-983D-48A2-8B66-57F38C0D3E20}">
      <dsp:nvSpPr>
        <dsp:cNvPr id="0" name=""/>
        <dsp:cNvSpPr/>
      </dsp:nvSpPr>
      <dsp:spPr>
        <a:xfrm>
          <a:off x="5011229" y="558"/>
          <a:ext cx="1758032" cy="105481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Customize the data</a:t>
          </a:r>
        </a:p>
      </dsp:txBody>
      <dsp:txXfrm>
        <a:off x="5042124" y="31453"/>
        <a:ext cx="1696242" cy="993029"/>
      </dsp:txXfrm>
    </dsp:sp>
    <dsp:sp modelId="{C97F4CF1-E260-43EE-B6E3-523CEB6C8E46}">
      <dsp:nvSpPr>
        <dsp:cNvPr id="0" name=""/>
        <dsp:cNvSpPr/>
      </dsp:nvSpPr>
      <dsp:spPr>
        <a:xfrm rot="5400000">
          <a:off x="5703893" y="1178439"/>
          <a:ext cx="372702" cy="435991"/>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5400000">
        <a:off x="5759447" y="1210084"/>
        <a:ext cx="261595" cy="260891"/>
      </dsp:txXfrm>
    </dsp:sp>
    <dsp:sp modelId="{6B61D9A9-24AB-47F9-AF4A-9C655CA64581}">
      <dsp:nvSpPr>
        <dsp:cNvPr id="0" name=""/>
        <dsp:cNvSpPr/>
      </dsp:nvSpPr>
      <dsp:spPr>
        <a:xfrm>
          <a:off x="5011229" y="1758590"/>
          <a:ext cx="1758032" cy="105481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Integrate data in code</a:t>
          </a:r>
        </a:p>
      </dsp:txBody>
      <dsp:txXfrm>
        <a:off x="5042124" y="1789485"/>
        <a:ext cx="1696242" cy="993029"/>
      </dsp:txXfrm>
    </dsp:sp>
    <dsp:sp modelId="{21C03704-8F9D-4DD4-B13F-656991CCFF14}">
      <dsp:nvSpPr>
        <dsp:cNvPr id="0" name=""/>
        <dsp:cNvSpPr/>
      </dsp:nvSpPr>
      <dsp:spPr>
        <a:xfrm rot="10800000">
          <a:off x="4483819" y="2068004"/>
          <a:ext cx="372702" cy="435991"/>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10800000">
        <a:off x="4595630" y="2155202"/>
        <a:ext cx="260891" cy="261595"/>
      </dsp:txXfrm>
    </dsp:sp>
    <dsp:sp modelId="{A2257742-F918-49C3-9836-8897BA74CD6C}">
      <dsp:nvSpPr>
        <dsp:cNvPr id="0" name=""/>
        <dsp:cNvSpPr/>
      </dsp:nvSpPr>
      <dsp:spPr>
        <a:xfrm>
          <a:off x="2549983" y="1758590"/>
          <a:ext cx="1758032" cy="105481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Customize UI</a:t>
          </a:r>
        </a:p>
      </dsp:txBody>
      <dsp:txXfrm>
        <a:off x="2580878" y="1789485"/>
        <a:ext cx="1696242" cy="993029"/>
      </dsp:txXfrm>
    </dsp:sp>
    <dsp:sp modelId="{73FB8B1F-A3E9-435D-9E5C-08246B666D13}">
      <dsp:nvSpPr>
        <dsp:cNvPr id="0" name=""/>
        <dsp:cNvSpPr/>
      </dsp:nvSpPr>
      <dsp:spPr>
        <a:xfrm rot="10800000">
          <a:off x="2022574" y="2068004"/>
          <a:ext cx="372702" cy="435991"/>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10800000">
        <a:off x="2134385" y="2155202"/>
        <a:ext cx="260891" cy="261595"/>
      </dsp:txXfrm>
    </dsp:sp>
    <dsp:sp modelId="{A418990B-279E-4AC3-98F0-94A0ACCF38B7}">
      <dsp:nvSpPr>
        <dsp:cNvPr id="0" name=""/>
        <dsp:cNvSpPr/>
      </dsp:nvSpPr>
      <dsp:spPr>
        <a:xfrm>
          <a:off x="88738" y="1758590"/>
          <a:ext cx="1758032" cy="105481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Style Map</a:t>
          </a:r>
        </a:p>
      </dsp:txBody>
      <dsp:txXfrm>
        <a:off x="119633" y="1789485"/>
        <a:ext cx="1696242" cy="993029"/>
      </dsp:txXfrm>
    </dsp:sp>
    <dsp:sp modelId="{35D3B8CA-3C6F-405C-BF54-341CAE8812C2}">
      <dsp:nvSpPr>
        <dsp:cNvPr id="0" name=""/>
        <dsp:cNvSpPr/>
      </dsp:nvSpPr>
      <dsp:spPr>
        <a:xfrm rot="5400000">
          <a:off x="781403" y="2936471"/>
          <a:ext cx="372702" cy="435991"/>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5400000">
        <a:off x="836957" y="2968116"/>
        <a:ext cx="261595" cy="260891"/>
      </dsp:txXfrm>
    </dsp:sp>
    <dsp:sp modelId="{B2D783FC-7BC6-4B5E-BA0A-902EE8586B8C}">
      <dsp:nvSpPr>
        <dsp:cNvPr id="0" name=""/>
        <dsp:cNvSpPr/>
      </dsp:nvSpPr>
      <dsp:spPr>
        <a:xfrm>
          <a:off x="88738" y="3516622"/>
          <a:ext cx="1758032" cy="105481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Presentation</a:t>
          </a:r>
        </a:p>
      </dsp:txBody>
      <dsp:txXfrm>
        <a:off x="119633" y="3547517"/>
        <a:ext cx="1696242" cy="993029"/>
      </dsp:txXfrm>
    </dsp:sp>
    <dsp:sp modelId="{24F7BC5E-B3AC-46D2-9739-85D232A360FA}">
      <dsp:nvSpPr>
        <dsp:cNvPr id="0" name=""/>
        <dsp:cNvSpPr/>
      </dsp:nvSpPr>
      <dsp:spPr>
        <a:xfrm>
          <a:off x="2001477" y="3826036"/>
          <a:ext cx="372702" cy="435991"/>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2001477" y="3913234"/>
        <a:ext cx="260891" cy="261595"/>
      </dsp:txXfrm>
    </dsp:sp>
    <dsp:sp modelId="{FA9394A2-6FB9-440D-8B08-CC253A63D7CF}">
      <dsp:nvSpPr>
        <dsp:cNvPr id="0" name=""/>
        <dsp:cNvSpPr/>
      </dsp:nvSpPr>
      <dsp:spPr>
        <a:xfrm>
          <a:off x="2549983" y="3516622"/>
          <a:ext cx="1758032" cy="105481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Documentation</a:t>
          </a:r>
        </a:p>
      </dsp:txBody>
      <dsp:txXfrm>
        <a:off x="2580878" y="3547517"/>
        <a:ext cx="1696242" cy="993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DA7CA-AB61-45AF-856A-14D31AEB0955}">
      <dsp:nvSpPr>
        <dsp:cNvPr id="0" name=""/>
        <dsp:cNvSpPr/>
      </dsp:nvSpPr>
      <dsp:spPr>
        <a:xfrm>
          <a:off x="0" y="556"/>
          <a:ext cx="6858000" cy="13031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B85378-853B-438D-944D-66A28A2D66AF}">
      <dsp:nvSpPr>
        <dsp:cNvPr id="0" name=""/>
        <dsp:cNvSpPr/>
      </dsp:nvSpPr>
      <dsp:spPr>
        <a:xfrm>
          <a:off x="394214" y="293774"/>
          <a:ext cx="716753" cy="7167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46CF79-78C3-4202-80BB-49CB5D39E5CB}">
      <dsp:nvSpPr>
        <dsp:cNvPr id="0" name=""/>
        <dsp:cNvSpPr/>
      </dsp:nvSpPr>
      <dsp:spPr>
        <a:xfrm>
          <a:off x="1505182" y="556"/>
          <a:ext cx="5352817" cy="130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921" tIns="137921" rIns="137921" bIns="137921" numCol="1" spcCol="1270" anchor="ctr" anchorCtr="0">
          <a:noAutofit/>
        </a:bodyPr>
        <a:lstStyle/>
        <a:p>
          <a:pPr marL="0" lvl="0" indent="0" algn="l" defTabSz="1111250">
            <a:lnSpc>
              <a:spcPct val="100000"/>
            </a:lnSpc>
            <a:spcBef>
              <a:spcPct val="0"/>
            </a:spcBef>
            <a:spcAft>
              <a:spcPct val="35000"/>
            </a:spcAft>
            <a:buNone/>
          </a:pPr>
          <a:r>
            <a:rPr lang="en-GB" sz="2500" kern="1200" dirty="0"/>
            <a:t>Getting suitable data</a:t>
          </a:r>
          <a:endParaRPr lang="en-US" sz="2500" kern="1200" dirty="0"/>
        </a:p>
      </dsp:txBody>
      <dsp:txXfrm>
        <a:off x="1505182" y="556"/>
        <a:ext cx="5352817" cy="1303188"/>
      </dsp:txXfrm>
    </dsp:sp>
    <dsp:sp modelId="{A26A4F8C-2E9C-4719-9008-974FFD29EBF3}">
      <dsp:nvSpPr>
        <dsp:cNvPr id="0" name=""/>
        <dsp:cNvSpPr/>
      </dsp:nvSpPr>
      <dsp:spPr>
        <a:xfrm>
          <a:off x="0" y="1629542"/>
          <a:ext cx="6858000" cy="13031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F967DE-98F2-4C9C-B493-D180831BDDE0}">
      <dsp:nvSpPr>
        <dsp:cNvPr id="0" name=""/>
        <dsp:cNvSpPr/>
      </dsp:nvSpPr>
      <dsp:spPr>
        <a:xfrm>
          <a:off x="394214" y="1922760"/>
          <a:ext cx="716753" cy="71675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88FDD3-9EFE-4FB9-9F28-6E2B65C1BA45}">
      <dsp:nvSpPr>
        <dsp:cNvPr id="0" name=""/>
        <dsp:cNvSpPr/>
      </dsp:nvSpPr>
      <dsp:spPr>
        <a:xfrm>
          <a:off x="1505182" y="1629542"/>
          <a:ext cx="5352817" cy="130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921" tIns="137921" rIns="137921" bIns="137921" numCol="1" spcCol="1270" anchor="ctr" anchorCtr="0">
          <a:noAutofit/>
        </a:bodyPr>
        <a:lstStyle/>
        <a:p>
          <a:pPr marL="0" lvl="0" indent="0" algn="l" defTabSz="1111250">
            <a:lnSpc>
              <a:spcPct val="100000"/>
            </a:lnSpc>
            <a:spcBef>
              <a:spcPct val="0"/>
            </a:spcBef>
            <a:spcAft>
              <a:spcPct val="35000"/>
            </a:spcAft>
            <a:buNone/>
          </a:pPr>
          <a:r>
            <a:rPr lang="en-US" sz="2500" kern="1200" dirty="0"/>
            <a:t>Geocoding the data</a:t>
          </a:r>
        </a:p>
      </dsp:txBody>
      <dsp:txXfrm>
        <a:off x="1505182" y="1629542"/>
        <a:ext cx="5352817" cy="1303188"/>
      </dsp:txXfrm>
    </dsp:sp>
    <dsp:sp modelId="{4C71DA96-8D99-401D-A465-0E4F50BF6956}">
      <dsp:nvSpPr>
        <dsp:cNvPr id="0" name=""/>
        <dsp:cNvSpPr/>
      </dsp:nvSpPr>
      <dsp:spPr>
        <a:xfrm>
          <a:off x="0" y="3258528"/>
          <a:ext cx="6858000" cy="13031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4EE4F1-F338-445E-84D7-3D872DE8CCF0}">
      <dsp:nvSpPr>
        <dsp:cNvPr id="0" name=""/>
        <dsp:cNvSpPr/>
      </dsp:nvSpPr>
      <dsp:spPr>
        <a:xfrm>
          <a:off x="394214" y="3595589"/>
          <a:ext cx="716753" cy="7167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05850-ABFF-42C2-BF1C-736EA81C4A27}">
      <dsp:nvSpPr>
        <dsp:cNvPr id="0" name=""/>
        <dsp:cNvSpPr/>
      </dsp:nvSpPr>
      <dsp:spPr>
        <a:xfrm>
          <a:off x="1505182" y="3258528"/>
          <a:ext cx="5352817" cy="130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921" tIns="137921" rIns="137921" bIns="137921" numCol="1" spcCol="1270" anchor="ctr" anchorCtr="0">
          <a:noAutofit/>
        </a:bodyPr>
        <a:lstStyle/>
        <a:p>
          <a:pPr marL="0" lvl="0" indent="0" algn="l" defTabSz="1111250">
            <a:lnSpc>
              <a:spcPct val="100000"/>
            </a:lnSpc>
            <a:spcBef>
              <a:spcPct val="0"/>
            </a:spcBef>
            <a:spcAft>
              <a:spcPct val="35000"/>
            </a:spcAft>
            <a:buNone/>
          </a:pPr>
          <a:r>
            <a:rPr lang="en-US" sz="2500" kern="1200" dirty="0"/>
            <a:t>Parser Problems</a:t>
          </a:r>
        </a:p>
      </dsp:txBody>
      <dsp:txXfrm>
        <a:off x="1505182" y="3258528"/>
        <a:ext cx="5352817" cy="130318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06EB3-28CB-432B-BE3D-93E599BE6327}" type="datetimeFigureOut">
              <a:rPr lang="en-GB" smtClean="0"/>
              <a:t>25/01/2022</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83034-6DAD-4439-842F-5AC941C32EE8}" type="slidenum">
              <a:rPr lang="en-GB" smtClean="0"/>
              <a:t>‹Nr.›</a:t>
            </a:fld>
            <a:endParaRPr lang="en-GB"/>
          </a:p>
        </p:txBody>
      </p:sp>
    </p:spTree>
    <p:extLst>
      <p:ext uri="{BB962C8B-B14F-4D97-AF65-F5344CB8AC3E}">
        <p14:creationId xmlns:p14="http://schemas.microsoft.com/office/powerpoint/2010/main" val="1993165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Welcome to the presentation of Mel and I – we decided to work with the Flow Map plugin and created a project with its help.</a:t>
            </a:r>
          </a:p>
        </p:txBody>
      </p:sp>
      <p:sp>
        <p:nvSpPr>
          <p:cNvPr id="4" name="Foliennummernplatzhalter 3"/>
          <p:cNvSpPr>
            <a:spLocks noGrp="1"/>
          </p:cNvSpPr>
          <p:nvPr>
            <p:ph type="sldNum" sz="quarter" idx="5"/>
          </p:nvPr>
        </p:nvSpPr>
        <p:spPr/>
        <p:txBody>
          <a:bodyPr/>
          <a:lstStyle/>
          <a:p>
            <a:fld id="{89483034-6DAD-4439-842F-5AC941C32EE8}" type="slidenum">
              <a:rPr lang="en-GB" smtClean="0"/>
              <a:t>1</a:t>
            </a:fld>
            <a:endParaRPr lang="en-GB"/>
          </a:p>
        </p:txBody>
      </p:sp>
    </p:spTree>
    <p:extLst>
      <p:ext uri="{BB962C8B-B14F-4D97-AF65-F5344CB8AC3E}">
        <p14:creationId xmlns:p14="http://schemas.microsoft.com/office/powerpoint/2010/main" val="4145599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en-GB" dirty="0"/>
              <a:t>For our project we defined a set of goals:</a:t>
            </a:r>
          </a:p>
          <a:p>
            <a:pPr marL="171450" indent="-171450">
              <a:buFont typeface="Arial" panose="020B0604020202020204" pitchFamily="34" charset="0"/>
              <a:buChar char="•"/>
            </a:pPr>
            <a:r>
              <a:rPr lang="en-GB" dirty="0"/>
              <a:t>The first goal of ours was to create a flow map. One of the most interesting datasets for this kind of visualization is in our opinion migration data. This way we can showcase the movement of many people and it may also imply the relationship of people to other countries (for example: the most immigrants in 2020 were Germans)</a:t>
            </a:r>
          </a:p>
          <a:p>
            <a:pPr marL="171450" indent="-171450">
              <a:buFont typeface="Arial" panose="020B0604020202020204" pitchFamily="34" charset="0"/>
              <a:buChar char="•"/>
            </a:pPr>
            <a:r>
              <a:rPr lang="en-GB" dirty="0"/>
              <a:t>For the task, we decided to use data the immigrations and emigrations from and to Austria in the year of 2020. We obtained the according data from </a:t>
            </a:r>
            <a:r>
              <a:rPr lang="en-GB" dirty="0" err="1"/>
              <a:t>Statistik</a:t>
            </a:r>
            <a:r>
              <a:rPr lang="en-GB" dirty="0"/>
              <a:t> Austria.</a:t>
            </a:r>
          </a:p>
          <a:p>
            <a:pPr marL="171450" indent="-171450">
              <a:buFont typeface="Arial" panose="020B0604020202020204" pitchFamily="34" charset="0"/>
              <a:buChar char="•"/>
            </a:pPr>
            <a:r>
              <a:rPr lang="en-GB" dirty="0"/>
              <a:t>Mel and I have chosen to use Leaflet because we wanted to get to know the flow map plugin. Additionally, we preferred Leaflet because it is an open-source library and therefore we have the full control over our map.</a:t>
            </a:r>
          </a:p>
          <a:p>
            <a:pPr marL="171450" indent="-171450">
              <a:buFont typeface="Arial" panose="020B0604020202020204" pitchFamily="34" charset="0"/>
              <a:buChar char="•"/>
            </a:pPr>
            <a:r>
              <a:rPr lang="en-GB" dirty="0"/>
              <a:t>Generally, we wanted to only work with open-source products so our project is reproducible</a:t>
            </a:r>
          </a:p>
        </p:txBody>
      </p:sp>
      <p:sp>
        <p:nvSpPr>
          <p:cNvPr id="4" name="Foliennummernplatzhalter 3"/>
          <p:cNvSpPr>
            <a:spLocks noGrp="1"/>
          </p:cNvSpPr>
          <p:nvPr>
            <p:ph type="sldNum" sz="quarter" idx="5"/>
          </p:nvPr>
        </p:nvSpPr>
        <p:spPr/>
        <p:txBody>
          <a:bodyPr/>
          <a:lstStyle/>
          <a:p>
            <a:fld id="{89483034-6DAD-4439-842F-5AC941C32EE8}" type="slidenum">
              <a:rPr lang="en-GB" smtClean="0"/>
              <a:t>2</a:t>
            </a:fld>
            <a:endParaRPr lang="en-GB"/>
          </a:p>
        </p:txBody>
      </p:sp>
    </p:spTree>
    <p:extLst>
      <p:ext uri="{BB962C8B-B14F-4D97-AF65-F5344CB8AC3E}">
        <p14:creationId xmlns:p14="http://schemas.microsoft.com/office/powerpoint/2010/main" val="3871285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reasons, WHY we decided to do this project are the following:</a:t>
            </a:r>
          </a:p>
          <a:p>
            <a:pPr marL="171450" indent="-171450">
              <a:buFont typeface="Arial" panose="020B0604020202020204" pitchFamily="34" charset="0"/>
              <a:buChar char="•"/>
            </a:pPr>
            <a:r>
              <a:rPr lang="en-GB" dirty="0"/>
              <a:t>First of all, we wanted to work with a real-world dataset that showcases  </a:t>
            </a:r>
          </a:p>
          <a:p>
            <a:endParaRPr lang="en-GB" dirty="0"/>
          </a:p>
          <a:p>
            <a:r>
              <a:rPr lang="en-GB" dirty="0"/>
              <a:t>ZWECK</a:t>
            </a:r>
          </a:p>
          <a:p>
            <a:pPr marL="171450" indent="-171450">
              <a:buFont typeface="Arial" panose="020B0604020202020204" pitchFamily="34" charset="0"/>
              <a:buChar char="•"/>
            </a:pPr>
            <a:r>
              <a:rPr lang="en-GB" dirty="0" err="1"/>
              <a:t>Darstellung</a:t>
            </a:r>
            <a:r>
              <a:rPr lang="en-GB" dirty="0"/>
              <a:t> von Ein- und </a:t>
            </a:r>
            <a:r>
              <a:rPr lang="en-GB" dirty="0" err="1"/>
              <a:t>Auswanderungen</a:t>
            </a:r>
            <a:r>
              <a:rPr lang="en-GB" dirty="0"/>
              <a:t> (</a:t>
            </a:r>
            <a:r>
              <a:rPr lang="en-GB" dirty="0" err="1"/>
              <a:t>reale</a:t>
            </a:r>
            <a:r>
              <a:rPr lang="en-GB" dirty="0"/>
              <a:t> </a:t>
            </a:r>
            <a:r>
              <a:rPr lang="en-GB" dirty="0" err="1"/>
              <a:t>Daten</a:t>
            </a:r>
            <a:r>
              <a:rPr lang="en-GB" dirty="0"/>
              <a:t>, die </a:t>
            </a:r>
            <a:r>
              <a:rPr lang="en-GB" dirty="0" err="1"/>
              <a:t>wir</a:t>
            </a:r>
            <a:r>
              <a:rPr lang="en-GB" dirty="0"/>
              <a:t> </a:t>
            </a:r>
            <a:r>
              <a:rPr lang="en-GB" dirty="0" err="1"/>
              <a:t>im</a:t>
            </a:r>
            <a:r>
              <a:rPr lang="en-GB" dirty="0"/>
              <a:t> Internet </a:t>
            </a:r>
            <a:r>
              <a:rPr lang="en-GB" dirty="0" err="1"/>
              <a:t>gefunden</a:t>
            </a:r>
            <a:r>
              <a:rPr lang="en-GB" dirty="0"/>
              <a:t> </a:t>
            </a:r>
            <a:r>
              <a:rPr lang="en-GB" dirty="0" err="1"/>
              <a:t>haben</a:t>
            </a:r>
            <a:r>
              <a:rPr lang="en-GB" dirty="0"/>
              <a:t>)</a:t>
            </a:r>
          </a:p>
          <a:p>
            <a:pPr marL="171450" indent="-171450">
              <a:buFont typeface="Arial" panose="020B0604020202020204" pitchFamily="34" charset="0"/>
              <a:buChar char="•"/>
            </a:pPr>
            <a:r>
              <a:rPr lang="en-GB" dirty="0" err="1"/>
              <a:t>Visualisierung</a:t>
            </a:r>
            <a:r>
              <a:rPr lang="en-GB" dirty="0"/>
              <a:t> der CSV-</a:t>
            </a:r>
            <a:r>
              <a:rPr lang="en-GB" dirty="0" err="1"/>
              <a:t>Daten</a:t>
            </a:r>
            <a:r>
              <a:rPr lang="en-GB" dirty="0"/>
              <a:t> </a:t>
            </a:r>
          </a:p>
          <a:p>
            <a:pPr marL="171450" indent="-171450">
              <a:buFont typeface="Arial" panose="020B0604020202020204" pitchFamily="34" charset="0"/>
              <a:buChar char="•"/>
            </a:pPr>
            <a:r>
              <a:rPr lang="en-GB" dirty="0" err="1"/>
              <a:t>Nicht</a:t>
            </a:r>
            <a:r>
              <a:rPr lang="en-GB" dirty="0"/>
              <a:t> </a:t>
            </a:r>
            <a:r>
              <a:rPr lang="en-GB" dirty="0" err="1"/>
              <a:t>wie</a:t>
            </a:r>
            <a:r>
              <a:rPr lang="en-GB" dirty="0"/>
              <a:t> die </a:t>
            </a:r>
            <a:r>
              <a:rPr lang="en-GB" dirty="0" err="1"/>
              <a:t>anderen</a:t>
            </a:r>
            <a:r>
              <a:rPr lang="en-GB" dirty="0"/>
              <a:t>, </a:t>
            </a:r>
            <a:r>
              <a:rPr lang="en-GB" dirty="0" err="1"/>
              <a:t>wollen</a:t>
            </a:r>
            <a:r>
              <a:rPr lang="en-GB" dirty="0"/>
              <a:t> </a:t>
            </a:r>
            <a:r>
              <a:rPr lang="en-GB" dirty="0" err="1"/>
              <a:t>wir</a:t>
            </a:r>
            <a:r>
              <a:rPr lang="en-GB" dirty="0"/>
              <a:t> </a:t>
            </a:r>
            <a:r>
              <a:rPr lang="en-GB" dirty="0" err="1"/>
              <a:t>darstellen</a:t>
            </a:r>
            <a:r>
              <a:rPr lang="en-GB" dirty="0"/>
              <a:t>, wo die Leute </a:t>
            </a:r>
            <a:r>
              <a:rPr lang="en-GB" dirty="0" err="1"/>
              <a:t>davor</a:t>
            </a:r>
            <a:r>
              <a:rPr lang="en-GB" dirty="0"/>
              <a:t> </a:t>
            </a:r>
            <a:r>
              <a:rPr lang="en-GB" dirty="0" err="1"/>
              <a:t>gewohnt</a:t>
            </a:r>
            <a:r>
              <a:rPr lang="en-GB" dirty="0"/>
              <a:t> </a:t>
            </a:r>
            <a:r>
              <a:rPr lang="en-GB" dirty="0" err="1"/>
              <a:t>haben</a:t>
            </a:r>
            <a:r>
              <a:rPr lang="en-GB" dirty="0"/>
              <a:t>, </a:t>
            </a:r>
            <a:r>
              <a:rPr lang="en-GB" dirty="0" err="1"/>
              <a:t>nciht</a:t>
            </a:r>
            <a:r>
              <a:rPr lang="en-GB" dirty="0"/>
              <a:t> was </a:t>
            </a:r>
            <a:r>
              <a:rPr lang="en-GB" dirty="0" err="1"/>
              <a:t>ihre</a:t>
            </a:r>
            <a:r>
              <a:rPr lang="en-GB" dirty="0"/>
              <a:t> </a:t>
            </a:r>
            <a:r>
              <a:rPr lang="en-GB" dirty="0" err="1"/>
              <a:t>Nationalität</a:t>
            </a:r>
            <a:r>
              <a:rPr lang="en-GB" dirty="0"/>
              <a:t> </a:t>
            </a:r>
            <a:r>
              <a:rPr lang="en-GB" dirty="0" err="1"/>
              <a:t>ist</a:t>
            </a:r>
            <a:endParaRPr lang="en-GB" dirty="0"/>
          </a:p>
          <a:p>
            <a:pPr marL="171450" indent="-171450">
              <a:buFont typeface="Arial" panose="020B0604020202020204" pitchFamily="34" charset="0"/>
              <a:buChar char="•"/>
            </a:pPr>
            <a:r>
              <a:rPr lang="en-GB" dirty="0"/>
              <a:t>In </a:t>
            </a:r>
            <a:r>
              <a:rPr lang="en-GB" dirty="0" err="1"/>
              <a:t>unserer</a:t>
            </a:r>
            <a:r>
              <a:rPr lang="en-GB" dirty="0"/>
              <a:t> </a:t>
            </a:r>
            <a:r>
              <a:rPr lang="en-GB" dirty="0" err="1"/>
              <a:t>Visualisierung</a:t>
            </a:r>
            <a:r>
              <a:rPr lang="en-GB" dirty="0"/>
              <a:t> </a:t>
            </a:r>
            <a:r>
              <a:rPr lang="en-GB" dirty="0" err="1"/>
              <a:t>soll</a:t>
            </a:r>
            <a:r>
              <a:rPr lang="en-GB" dirty="0"/>
              <a:t> man </a:t>
            </a:r>
            <a:r>
              <a:rPr lang="en-GB" dirty="0" err="1"/>
              <a:t>außerdem</a:t>
            </a:r>
            <a:r>
              <a:rPr lang="en-GB" dirty="0"/>
              <a:t> </a:t>
            </a:r>
            <a:r>
              <a:rPr lang="en-GB" dirty="0" err="1"/>
              <a:t>sehen</a:t>
            </a:r>
            <a:r>
              <a:rPr lang="en-GB" dirty="0"/>
              <a:t> </a:t>
            </a:r>
            <a:r>
              <a:rPr lang="en-GB" dirty="0" err="1"/>
              <a:t>können</a:t>
            </a:r>
            <a:r>
              <a:rPr lang="en-GB" dirty="0"/>
              <a:t>, WIEVIELE Leute </a:t>
            </a:r>
            <a:r>
              <a:rPr lang="en-GB" dirty="0" err="1"/>
              <a:t>ein</a:t>
            </a:r>
            <a:r>
              <a:rPr lang="en-GB" dirty="0"/>
              <a:t>- und WIEVIELE </a:t>
            </a:r>
            <a:r>
              <a:rPr lang="en-GB" dirty="0" err="1"/>
              <a:t>ausgewandert</a:t>
            </a:r>
            <a:r>
              <a:rPr lang="en-GB" dirty="0"/>
              <a:t> </a:t>
            </a:r>
            <a:r>
              <a:rPr lang="en-GB" dirty="0" err="1"/>
              <a:t>sind</a:t>
            </a:r>
            <a:endParaRPr lang="en-GB" dirty="0"/>
          </a:p>
        </p:txBody>
      </p:sp>
      <p:sp>
        <p:nvSpPr>
          <p:cNvPr id="4" name="Foliennummernplatzhalter 3"/>
          <p:cNvSpPr>
            <a:spLocks noGrp="1"/>
          </p:cNvSpPr>
          <p:nvPr>
            <p:ph type="sldNum" sz="quarter" idx="5"/>
          </p:nvPr>
        </p:nvSpPr>
        <p:spPr/>
        <p:txBody>
          <a:bodyPr/>
          <a:lstStyle/>
          <a:p>
            <a:fld id="{89483034-6DAD-4439-842F-5AC941C32EE8}" type="slidenum">
              <a:rPr lang="en-GB" smtClean="0"/>
              <a:t>3</a:t>
            </a:fld>
            <a:endParaRPr lang="en-GB"/>
          </a:p>
        </p:txBody>
      </p:sp>
    </p:spTree>
    <p:extLst>
      <p:ext uri="{BB962C8B-B14F-4D97-AF65-F5344CB8AC3E}">
        <p14:creationId xmlns:p14="http://schemas.microsoft.com/office/powerpoint/2010/main" val="414906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GB" dirty="0"/>
              <a:t>First </a:t>
            </a:r>
            <a:r>
              <a:rPr lang="en-GB" dirty="0" err="1"/>
              <a:t>workpackage</a:t>
            </a:r>
            <a:r>
              <a:rPr lang="en-GB" dirty="0"/>
              <a:t>: Find suitable data. The challenge was that most of the migration data only tells about the nationality of the migrating people – but not where they came from or went to</a:t>
            </a:r>
          </a:p>
          <a:p>
            <a:pPr marL="171450" indent="-171450">
              <a:buFont typeface="Arial" panose="020B0604020202020204" pitchFamily="34" charset="0"/>
              <a:buChar char="•"/>
            </a:pPr>
            <a:r>
              <a:rPr lang="en-GB" dirty="0"/>
              <a:t>Second step: the data we found is in a CSV – and without any geometric information aside from the country name. Therefore we used a QGIS plugin to geocode our data</a:t>
            </a:r>
          </a:p>
          <a:p>
            <a:pPr marL="171450" indent="-171450">
              <a:buFont typeface="Arial" panose="020B0604020202020204" pitchFamily="34" charset="0"/>
              <a:buChar char="•"/>
            </a:pPr>
            <a:r>
              <a:rPr lang="en-GB" dirty="0"/>
              <a:t>Third step: customize our data – the Flow Map Plugin needs special columns to be able to work. To get all these goals, we used PostGIS as I like work with it and it helped me organize the data.</a:t>
            </a:r>
          </a:p>
          <a:p>
            <a:pPr marL="171450" indent="-171450">
              <a:buFont typeface="Arial" panose="020B0604020202020204" pitchFamily="34" charset="0"/>
              <a:buChar char="•"/>
            </a:pPr>
            <a:r>
              <a:rPr lang="en-GB" dirty="0"/>
              <a:t>Fourth step: integrate data in code -  the library </a:t>
            </a:r>
            <a:r>
              <a:rPr lang="en-GB" dirty="0" err="1"/>
              <a:t>papaparse</a:t>
            </a:r>
            <a:r>
              <a:rPr lang="en-GB" dirty="0"/>
              <a:t> parses the CSV data to the needed GeoJSON format</a:t>
            </a:r>
          </a:p>
          <a:p>
            <a:pPr marL="171450" indent="-171450">
              <a:buFont typeface="Arial" panose="020B0604020202020204" pitchFamily="34" charset="0"/>
              <a:buChar char="•"/>
            </a:pPr>
            <a:r>
              <a:rPr lang="en-GB" dirty="0"/>
              <a:t>Fifth step: customize UI – we worked with the code example in </a:t>
            </a:r>
            <a:r>
              <a:rPr lang="en-GB" dirty="0" err="1"/>
              <a:t>Github</a:t>
            </a:r>
            <a:r>
              <a:rPr lang="en-GB" dirty="0"/>
              <a:t> and changed it so it satisfies our needs, for example the buttons</a:t>
            </a:r>
          </a:p>
          <a:p>
            <a:pPr marL="171450" indent="-171450">
              <a:buFont typeface="Arial" panose="020B0604020202020204" pitchFamily="34" charset="0"/>
              <a:buChar char="•"/>
            </a:pPr>
            <a:r>
              <a:rPr lang="en-GB" dirty="0"/>
              <a:t>Sixth step: style map – adjust the </a:t>
            </a:r>
            <a:r>
              <a:rPr lang="en-GB" dirty="0" err="1"/>
              <a:t>colors</a:t>
            </a:r>
            <a:r>
              <a:rPr lang="en-GB" dirty="0"/>
              <a:t> so they symbolize the number of people migrating, as well as the line thickness, added a legend, changed the </a:t>
            </a:r>
            <a:r>
              <a:rPr lang="en-GB" dirty="0" err="1"/>
              <a:t>basemap</a:t>
            </a:r>
            <a:endParaRPr lang="en-GB" dirty="0"/>
          </a:p>
          <a:p>
            <a:pPr marL="171450" indent="-171450">
              <a:buFont typeface="Arial" panose="020B0604020202020204" pitchFamily="34" charset="0"/>
              <a:buChar char="•"/>
            </a:pPr>
            <a:r>
              <a:rPr lang="en-GB" dirty="0"/>
              <a:t>Seventh step: presentation – you can see the result right here</a:t>
            </a:r>
          </a:p>
          <a:p>
            <a:pPr marL="171450" indent="-171450">
              <a:buFont typeface="Arial" panose="020B0604020202020204" pitchFamily="34" charset="0"/>
              <a:buChar char="•"/>
            </a:pPr>
            <a:r>
              <a:rPr lang="en-GB" dirty="0"/>
              <a:t>Eighth step: write documentation in the future</a:t>
            </a:r>
          </a:p>
        </p:txBody>
      </p:sp>
      <p:sp>
        <p:nvSpPr>
          <p:cNvPr id="4" name="Foliennummernplatzhalter 3"/>
          <p:cNvSpPr>
            <a:spLocks noGrp="1"/>
          </p:cNvSpPr>
          <p:nvPr>
            <p:ph type="sldNum" sz="quarter" idx="5"/>
          </p:nvPr>
        </p:nvSpPr>
        <p:spPr/>
        <p:txBody>
          <a:bodyPr/>
          <a:lstStyle/>
          <a:p>
            <a:fld id="{89483034-6DAD-4439-842F-5AC941C32EE8}" type="slidenum">
              <a:rPr lang="en-GB" smtClean="0"/>
              <a:t>4</a:t>
            </a:fld>
            <a:endParaRPr lang="en-GB"/>
          </a:p>
        </p:txBody>
      </p:sp>
    </p:spTree>
    <p:extLst>
      <p:ext uri="{BB962C8B-B14F-4D97-AF65-F5344CB8AC3E}">
        <p14:creationId xmlns:p14="http://schemas.microsoft.com/office/powerpoint/2010/main" val="4203412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GB" dirty="0"/>
              <a:t>It was quite the effort to get the suitable data, as most data sets document the nationality of the migrants</a:t>
            </a:r>
          </a:p>
          <a:p>
            <a:pPr marL="171450" indent="-171450">
              <a:buFont typeface="Arial" panose="020B0604020202020204" pitchFamily="34" charset="0"/>
              <a:buChar char="•"/>
            </a:pPr>
            <a:r>
              <a:rPr lang="en-GB" dirty="0"/>
              <a:t>Geocoding was quite the effort, as many plugins in QGIS only work with one single location and not a whole csv file. And ArcGIS did not produce satisfying results and is not Open-Source </a:t>
            </a:r>
          </a:p>
          <a:p>
            <a:pPr marL="171450" indent="-171450">
              <a:buFont typeface="Arial" panose="020B0604020202020204" pitchFamily="34" charset="0"/>
              <a:buChar char="•"/>
            </a:pPr>
            <a:r>
              <a:rPr lang="en-GB" dirty="0"/>
              <a:t>The parser we use, needs the data from a file, that starts with ‘http’ – therefore we had to upload our data to </a:t>
            </a:r>
            <a:r>
              <a:rPr lang="en-GB" dirty="0" err="1"/>
              <a:t>Github</a:t>
            </a:r>
            <a:r>
              <a:rPr lang="en-GB" dirty="0"/>
              <a:t> and publish our project</a:t>
            </a:r>
          </a:p>
        </p:txBody>
      </p:sp>
      <p:sp>
        <p:nvSpPr>
          <p:cNvPr id="4" name="Foliennummernplatzhalter 3"/>
          <p:cNvSpPr>
            <a:spLocks noGrp="1"/>
          </p:cNvSpPr>
          <p:nvPr>
            <p:ph type="sldNum" sz="quarter" idx="5"/>
          </p:nvPr>
        </p:nvSpPr>
        <p:spPr/>
        <p:txBody>
          <a:bodyPr/>
          <a:lstStyle/>
          <a:p>
            <a:fld id="{89483034-6DAD-4439-842F-5AC941C32EE8}" type="slidenum">
              <a:rPr lang="en-GB" smtClean="0"/>
              <a:t>6</a:t>
            </a:fld>
            <a:endParaRPr lang="en-GB"/>
          </a:p>
        </p:txBody>
      </p:sp>
    </p:spTree>
    <p:extLst>
      <p:ext uri="{BB962C8B-B14F-4D97-AF65-F5344CB8AC3E}">
        <p14:creationId xmlns:p14="http://schemas.microsoft.com/office/powerpoint/2010/main" val="166904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89483034-6DAD-4439-842F-5AC941C32EE8}" type="slidenum">
              <a:rPr lang="en-GB" smtClean="0"/>
              <a:t>7</a:t>
            </a:fld>
            <a:endParaRPr lang="en-GB"/>
          </a:p>
        </p:txBody>
      </p:sp>
    </p:spTree>
    <p:extLst>
      <p:ext uri="{BB962C8B-B14F-4D97-AF65-F5344CB8AC3E}">
        <p14:creationId xmlns:p14="http://schemas.microsoft.com/office/powerpoint/2010/main" val="285427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89483034-6DAD-4439-842F-5AC941C32EE8}" type="slidenum">
              <a:rPr lang="en-GB" smtClean="0"/>
              <a:t>8</a:t>
            </a:fld>
            <a:endParaRPr lang="en-GB"/>
          </a:p>
        </p:txBody>
      </p:sp>
    </p:spTree>
    <p:extLst>
      <p:ext uri="{BB962C8B-B14F-4D97-AF65-F5344CB8AC3E}">
        <p14:creationId xmlns:p14="http://schemas.microsoft.com/office/powerpoint/2010/main" val="1921402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4233615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63917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421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6252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26948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088177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69941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358705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53326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71166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408579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1/25/2022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‹Nr.›</a:t>
            </a:fld>
            <a:endParaRPr lang="en-US"/>
          </a:p>
        </p:txBody>
      </p:sp>
    </p:spTree>
    <p:extLst>
      <p:ext uri="{BB962C8B-B14F-4D97-AF65-F5344CB8AC3E}">
        <p14:creationId xmlns:p14="http://schemas.microsoft.com/office/powerpoint/2010/main" val="306488733"/>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madebymel.github.io/geovisualisation/" TargetMode="Externa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Ein Bild, das Himmel, Karte, Text enthält.&#10;&#10;Automatisch generierte Beschreibung">
            <a:extLst>
              <a:ext uri="{FF2B5EF4-FFF2-40B4-BE49-F238E27FC236}">
                <a16:creationId xmlns:a16="http://schemas.microsoft.com/office/drawing/2014/main" id="{F55C2697-4088-4C7B-8447-AEE62F2519D8}"/>
              </a:ext>
            </a:extLst>
          </p:cNvPr>
          <p:cNvPicPr>
            <a:picLocks noChangeAspect="1"/>
          </p:cNvPicPr>
          <p:nvPr/>
        </p:nvPicPr>
        <p:blipFill rotWithShape="1">
          <a:blip r:embed="rId3"/>
          <a:srcRect t="3805" r="-1" b="-1"/>
          <a:stretch/>
        </p:blipFill>
        <p:spPr>
          <a:xfrm>
            <a:off x="5264728" y="2"/>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18" name="Freeform: Shape 17">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el 1">
            <a:extLst>
              <a:ext uri="{FF2B5EF4-FFF2-40B4-BE49-F238E27FC236}">
                <a16:creationId xmlns:a16="http://schemas.microsoft.com/office/drawing/2014/main" id="{3DF7F1FE-0CC1-4B98-8928-D6A052404A1A}"/>
              </a:ext>
            </a:extLst>
          </p:cNvPr>
          <p:cNvSpPr>
            <a:spLocks noGrp="1"/>
          </p:cNvSpPr>
          <p:nvPr>
            <p:ph type="ctrTitle"/>
          </p:nvPr>
        </p:nvSpPr>
        <p:spPr>
          <a:xfrm>
            <a:off x="761999" y="1523999"/>
            <a:ext cx="4974609" cy="3612107"/>
          </a:xfrm>
        </p:spPr>
        <p:txBody>
          <a:bodyPr>
            <a:noAutofit/>
          </a:bodyPr>
          <a:lstStyle/>
          <a:p>
            <a:pPr algn="l"/>
            <a:r>
              <a:rPr lang="de-DE" sz="4400" dirty="0"/>
              <a:t>Assignment 3 – Flow </a:t>
            </a:r>
            <a:r>
              <a:rPr lang="de-DE" sz="4400" dirty="0" err="1"/>
              <a:t>Map</a:t>
            </a:r>
            <a:endParaRPr lang="en-GB" sz="4400" dirty="0"/>
          </a:p>
        </p:txBody>
      </p:sp>
      <p:sp>
        <p:nvSpPr>
          <p:cNvPr id="3" name="Untertitel 2">
            <a:extLst>
              <a:ext uri="{FF2B5EF4-FFF2-40B4-BE49-F238E27FC236}">
                <a16:creationId xmlns:a16="http://schemas.microsoft.com/office/drawing/2014/main" id="{CF2C2193-D521-46E4-A989-B9CA3072BCB6}"/>
              </a:ext>
            </a:extLst>
          </p:cNvPr>
          <p:cNvSpPr>
            <a:spLocks noGrp="1"/>
          </p:cNvSpPr>
          <p:nvPr>
            <p:ph type="subTitle" idx="1"/>
          </p:nvPr>
        </p:nvSpPr>
        <p:spPr>
          <a:xfrm>
            <a:off x="5424985" y="5268401"/>
            <a:ext cx="4572000" cy="1524000"/>
          </a:xfrm>
        </p:spPr>
        <p:txBody>
          <a:bodyPr>
            <a:normAutofit/>
          </a:bodyPr>
          <a:lstStyle/>
          <a:p>
            <a:pPr algn="l">
              <a:lnSpc>
                <a:spcPct val="100000"/>
              </a:lnSpc>
              <a:spcBef>
                <a:spcPts val="600"/>
              </a:spcBef>
            </a:pPr>
            <a:r>
              <a:rPr lang="en-GB" dirty="0"/>
              <a:t>by Elena Gaus </a:t>
            </a:r>
          </a:p>
          <a:p>
            <a:pPr algn="l">
              <a:lnSpc>
                <a:spcPct val="100000"/>
              </a:lnSpc>
              <a:spcBef>
                <a:spcPts val="600"/>
              </a:spcBef>
            </a:pPr>
            <a:r>
              <a:rPr lang="en-GB" dirty="0"/>
              <a:t>and Madeleine </a:t>
            </a:r>
            <a:r>
              <a:rPr lang="en-GB" dirty="0" err="1"/>
              <a:t>Pinkelnig</a:t>
            </a:r>
            <a:endParaRPr lang="en-GB" dirty="0"/>
          </a:p>
        </p:txBody>
      </p:sp>
    </p:spTree>
    <p:extLst>
      <p:ext uri="{BB962C8B-B14F-4D97-AF65-F5344CB8AC3E}">
        <p14:creationId xmlns:p14="http://schemas.microsoft.com/office/powerpoint/2010/main" val="269347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1F6F945-08BE-4D33-9FAA-86D383E8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Inhaltsplatzhalter 2">
            <a:extLst>
              <a:ext uri="{FF2B5EF4-FFF2-40B4-BE49-F238E27FC236}">
                <a16:creationId xmlns:a16="http://schemas.microsoft.com/office/drawing/2014/main" id="{B51C4DF6-A8F3-4AF2-AFCD-6CB17C4A3C55}"/>
              </a:ext>
            </a:extLst>
          </p:cNvPr>
          <p:cNvSpPr>
            <a:spLocks noGrp="1"/>
          </p:cNvSpPr>
          <p:nvPr>
            <p:ph idx="1"/>
          </p:nvPr>
        </p:nvSpPr>
        <p:spPr>
          <a:xfrm>
            <a:off x="6723424" y="1555528"/>
            <a:ext cx="5152427" cy="5176012"/>
          </a:xfrm>
        </p:spPr>
        <p:txBody>
          <a:bodyPr>
            <a:normAutofit/>
          </a:bodyPr>
          <a:lstStyle/>
          <a:p>
            <a:pPr marL="0" indent="0">
              <a:buNone/>
            </a:pPr>
            <a:r>
              <a:rPr lang="en-GB" sz="2400" dirty="0"/>
              <a:t>Create a flow map to visualize migration</a:t>
            </a:r>
          </a:p>
          <a:p>
            <a:pPr marL="0" indent="0">
              <a:buNone/>
            </a:pPr>
            <a:endParaRPr lang="en-GB" sz="2400" dirty="0"/>
          </a:p>
          <a:p>
            <a:pPr marL="0" indent="0">
              <a:buNone/>
            </a:pPr>
            <a:r>
              <a:rPr lang="en-GB" sz="2400" dirty="0"/>
              <a:t>Immigration and emigration from and to Austria in 2020</a:t>
            </a:r>
          </a:p>
          <a:p>
            <a:pPr marL="0" indent="0">
              <a:buNone/>
            </a:pPr>
            <a:endParaRPr lang="en-GB" sz="2400" dirty="0"/>
          </a:p>
          <a:p>
            <a:pPr marL="0" indent="0">
              <a:buNone/>
            </a:pPr>
            <a:r>
              <a:rPr lang="en-GB" sz="2400" dirty="0"/>
              <a:t>Use of Leaflet</a:t>
            </a:r>
          </a:p>
          <a:p>
            <a:pPr marL="0" indent="0">
              <a:buNone/>
            </a:pPr>
            <a:endParaRPr lang="en-GB" sz="2400" dirty="0"/>
          </a:p>
          <a:p>
            <a:pPr marL="0" indent="0">
              <a:buNone/>
            </a:pPr>
            <a:r>
              <a:rPr lang="en-GB" sz="2400" dirty="0"/>
              <a:t>Open-Source Products</a:t>
            </a:r>
          </a:p>
        </p:txBody>
      </p:sp>
      <p:sp>
        <p:nvSpPr>
          <p:cNvPr id="2" name="Titel 1">
            <a:extLst>
              <a:ext uri="{FF2B5EF4-FFF2-40B4-BE49-F238E27FC236}">
                <a16:creationId xmlns:a16="http://schemas.microsoft.com/office/drawing/2014/main" id="{7701AD3A-CA03-48F4-8A03-6D719F873960}"/>
              </a:ext>
            </a:extLst>
          </p:cNvPr>
          <p:cNvSpPr>
            <a:spLocks noGrp="1"/>
          </p:cNvSpPr>
          <p:nvPr>
            <p:ph type="title"/>
          </p:nvPr>
        </p:nvSpPr>
        <p:spPr>
          <a:xfrm>
            <a:off x="6225703" y="278860"/>
            <a:ext cx="5334000" cy="1524000"/>
          </a:xfrm>
        </p:spPr>
        <p:txBody>
          <a:bodyPr>
            <a:normAutofit/>
          </a:bodyPr>
          <a:lstStyle/>
          <a:p>
            <a:r>
              <a:rPr lang="en-GB" dirty="0"/>
              <a:t>Goals</a:t>
            </a:r>
          </a:p>
        </p:txBody>
      </p:sp>
      <p:pic>
        <p:nvPicPr>
          <p:cNvPr id="5" name="Grafik 4" descr="Blatt Silhouette">
            <a:extLst>
              <a:ext uri="{FF2B5EF4-FFF2-40B4-BE49-F238E27FC236}">
                <a16:creationId xmlns:a16="http://schemas.microsoft.com/office/drawing/2014/main" id="{076C8A2B-94FE-4937-B94F-86B1DC95B1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1748" y="4541920"/>
            <a:ext cx="914400" cy="914400"/>
          </a:xfrm>
          <a:prstGeom prst="rect">
            <a:avLst/>
          </a:prstGeom>
        </p:spPr>
      </p:pic>
      <p:pic>
        <p:nvPicPr>
          <p:cNvPr id="14" name="Grafik 13" descr="Übertragen Silhouette">
            <a:extLst>
              <a:ext uri="{FF2B5EF4-FFF2-40B4-BE49-F238E27FC236}">
                <a16:creationId xmlns:a16="http://schemas.microsoft.com/office/drawing/2014/main" id="{7E8AC5F3-B3ED-4225-96B5-AA672AC62D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11748" y="3144380"/>
            <a:ext cx="914400" cy="914400"/>
          </a:xfrm>
          <a:prstGeom prst="rect">
            <a:avLst/>
          </a:prstGeom>
        </p:spPr>
      </p:pic>
      <p:pic>
        <p:nvPicPr>
          <p:cNvPr id="18" name="Grafik 17" descr="Karte mit Ortsmarkierung Silhouette">
            <a:extLst>
              <a:ext uri="{FF2B5EF4-FFF2-40B4-BE49-F238E27FC236}">
                <a16:creationId xmlns:a16="http://schemas.microsoft.com/office/drawing/2014/main" id="{9BD76009-81C1-4AA4-B677-D9EC5A8955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43211" y="1467980"/>
            <a:ext cx="914400" cy="914400"/>
          </a:xfrm>
          <a:prstGeom prst="rect">
            <a:avLst/>
          </a:prstGeom>
        </p:spPr>
      </p:pic>
      <p:pic>
        <p:nvPicPr>
          <p:cNvPr id="6" name="Grafik 5" descr="Geöffnetes Buch Silhouette">
            <a:extLst>
              <a:ext uri="{FF2B5EF4-FFF2-40B4-BE49-F238E27FC236}">
                <a16:creationId xmlns:a16="http://schemas.microsoft.com/office/drawing/2014/main" id="{AE8CC873-BFAA-4216-A032-C542714CB83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11748" y="5852808"/>
            <a:ext cx="914400" cy="914400"/>
          </a:xfrm>
          <a:prstGeom prst="rect">
            <a:avLst/>
          </a:prstGeom>
        </p:spPr>
      </p:pic>
    </p:spTree>
    <p:extLst>
      <p:ext uri="{BB962C8B-B14F-4D97-AF65-F5344CB8AC3E}">
        <p14:creationId xmlns:p14="http://schemas.microsoft.com/office/powerpoint/2010/main" val="388491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el 1">
            <a:extLst>
              <a:ext uri="{FF2B5EF4-FFF2-40B4-BE49-F238E27FC236}">
                <a16:creationId xmlns:a16="http://schemas.microsoft.com/office/drawing/2014/main" id="{88E879B9-E2BD-48C6-B19C-DBD540A55B8A}"/>
              </a:ext>
            </a:extLst>
          </p:cNvPr>
          <p:cNvSpPr>
            <a:spLocks noGrp="1"/>
          </p:cNvSpPr>
          <p:nvPr>
            <p:ph type="title"/>
          </p:nvPr>
        </p:nvSpPr>
        <p:spPr>
          <a:xfrm>
            <a:off x="1121924" y="496111"/>
            <a:ext cx="2600528" cy="953310"/>
          </a:xfrm>
        </p:spPr>
        <p:txBody>
          <a:bodyPr anchor="t">
            <a:normAutofit/>
          </a:bodyPr>
          <a:lstStyle/>
          <a:p>
            <a:pPr algn="ctr"/>
            <a:r>
              <a:rPr lang="en-GB" dirty="0">
                <a:solidFill>
                  <a:srgbClr val="FFFFFF"/>
                </a:solidFill>
              </a:rPr>
              <a:t>Purpose</a:t>
            </a:r>
          </a:p>
        </p:txBody>
      </p:sp>
      <p:graphicFrame>
        <p:nvGraphicFramePr>
          <p:cNvPr id="5" name="Inhaltsplatzhalter 2">
            <a:extLst>
              <a:ext uri="{FF2B5EF4-FFF2-40B4-BE49-F238E27FC236}">
                <a16:creationId xmlns:a16="http://schemas.microsoft.com/office/drawing/2014/main" id="{6B4A0A69-72EE-4462-A0F6-05EF21CCF5C8}"/>
              </a:ext>
            </a:extLst>
          </p:cNvPr>
          <p:cNvGraphicFramePr>
            <a:graphicFrameLocks noGrp="1"/>
          </p:cNvGraphicFramePr>
          <p:nvPr>
            <p:ph idx="1"/>
            <p:extLst>
              <p:ext uri="{D42A27DB-BD31-4B8C-83A1-F6EECF244321}">
                <p14:modId xmlns:p14="http://schemas.microsoft.com/office/powerpoint/2010/main" val="2437612389"/>
              </p:ext>
            </p:extLst>
          </p:nvPr>
        </p:nvGraphicFramePr>
        <p:xfrm>
          <a:off x="894945" y="771725"/>
          <a:ext cx="10447506" cy="4909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448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699B66A-3779-48B9-9963-C9339B22B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8122584 w 12192000"/>
              <a:gd name="connsiteY0" fmla="*/ 0 h 6858000"/>
              <a:gd name="connsiteX1" fmla="*/ 12192000 w 12192000"/>
              <a:gd name="connsiteY1" fmla="*/ 0 h 6858000"/>
              <a:gd name="connsiteX2" fmla="*/ 12192000 w 12192000"/>
              <a:gd name="connsiteY2" fmla="*/ 4873590 h 6858000"/>
              <a:gd name="connsiteX3" fmla="*/ 10378112 w 12192000"/>
              <a:gd name="connsiteY3" fmla="*/ 6858000 h 6858000"/>
              <a:gd name="connsiteX4" fmla="*/ 0 w 12192000"/>
              <a:gd name="connsiteY4" fmla="*/ 6858000 h 6858000"/>
              <a:gd name="connsiteX5" fmla="*/ 0 w 12192000"/>
              <a:gd name="connsiteY5" fmla="*/ 6089634 h 6858000"/>
              <a:gd name="connsiteX6" fmla="*/ 3284 w 12192000"/>
              <a:gd name="connsiteY6" fmla="*/ 6081001 h 6858000"/>
              <a:gd name="connsiteX7" fmla="*/ 208318 w 12192000"/>
              <a:gd name="connsiteY7" fmla="*/ 5663571 h 6858000"/>
              <a:gd name="connsiteX8" fmla="*/ 2466868 w 12192000"/>
              <a:gd name="connsiteY8" fmla="*/ 3280365 h 6858000"/>
              <a:gd name="connsiteX9" fmla="*/ 5859655 w 12192000"/>
              <a:gd name="connsiteY9" fmla="*/ 1043504 h 6858000"/>
              <a:gd name="connsiteX10" fmla="*/ 8002287 w 12192000"/>
              <a:gd name="connsiteY10" fmla="*/ 373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8122584" y="0"/>
                </a:moveTo>
                <a:lnTo>
                  <a:pt x="12192000" y="0"/>
                </a:lnTo>
                <a:lnTo>
                  <a:pt x="12192000" y="4873590"/>
                </a:lnTo>
                <a:lnTo>
                  <a:pt x="10378112" y="6858000"/>
                </a:lnTo>
                <a:lnTo>
                  <a:pt x="0" y="6858000"/>
                </a:lnTo>
                <a:lnTo>
                  <a:pt x="0" y="6089634"/>
                </a:lnTo>
                <a:lnTo>
                  <a:pt x="3284" y="6081001"/>
                </a:lnTo>
                <a:cubicBezTo>
                  <a:pt x="61888" y="5940761"/>
                  <a:pt x="130457" y="5801643"/>
                  <a:pt x="208318" y="5663571"/>
                </a:cubicBezTo>
                <a:cubicBezTo>
                  <a:pt x="675237" y="4835483"/>
                  <a:pt x="1476533" y="4045730"/>
                  <a:pt x="2466868" y="3280365"/>
                </a:cubicBezTo>
                <a:cubicBezTo>
                  <a:pt x="3457206" y="2515002"/>
                  <a:pt x="4636583" y="1774030"/>
                  <a:pt x="5859655" y="1043504"/>
                </a:cubicBezTo>
                <a:cubicBezTo>
                  <a:pt x="6636899" y="579200"/>
                  <a:pt x="7344556" y="254766"/>
                  <a:pt x="8002287" y="3739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D2088EB-F82A-4CF7-A658-5EB0B344D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71" y="0"/>
            <a:ext cx="7017182" cy="6858000"/>
          </a:xfrm>
          <a:custGeom>
            <a:avLst/>
            <a:gdLst>
              <a:gd name="connsiteX0" fmla="*/ 7017182 w 11818630"/>
              <a:gd name="connsiteY0" fmla="*/ 0 h 6858000"/>
              <a:gd name="connsiteX1" fmla="*/ 11818630 w 11818630"/>
              <a:gd name="connsiteY1" fmla="*/ 0 h 6858000"/>
              <a:gd name="connsiteX2" fmla="*/ 11818630 w 11818630"/>
              <a:gd name="connsiteY2" fmla="*/ 4489505 h 6858000"/>
              <a:gd name="connsiteX3" fmla="*/ 11816460 w 11818630"/>
              <a:gd name="connsiteY3" fmla="*/ 4492187 h 6858000"/>
              <a:gd name="connsiteX4" fmla="*/ 10354815 w 11818630"/>
              <a:gd name="connsiteY4" fmla="*/ 6321870 h 6858000"/>
              <a:gd name="connsiteX5" fmla="*/ 9928370 w 11818630"/>
              <a:gd name="connsiteY5" fmla="*/ 6858000 h 6858000"/>
              <a:gd name="connsiteX6" fmla="*/ 0 w 11818630"/>
              <a:gd name="connsiteY6" fmla="*/ 6858000 h 6858000"/>
              <a:gd name="connsiteX7" fmla="*/ 15548 w 11818630"/>
              <a:gd name="connsiteY7" fmla="*/ 6741317 h 6858000"/>
              <a:gd name="connsiteX8" fmla="*/ 387858 w 11818630"/>
              <a:gd name="connsiteY8" fmla="*/ 5632555 h 6858000"/>
              <a:gd name="connsiteX9" fmla="*/ 2494163 w 11818630"/>
              <a:gd name="connsiteY9" fmla="*/ 3131046 h 6858000"/>
              <a:gd name="connsiteX10" fmla="*/ 5658249 w 11818630"/>
              <a:gd name="connsiteY10" fmla="*/ 783147 h 6858000"/>
              <a:gd name="connsiteX11" fmla="*/ 6840702 w 11818630"/>
              <a:gd name="connsiteY11" fmla="*/ 85078 h 6858000"/>
              <a:gd name="connsiteX0" fmla="*/ 0 w 11818630"/>
              <a:gd name="connsiteY0" fmla="*/ 6858000 h 6949440"/>
              <a:gd name="connsiteX1" fmla="*/ 15548 w 11818630"/>
              <a:gd name="connsiteY1" fmla="*/ 6741317 h 6949440"/>
              <a:gd name="connsiteX2" fmla="*/ 387858 w 11818630"/>
              <a:gd name="connsiteY2" fmla="*/ 5632555 h 6949440"/>
              <a:gd name="connsiteX3" fmla="*/ 2494163 w 11818630"/>
              <a:gd name="connsiteY3" fmla="*/ 3131046 h 6949440"/>
              <a:gd name="connsiteX4" fmla="*/ 5658249 w 11818630"/>
              <a:gd name="connsiteY4" fmla="*/ 783147 h 6949440"/>
              <a:gd name="connsiteX5" fmla="*/ 6840702 w 11818630"/>
              <a:gd name="connsiteY5" fmla="*/ 85078 h 6949440"/>
              <a:gd name="connsiteX6" fmla="*/ 7017182 w 11818630"/>
              <a:gd name="connsiteY6" fmla="*/ 0 h 6949440"/>
              <a:gd name="connsiteX7" fmla="*/ 11818630 w 11818630"/>
              <a:gd name="connsiteY7" fmla="*/ 0 h 6949440"/>
              <a:gd name="connsiteX8" fmla="*/ 11818630 w 11818630"/>
              <a:gd name="connsiteY8" fmla="*/ 4489505 h 6949440"/>
              <a:gd name="connsiteX9" fmla="*/ 11816460 w 11818630"/>
              <a:gd name="connsiteY9" fmla="*/ 4492187 h 6949440"/>
              <a:gd name="connsiteX10" fmla="*/ 10354815 w 11818630"/>
              <a:gd name="connsiteY10" fmla="*/ 6321870 h 6949440"/>
              <a:gd name="connsiteX11" fmla="*/ 10019810 w 11818630"/>
              <a:gd name="connsiteY11" fmla="*/ 6949440 h 6949440"/>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7017182 w 11818630"/>
              <a:gd name="connsiteY6" fmla="*/ 0 h 6886066"/>
              <a:gd name="connsiteX7" fmla="*/ 11818630 w 11818630"/>
              <a:gd name="connsiteY7" fmla="*/ 0 h 6886066"/>
              <a:gd name="connsiteX8" fmla="*/ 11818630 w 11818630"/>
              <a:gd name="connsiteY8" fmla="*/ 4489505 h 6886066"/>
              <a:gd name="connsiteX9" fmla="*/ 11816460 w 11818630"/>
              <a:gd name="connsiteY9" fmla="*/ 4492187 h 6886066"/>
              <a:gd name="connsiteX10" fmla="*/ 10354815 w 11818630"/>
              <a:gd name="connsiteY10" fmla="*/ 6321870 h 6886066"/>
              <a:gd name="connsiteX11" fmla="*/ 9902115 w 11818630"/>
              <a:gd name="connsiteY11" fmla="*/ 6886066 h 6886066"/>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9" fmla="*/ 11816460 w 11818630"/>
              <a:gd name="connsiteY9" fmla="*/ 4492187 h 6858000"/>
              <a:gd name="connsiteX10" fmla="*/ 10354815 w 11818630"/>
              <a:gd name="connsiteY10" fmla="*/ 6321870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9" fmla="*/ 11816460 w 11818630"/>
              <a:gd name="connsiteY9" fmla="*/ 4492187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4489505 h 6858000"/>
              <a:gd name="connsiteX0" fmla="*/ 0 w 7017182"/>
              <a:gd name="connsiteY0" fmla="*/ 6858000 h 6858000"/>
              <a:gd name="connsiteX1" fmla="*/ 15548 w 7017182"/>
              <a:gd name="connsiteY1" fmla="*/ 6741317 h 6858000"/>
              <a:gd name="connsiteX2" fmla="*/ 387858 w 7017182"/>
              <a:gd name="connsiteY2" fmla="*/ 5632555 h 6858000"/>
              <a:gd name="connsiteX3" fmla="*/ 2494163 w 7017182"/>
              <a:gd name="connsiteY3" fmla="*/ 3131046 h 6858000"/>
              <a:gd name="connsiteX4" fmla="*/ 5658249 w 7017182"/>
              <a:gd name="connsiteY4" fmla="*/ 783147 h 6858000"/>
              <a:gd name="connsiteX5" fmla="*/ 6840702 w 7017182"/>
              <a:gd name="connsiteY5" fmla="*/ 85078 h 6858000"/>
              <a:gd name="connsiteX6" fmla="*/ 7017182 w 701718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7182" h="6858000">
                <a:moveTo>
                  <a:pt x="0" y="6858000"/>
                </a:moveTo>
                <a:lnTo>
                  <a:pt x="15548" y="6741317"/>
                </a:lnTo>
                <a:cubicBezTo>
                  <a:pt x="78957" y="6364051"/>
                  <a:pt x="206325" y="5994870"/>
                  <a:pt x="387858" y="5632555"/>
                </a:cubicBezTo>
                <a:cubicBezTo>
                  <a:pt x="823302" y="4763361"/>
                  <a:pt x="1570584" y="3934404"/>
                  <a:pt x="2494163" y="3131046"/>
                </a:cubicBezTo>
                <a:cubicBezTo>
                  <a:pt x="3417744" y="2327690"/>
                  <a:pt x="4517622" y="1549936"/>
                  <a:pt x="5658249" y="783147"/>
                </a:cubicBezTo>
                <a:cubicBezTo>
                  <a:pt x="6072451" y="504660"/>
                  <a:pt x="6465461" y="274112"/>
                  <a:pt x="6840702" y="85078"/>
                </a:cubicBezTo>
                <a:lnTo>
                  <a:pt x="7017182"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Titel 1">
            <a:extLst>
              <a:ext uri="{FF2B5EF4-FFF2-40B4-BE49-F238E27FC236}">
                <a16:creationId xmlns:a16="http://schemas.microsoft.com/office/drawing/2014/main" id="{082D3F0D-96CF-4567-ADA4-295640D1F12B}"/>
              </a:ext>
            </a:extLst>
          </p:cNvPr>
          <p:cNvSpPr>
            <a:spLocks noGrp="1"/>
          </p:cNvSpPr>
          <p:nvPr>
            <p:ph type="title"/>
          </p:nvPr>
        </p:nvSpPr>
        <p:spPr>
          <a:xfrm>
            <a:off x="718750" y="762000"/>
            <a:ext cx="3048001" cy="2286000"/>
          </a:xfrm>
        </p:spPr>
        <p:txBody>
          <a:bodyPr anchor="t">
            <a:normAutofit/>
          </a:bodyPr>
          <a:lstStyle/>
          <a:p>
            <a:r>
              <a:rPr lang="en-GB" dirty="0"/>
              <a:t>Project’s </a:t>
            </a:r>
            <a:br>
              <a:rPr lang="en-GB" dirty="0"/>
            </a:br>
            <a:r>
              <a:rPr lang="en-GB" dirty="0"/>
              <a:t>work steps</a:t>
            </a:r>
          </a:p>
        </p:txBody>
      </p:sp>
      <p:sp>
        <p:nvSpPr>
          <p:cNvPr id="15" name="Freeform: Shape 14">
            <a:extLst>
              <a:ext uri="{FF2B5EF4-FFF2-40B4-BE49-F238E27FC236}">
                <a16:creationId xmlns:a16="http://schemas.microsoft.com/office/drawing/2014/main" id="{EDA32667-BAAD-4252-B7F6-CDABAD11D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75486" y="4489505"/>
            <a:ext cx="1916515" cy="2396561"/>
          </a:xfrm>
          <a:custGeom>
            <a:avLst/>
            <a:gdLst>
              <a:gd name="connsiteX0" fmla="*/ 7017182 w 11818630"/>
              <a:gd name="connsiteY0" fmla="*/ 0 h 6858000"/>
              <a:gd name="connsiteX1" fmla="*/ 11818630 w 11818630"/>
              <a:gd name="connsiteY1" fmla="*/ 0 h 6858000"/>
              <a:gd name="connsiteX2" fmla="*/ 11818630 w 11818630"/>
              <a:gd name="connsiteY2" fmla="*/ 4489505 h 6858000"/>
              <a:gd name="connsiteX3" fmla="*/ 11816460 w 11818630"/>
              <a:gd name="connsiteY3" fmla="*/ 4492187 h 6858000"/>
              <a:gd name="connsiteX4" fmla="*/ 10354815 w 11818630"/>
              <a:gd name="connsiteY4" fmla="*/ 6321870 h 6858000"/>
              <a:gd name="connsiteX5" fmla="*/ 9928370 w 11818630"/>
              <a:gd name="connsiteY5" fmla="*/ 6858000 h 6858000"/>
              <a:gd name="connsiteX6" fmla="*/ 0 w 11818630"/>
              <a:gd name="connsiteY6" fmla="*/ 6858000 h 6858000"/>
              <a:gd name="connsiteX7" fmla="*/ 15548 w 11818630"/>
              <a:gd name="connsiteY7" fmla="*/ 6741317 h 6858000"/>
              <a:gd name="connsiteX8" fmla="*/ 387858 w 11818630"/>
              <a:gd name="connsiteY8" fmla="*/ 5632555 h 6858000"/>
              <a:gd name="connsiteX9" fmla="*/ 2494163 w 11818630"/>
              <a:gd name="connsiteY9" fmla="*/ 3131046 h 6858000"/>
              <a:gd name="connsiteX10" fmla="*/ 5658249 w 11818630"/>
              <a:gd name="connsiteY10" fmla="*/ 783147 h 6858000"/>
              <a:gd name="connsiteX11" fmla="*/ 6840702 w 11818630"/>
              <a:gd name="connsiteY11" fmla="*/ 85078 h 6858000"/>
              <a:gd name="connsiteX0" fmla="*/ 0 w 11818630"/>
              <a:gd name="connsiteY0" fmla="*/ 6858000 h 6949440"/>
              <a:gd name="connsiteX1" fmla="*/ 15548 w 11818630"/>
              <a:gd name="connsiteY1" fmla="*/ 6741317 h 6949440"/>
              <a:gd name="connsiteX2" fmla="*/ 387858 w 11818630"/>
              <a:gd name="connsiteY2" fmla="*/ 5632555 h 6949440"/>
              <a:gd name="connsiteX3" fmla="*/ 2494163 w 11818630"/>
              <a:gd name="connsiteY3" fmla="*/ 3131046 h 6949440"/>
              <a:gd name="connsiteX4" fmla="*/ 5658249 w 11818630"/>
              <a:gd name="connsiteY4" fmla="*/ 783147 h 6949440"/>
              <a:gd name="connsiteX5" fmla="*/ 6840702 w 11818630"/>
              <a:gd name="connsiteY5" fmla="*/ 85078 h 6949440"/>
              <a:gd name="connsiteX6" fmla="*/ 7017182 w 11818630"/>
              <a:gd name="connsiteY6" fmla="*/ 0 h 6949440"/>
              <a:gd name="connsiteX7" fmla="*/ 11818630 w 11818630"/>
              <a:gd name="connsiteY7" fmla="*/ 0 h 6949440"/>
              <a:gd name="connsiteX8" fmla="*/ 11818630 w 11818630"/>
              <a:gd name="connsiteY8" fmla="*/ 4489505 h 6949440"/>
              <a:gd name="connsiteX9" fmla="*/ 11816460 w 11818630"/>
              <a:gd name="connsiteY9" fmla="*/ 4492187 h 6949440"/>
              <a:gd name="connsiteX10" fmla="*/ 10354815 w 11818630"/>
              <a:gd name="connsiteY10" fmla="*/ 6321870 h 6949440"/>
              <a:gd name="connsiteX11" fmla="*/ 10019810 w 11818630"/>
              <a:gd name="connsiteY11" fmla="*/ 6949440 h 6949440"/>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7017182 w 11818630"/>
              <a:gd name="connsiteY6" fmla="*/ 0 h 6886066"/>
              <a:gd name="connsiteX7" fmla="*/ 11818630 w 11818630"/>
              <a:gd name="connsiteY7" fmla="*/ 0 h 6886066"/>
              <a:gd name="connsiteX8" fmla="*/ 11818630 w 11818630"/>
              <a:gd name="connsiteY8" fmla="*/ 4489505 h 6886066"/>
              <a:gd name="connsiteX9" fmla="*/ 11816460 w 11818630"/>
              <a:gd name="connsiteY9" fmla="*/ 4492187 h 6886066"/>
              <a:gd name="connsiteX10" fmla="*/ 10354815 w 11818630"/>
              <a:gd name="connsiteY10" fmla="*/ 6321870 h 6886066"/>
              <a:gd name="connsiteX11" fmla="*/ 9902115 w 11818630"/>
              <a:gd name="connsiteY11" fmla="*/ 6886066 h 6886066"/>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11818630 w 11818630"/>
              <a:gd name="connsiteY6" fmla="*/ 0 h 6886066"/>
              <a:gd name="connsiteX7" fmla="*/ 11818630 w 11818630"/>
              <a:gd name="connsiteY7" fmla="*/ 4489505 h 6886066"/>
              <a:gd name="connsiteX8" fmla="*/ 11816460 w 11818630"/>
              <a:gd name="connsiteY8" fmla="*/ 4492187 h 6886066"/>
              <a:gd name="connsiteX9" fmla="*/ 10354815 w 11818630"/>
              <a:gd name="connsiteY9" fmla="*/ 6321870 h 6886066"/>
              <a:gd name="connsiteX10" fmla="*/ 9902115 w 11818630"/>
              <a:gd name="connsiteY10" fmla="*/ 6886066 h 6886066"/>
              <a:gd name="connsiteX0" fmla="*/ 0 w 11818630"/>
              <a:gd name="connsiteY0" fmla="*/ 7069778 h 7097844"/>
              <a:gd name="connsiteX1" fmla="*/ 15548 w 11818630"/>
              <a:gd name="connsiteY1" fmla="*/ 6953095 h 7097844"/>
              <a:gd name="connsiteX2" fmla="*/ 387858 w 11818630"/>
              <a:gd name="connsiteY2" fmla="*/ 5844333 h 7097844"/>
              <a:gd name="connsiteX3" fmla="*/ 2494163 w 11818630"/>
              <a:gd name="connsiteY3" fmla="*/ 3342824 h 7097844"/>
              <a:gd name="connsiteX4" fmla="*/ 5658249 w 11818630"/>
              <a:gd name="connsiteY4" fmla="*/ 994925 h 7097844"/>
              <a:gd name="connsiteX5" fmla="*/ 11818630 w 11818630"/>
              <a:gd name="connsiteY5" fmla="*/ 211778 h 7097844"/>
              <a:gd name="connsiteX6" fmla="*/ 11818630 w 11818630"/>
              <a:gd name="connsiteY6" fmla="*/ 4701283 h 7097844"/>
              <a:gd name="connsiteX7" fmla="*/ 11816460 w 11818630"/>
              <a:gd name="connsiteY7" fmla="*/ 4703965 h 7097844"/>
              <a:gd name="connsiteX8" fmla="*/ 10354815 w 11818630"/>
              <a:gd name="connsiteY8" fmla="*/ 6533648 h 7097844"/>
              <a:gd name="connsiteX9" fmla="*/ 9902115 w 11818630"/>
              <a:gd name="connsiteY9" fmla="*/ 7097844 h 7097844"/>
              <a:gd name="connsiteX0" fmla="*/ 0 w 11818630"/>
              <a:gd name="connsiteY0" fmla="*/ 6872876 h 6900942"/>
              <a:gd name="connsiteX1" fmla="*/ 15548 w 11818630"/>
              <a:gd name="connsiteY1" fmla="*/ 6756193 h 6900942"/>
              <a:gd name="connsiteX2" fmla="*/ 387858 w 11818630"/>
              <a:gd name="connsiteY2" fmla="*/ 5647431 h 6900942"/>
              <a:gd name="connsiteX3" fmla="*/ 2494163 w 11818630"/>
              <a:gd name="connsiteY3" fmla="*/ 3145922 h 6900942"/>
              <a:gd name="connsiteX4" fmla="*/ 11818630 w 11818630"/>
              <a:gd name="connsiteY4" fmla="*/ 14876 h 6900942"/>
              <a:gd name="connsiteX5" fmla="*/ 11818630 w 11818630"/>
              <a:gd name="connsiteY5" fmla="*/ 4504381 h 6900942"/>
              <a:gd name="connsiteX6" fmla="*/ 11816460 w 11818630"/>
              <a:gd name="connsiteY6" fmla="*/ 4507063 h 6900942"/>
              <a:gd name="connsiteX7" fmla="*/ 10354815 w 11818630"/>
              <a:gd name="connsiteY7" fmla="*/ 6336746 h 6900942"/>
              <a:gd name="connsiteX8" fmla="*/ 9902115 w 11818630"/>
              <a:gd name="connsiteY8" fmla="*/ 6900942 h 6900942"/>
              <a:gd name="connsiteX0" fmla="*/ 577707 w 12396337"/>
              <a:gd name="connsiteY0" fmla="*/ 6858000 h 6886066"/>
              <a:gd name="connsiteX1" fmla="*/ 593255 w 12396337"/>
              <a:gd name="connsiteY1" fmla="*/ 6741317 h 6886066"/>
              <a:gd name="connsiteX2" fmla="*/ 965565 w 12396337"/>
              <a:gd name="connsiteY2" fmla="*/ 5632555 h 6886066"/>
              <a:gd name="connsiteX3" fmla="*/ 12396337 w 12396337"/>
              <a:gd name="connsiteY3" fmla="*/ 0 h 6886066"/>
              <a:gd name="connsiteX4" fmla="*/ 12396337 w 12396337"/>
              <a:gd name="connsiteY4" fmla="*/ 4489505 h 6886066"/>
              <a:gd name="connsiteX5" fmla="*/ 12394167 w 12396337"/>
              <a:gd name="connsiteY5" fmla="*/ 4492187 h 6886066"/>
              <a:gd name="connsiteX6" fmla="*/ 10932522 w 12396337"/>
              <a:gd name="connsiteY6" fmla="*/ 6321870 h 6886066"/>
              <a:gd name="connsiteX7" fmla="*/ 10479822 w 12396337"/>
              <a:gd name="connsiteY7" fmla="*/ 6886066 h 6886066"/>
              <a:gd name="connsiteX0" fmla="*/ 0 w 11818630"/>
              <a:gd name="connsiteY0" fmla="*/ 6858000 h 6886066"/>
              <a:gd name="connsiteX1" fmla="*/ 387858 w 11818630"/>
              <a:gd name="connsiteY1" fmla="*/ 5632555 h 6886066"/>
              <a:gd name="connsiteX2" fmla="*/ 11818630 w 11818630"/>
              <a:gd name="connsiteY2" fmla="*/ 0 h 6886066"/>
              <a:gd name="connsiteX3" fmla="*/ 11818630 w 11818630"/>
              <a:gd name="connsiteY3" fmla="*/ 4489505 h 6886066"/>
              <a:gd name="connsiteX4" fmla="*/ 11816460 w 11818630"/>
              <a:gd name="connsiteY4" fmla="*/ 4492187 h 6886066"/>
              <a:gd name="connsiteX5" fmla="*/ 10354815 w 11818630"/>
              <a:gd name="connsiteY5" fmla="*/ 6321870 h 6886066"/>
              <a:gd name="connsiteX6" fmla="*/ 9902115 w 11818630"/>
              <a:gd name="connsiteY6" fmla="*/ 6886066 h 6886066"/>
              <a:gd name="connsiteX0" fmla="*/ 0 w 11818630"/>
              <a:gd name="connsiteY0" fmla="*/ 6858000 h 6886066"/>
              <a:gd name="connsiteX1" fmla="*/ 11818630 w 11818630"/>
              <a:gd name="connsiteY1" fmla="*/ 0 h 6886066"/>
              <a:gd name="connsiteX2" fmla="*/ 11818630 w 11818630"/>
              <a:gd name="connsiteY2" fmla="*/ 4489505 h 6886066"/>
              <a:gd name="connsiteX3" fmla="*/ 11816460 w 11818630"/>
              <a:gd name="connsiteY3" fmla="*/ 4492187 h 6886066"/>
              <a:gd name="connsiteX4" fmla="*/ 10354815 w 11818630"/>
              <a:gd name="connsiteY4" fmla="*/ 6321870 h 6886066"/>
              <a:gd name="connsiteX5" fmla="*/ 9902115 w 11818630"/>
              <a:gd name="connsiteY5" fmla="*/ 6886066 h 6886066"/>
              <a:gd name="connsiteX0" fmla="*/ 1916515 w 1916515"/>
              <a:gd name="connsiteY0" fmla="*/ 0 h 6886066"/>
              <a:gd name="connsiteX1" fmla="*/ 1916515 w 1916515"/>
              <a:gd name="connsiteY1" fmla="*/ 4489505 h 6886066"/>
              <a:gd name="connsiteX2" fmla="*/ 1914345 w 1916515"/>
              <a:gd name="connsiteY2" fmla="*/ 4492187 h 6886066"/>
              <a:gd name="connsiteX3" fmla="*/ 452700 w 1916515"/>
              <a:gd name="connsiteY3" fmla="*/ 6321870 h 6886066"/>
              <a:gd name="connsiteX4" fmla="*/ 0 w 1916515"/>
              <a:gd name="connsiteY4" fmla="*/ 6886066 h 6886066"/>
              <a:gd name="connsiteX0" fmla="*/ 1916515 w 1916515"/>
              <a:gd name="connsiteY0" fmla="*/ 0 h 2396561"/>
              <a:gd name="connsiteX1" fmla="*/ 1914345 w 1916515"/>
              <a:gd name="connsiteY1" fmla="*/ 2682 h 2396561"/>
              <a:gd name="connsiteX2" fmla="*/ 452700 w 1916515"/>
              <a:gd name="connsiteY2" fmla="*/ 1832365 h 2396561"/>
              <a:gd name="connsiteX3" fmla="*/ 0 w 1916515"/>
              <a:gd name="connsiteY3" fmla="*/ 2396561 h 2396561"/>
            </a:gdLst>
            <a:ahLst/>
            <a:cxnLst>
              <a:cxn ang="0">
                <a:pos x="connsiteX0" y="connsiteY0"/>
              </a:cxn>
              <a:cxn ang="0">
                <a:pos x="connsiteX1" y="connsiteY1"/>
              </a:cxn>
              <a:cxn ang="0">
                <a:pos x="connsiteX2" y="connsiteY2"/>
              </a:cxn>
              <a:cxn ang="0">
                <a:pos x="connsiteX3" y="connsiteY3"/>
              </a:cxn>
            </a:cxnLst>
            <a:rect l="l" t="t" r="r" b="b"/>
            <a:pathLst>
              <a:path w="1916515" h="2396561">
                <a:moveTo>
                  <a:pt x="1916515" y="0"/>
                </a:moveTo>
                <a:lnTo>
                  <a:pt x="1914345" y="2682"/>
                </a:lnTo>
                <a:cubicBezTo>
                  <a:pt x="1430582" y="598348"/>
                  <a:pt x="941296" y="1216779"/>
                  <a:pt x="452700" y="1832365"/>
                </a:cubicBezTo>
                <a:cubicBezTo>
                  <a:pt x="310552" y="2011075"/>
                  <a:pt x="0" y="2396561"/>
                  <a:pt x="0" y="2396561"/>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graphicFrame>
        <p:nvGraphicFramePr>
          <p:cNvPr id="4" name="Inhaltsplatzhalter 3">
            <a:extLst>
              <a:ext uri="{FF2B5EF4-FFF2-40B4-BE49-F238E27FC236}">
                <a16:creationId xmlns:a16="http://schemas.microsoft.com/office/drawing/2014/main" id="{58F49B0C-166B-448B-857A-B5ED62CCCC1C}"/>
              </a:ext>
            </a:extLst>
          </p:cNvPr>
          <p:cNvGraphicFramePr>
            <a:graphicFrameLocks noGrp="1"/>
          </p:cNvGraphicFramePr>
          <p:nvPr>
            <p:ph idx="1"/>
            <p:extLst>
              <p:ext uri="{D42A27DB-BD31-4B8C-83A1-F6EECF244321}">
                <p14:modId xmlns:p14="http://schemas.microsoft.com/office/powerpoint/2010/main" val="423511495"/>
              </p:ext>
            </p:extLst>
          </p:nvPr>
        </p:nvGraphicFramePr>
        <p:xfrm>
          <a:off x="4572000" y="1524000"/>
          <a:ext cx="6858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991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el 1">
            <a:extLst>
              <a:ext uri="{FF2B5EF4-FFF2-40B4-BE49-F238E27FC236}">
                <a16:creationId xmlns:a16="http://schemas.microsoft.com/office/drawing/2014/main" id="{1CCC02CF-02D1-4522-B2E8-1BF17B3C4B16}"/>
              </a:ext>
            </a:extLst>
          </p:cNvPr>
          <p:cNvSpPr>
            <a:spLocks noGrp="1"/>
          </p:cNvSpPr>
          <p:nvPr>
            <p:ph type="title"/>
          </p:nvPr>
        </p:nvSpPr>
        <p:spPr>
          <a:xfrm>
            <a:off x="6858000" y="1524000"/>
            <a:ext cx="4572000" cy="2286000"/>
          </a:xfrm>
        </p:spPr>
        <p:txBody>
          <a:bodyPr vert="horz" lIns="91440" tIns="45720" rIns="91440" bIns="45720" rtlCol="0" anchor="b">
            <a:normAutofit/>
          </a:bodyPr>
          <a:lstStyle/>
          <a:p>
            <a:r>
              <a:rPr lang="en-US" sz="6600" kern="1200" dirty="0">
                <a:latin typeface="+mj-lt"/>
                <a:ea typeface="+mj-ea"/>
                <a:cs typeface="+mj-cs"/>
                <a:hlinkClick r:id="rId2">
                  <a:extLst>
                    <a:ext uri="{A12FA001-AC4F-418D-AE19-62706E023703}">
                      <ahyp:hlinkClr xmlns:ahyp="http://schemas.microsoft.com/office/drawing/2018/hyperlinkcolor" val="tx"/>
                    </a:ext>
                  </a:extLst>
                </a:hlinkClick>
              </a:rPr>
              <a:t>Our Leaflet Map</a:t>
            </a:r>
            <a:endParaRPr lang="en-US" sz="6600" kern="1200" dirty="0">
              <a:latin typeface="+mj-lt"/>
              <a:ea typeface="+mj-ea"/>
              <a:cs typeface="+mj-cs"/>
            </a:endParaRPr>
          </a:p>
        </p:txBody>
      </p:sp>
      <p:sp>
        <p:nvSpPr>
          <p:cNvPr id="18" name="Freeform: Shape 17">
            <a:extLst>
              <a:ext uri="{FF2B5EF4-FFF2-40B4-BE49-F238E27FC236}">
                <a16:creationId xmlns:a16="http://schemas.microsoft.com/office/drawing/2014/main" id="{9A97FAAB-5E30-4176-BE96-C3DD3FB147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7" name="Graphic 6" descr="Blatt">
            <a:extLst>
              <a:ext uri="{FF2B5EF4-FFF2-40B4-BE49-F238E27FC236}">
                <a16:creationId xmlns:a16="http://schemas.microsoft.com/office/drawing/2014/main" id="{06A56A49-435B-4DC6-AA19-55B5BE35B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1999" y="2286000"/>
            <a:ext cx="3810001" cy="3810001"/>
          </a:xfrm>
          <a:prstGeom prst="rect">
            <a:avLst/>
          </a:prstGeom>
        </p:spPr>
      </p:pic>
    </p:spTree>
    <p:extLst>
      <p:ext uri="{BB962C8B-B14F-4D97-AF65-F5344CB8AC3E}">
        <p14:creationId xmlns:p14="http://schemas.microsoft.com/office/powerpoint/2010/main" val="1155872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el 1">
            <a:extLst>
              <a:ext uri="{FF2B5EF4-FFF2-40B4-BE49-F238E27FC236}">
                <a16:creationId xmlns:a16="http://schemas.microsoft.com/office/drawing/2014/main" id="{E1C9502D-2C00-40B1-ABC6-F2D027BD7234}"/>
              </a:ext>
            </a:extLst>
          </p:cNvPr>
          <p:cNvSpPr>
            <a:spLocks noGrp="1"/>
          </p:cNvSpPr>
          <p:nvPr>
            <p:ph type="title"/>
          </p:nvPr>
        </p:nvSpPr>
        <p:spPr>
          <a:xfrm>
            <a:off x="407466" y="2415703"/>
            <a:ext cx="3598808" cy="2286000"/>
          </a:xfrm>
        </p:spPr>
        <p:txBody>
          <a:bodyPr anchor="t">
            <a:normAutofit/>
          </a:bodyPr>
          <a:lstStyle/>
          <a:p>
            <a:r>
              <a:rPr lang="en-GB" dirty="0">
                <a:solidFill>
                  <a:srgbClr val="FFFFFF"/>
                </a:solidFill>
              </a:rPr>
              <a:t>Encountered problems</a:t>
            </a:r>
          </a:p>
        </p:txBody>
      </p:sp>
      <p:graphicFrame>
        <p:nvGraphicFramePr>
          <p:cNvPr id="5" name="Inhaltsplatzhalter 2">
            <a:extLst>
              <a:ext uri="{FF2B5EF4-FFF2-40B4-BE49-F238E27FC236}">
                <a16:creationId xmlns:a16="http://schemas.microsoft.com/office/drawing/2014/main" id="{ABFC27AE-C258-4EEA-8387-271FDCD02EB5}"/>
              </a:ext>
            </a:extLst>
          </p:cNvPr>
          <p:cNvGraphicFramePr>
            <a:graphicFrameLocks noGrp="1"/>
          </p:cNvGraphicFramePr>
          <p:nvPr>
            <p:ph idx="1"/>
            <p:extLst>
              <p:ext uri="{D42A27DB-BD31-4B8C-83A1-F6EECF244321}">
                <p14:modId xmlns:p14="http://schemas.microsoft.com/office/powerpoint/2010/main" val="1760521117"/>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361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Long ladder glowing among shorter dull ladders">
            <a:extLst>
              <a:ext uri="{FF2B5EF4-FFF2-40B4-BE49-F238E27FC236}">
                <a16:creationId xmlns:a16="http://schemas.microsoft.com/office/drawing/2014/main" id="{8E1F582C-8946-4EA9-BF73-019E9585DC62}"/>
              </a:ext>
            </a:extLst>
          </p:cNvPr>
          <p:cNvPicPr>
            <a:picLocks noChangeAspect="1"/>
          </p:cNvPicPr>
          <p:nvPr/>
        </p:nvPicPr>
        <p:blipFill rotWithShape="1">
          <a:blip r:embed="rId3">
            <a:duotone>
              <a:prstClr val="black"/>
              <a:srgbClr val="D9C3A5">
                <a:tint val="50000"/>
                <a:satMod val="180000"/>
              </a:srgbClr>
            </a:duotone>
          </a:blip>
          <a:srcRect l="23699" r="20931"/>
          <a:stretch/>
        </p:blipFill>
        <p:spPr>
          <a:xfrm>
            <a:off x="743802" y="832508"/>
            <a:ext cx="4448352" cy="6025492"/>
          </a:xfrm>
          <a:custGeom>
            <a:avLst/>
            <a:gdLst/>
            <a:ahLst/>
            <a:cxnLst/>
            <a:rect l="l" t="t" r="r" b="b"/>
            <a:pathLst>
              <a:path w="4448352" h="6025492">
                <a:moveTo>
                  <a:pt x="3173139" y="74"/>
                </a:move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90" y="2966250"/>
                  <a:pt x="2981970" y="3664324"/>
                  <a:pt x="2566852" y="4362395"/>
                </a:cubicBezTo>
                <a:cubicBezTo>
                  <a:pt x="2261941" y="4875091"/>
                  <a:pt x="1813643" y="5542665"/>
                  <a:pt x="1381603" y="6002073"/>
                </a:cubicBezTo>
                <a:lnTo>
                  <a:pt x="1358105" y="6025492"/>
                </a:lnTo>
                <a:lnTo>
                  <a:pt x="147593" y="6025492"/>
                </a:ln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lose/>
              </a:path>
            </a:pathLst>
          </a:custGeom>
          <a:solidFill>
            <a:schemeClr val="accent1"/>
          </a:solidFill>
          <a:effectLst>
            <a:outerShdw dist="50800" dir="5400000" algn="ctr" rotWithShape="0">
              <a:srgbClr val="000000">
                <a:alpha val="43137"/>
              </a:srgbClr>
            </a:outerShdw>
          </a:effectLst>
        </p:spPr>
      </p:pic>
      <p:sp>
        <p:nvSpPr>
          <p:cNvPr id="22" name="Freeform: Shape 21">
            <a:extLst>
              <a:ext uri="{FF2B5EF4-FFF2-40B4-BE49-F238E27FC236}">
                <a16:creationId xmlns:a16="http://schemas.microsoft.com/office/drawing/2014/main" id="{424ECFA8-BE37-446C-B1BD-88D2981B6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97" y="533400"/>
            <a:ext cx="5085498" cy="6329048"/>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 name="connsiteX0" fmla="*/ 147593 w 4448352"/>
              <a:gd name="connsiteY0" fmla="*/ 6025492 h 6112608"/>
              <a:gd name="connsiteX1" fmla="*/ 135095 w 4448352"/>
              <a:gd name="connsiteY1" fmla="*/ 5970139 h 6112608"/>
              <a:gd name="connsiteX2" fmla="*/ 989 w 4448352"/>
              <a:gd name="connsiteY2" fmla="*/ 3558990 h 6112608"/>
              <a:gd name="connsiteX3" fmla="*/ 134613 w 4448352"/>
              <a:gd name="connsiteY3" fmla="*/ 2769335 h 6112608"/>
              <a:gd name="connsiteX4" fmla="*/ 812398 w 4448352"/>
              <a:gd name="connsiteY4" fmla="*/ 1669996 h 6112608"/>
              <a:gd name="connsiteX5" fmla="*/ 1830565 w 4448352"/>
              <a:gd name="connsiteY5" fmla="*/ 638164 h 6112608"/>
              <a:gd name="connsiteX6" fmla="*/ 3173139 w 4448352"/>
              <a:gd name="connsiteY6" fmla="*/ 74 h 6112608"/>
              <a:gd name="connsiteX7" fmla="*/ 3840337 w 4448352"/>
              <a:gd name="connsiteY7" fmla="*/ 136997 h 6112608"/>
              <a:gd name="connsiteX8" fmla="*/ 4400480 w 4448352"/>
              <a:gd name="connsiteY8" fmla="*/ 1061406 h 6112608"/>
              <a:gd name="connsiteX9" fmla="*/ 3812207 w 4448352"/>
              <a:gd name="connsiteY9" fmla="*/ 2268177 h 6112608"/>
              <a:gd name="connsiteX10" fmla="*/ 2566852 w 4448352"/>
              <a:gd name="connsiteY10" fmla="*/ 4362395 h 6112608"/>
              <a:gd name="connsiteX11" fmla="*/ 1381603 w 4448352"/>
              <a:gd name="connsiteY11" fmla="*/ 6002073 h 6112608"/>
              <a:gd name="connsiteX12" fmla="*/ 1457187 w 4448352"/>
              <a:gd name="connsiteY12" fmla="*/ 6112608 h 6112608"/>
              <a:gd name="connsiteX0" fmla="*/ 147593 w 4448352"/>
              <a:gd name="connsiteY0" fmla="*/ 6025492 h 6025492"/>
              <a:gd name="connsiteX1" fmla="*/ 135095 w 4448352"/>
              <a:gd name="connsiteY1" fmla="*/ 5970139 h 6025492"/>
              <a:gd name="connsiteX2" fmla="*/ 989 w 4448352"/>
              <a:gd name="connsiteY2" fmla="*/ 3558990 h 6025492"/>
              <a:gd name="connsiteX3" fmla="*/ 134613 w 4448352"/>
              <a:gd name="connsiteY3" fmla="*/ 2769335 h 6025492"/>
              <a:gd name="connsiteX4" fmla="*/ 812398 w 4448352"/>
              <a:gd name="connsiteY4" fmla="*/ 1669996 h 6025492"/>
              <a:gd name="connsiteX5" fmla="*/ 1830565 w 4448352"/>
              <a:gd name="connsiteY5" fmla="*/ 638164 h 6025492"/>
              <a:gd name="connsiteX6" fmla="*/ 3173139 w 4448352"/>
              <a:gd name="connsiteY6" fmla="*/ 74 h 6025492"/>
              <a:gd name="connsiteX7" fmla="*/ 3840337 w 4448352"/>
              <a:gd name="connsiteY7" fmla="*/ 136997 h 6025492"/>
              <a:gd name="connsiteX8" fmla="*/ 4400480 w 4448352"/>
              <a:gd name="connsiteY8" fmla="*/ 1061406 h 6025492"/>
              <a:gd name="connsiteX9" fmla="*/ 3812207 w 4448352"/>
              <a:gd name="connsiteY9" fmla="*/ 2268177 h 6025492"/>
              <a:gd name="connsiteX10" fmla="*/ 2566852 w 4448352"/>
              <a:gd name="connsiteY10" fmla="*/ 4362395 h 6025492"/>
              <a:gd name="connsiteX11" fmla="*/ 1381603 w 4448352"/>
              <a:gd name="connsiteY11" fmla="*/ 6002073 h 6025492"/>
              <a:gd name="connsiteX0" fmla="*/ 147593 w 4448352"/>
              <a:gd name="connsiteY0" fmla="*/ 6025492 h 6029730"/>
              <a:gd name="connsiteX1" fmla="*/ 135095 w 4448352"/>
              <a:gd name="connsiteY1" fmla="*/ 5970139 h 6029730"/>
              <a:gd name="connsiteX2" fmla="*/ 989 w 4448352"/>
              <a:gd name="connsiteY2" fmla="*/ 3558990 h 6029730"/>
              <a:gd name="connsiteX3" fmla="*/ 134613 w 4448352"/>
              <a:gd name="connsiteY3" fmla="*/ 2769335 h 6029730"/>
              <a:gd name="connsiteX4" fmla="*/ 812398 w 4448352"/>
              <a:gd name="connsiteY4" fmla="*/ 1669996 h 6029730"/>
              <a:gd name="connsiteX5" fmla="*/ 1830565 w 4448352"/>
              <a:gd name="connsiteY5" fmla="*/ 638164 h 6029730"/>
              <a:gd name="connsiteX6" fmla="*/ 3173139 w 4448352"/>
              <a:gd name="connsiteY6" fmla="*/ 74 h 6029730"/>
              <a:gd name="connsiteX7" fmla="*/ 3840337 w 4448352"/>
              <a:gd name="connsiteY7" fmla="*/ 136997 h 6029730"/>
              <a:gd name="connsiteX8" fmla="*/ 4400480 w 4448352"/>
              <a:gd name="connsiteY8" fmla="*/ 1061406 h 6029730"/>
              <a:gd name="connsiteX9" fmla="*/ 3812207 w 4448352"/>
              <a:gd name="connsiteY9" fmla="*/ 2268177 h 6029730"/>
              <a:gd name="connsiteX10" fmla="*/ 2566852 w 4448352"/>
              <a:gd name="connsiteY10" fmla="*/ 4362395 h 6029730"/>
              <a:gd name="connsiteX11" fmla="*/ 1397330 w 4448352"/>
              <a:gd name="connsiteY11" fmla="*/ 6029730 h 602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8352" h="6029730">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Inhaltsplatzhalter 2">
            <a:extLst>
              <a:ext uri="{FF2B5EF4-FFF2-40B4-BE49-F238E27FC236}">
                <a16:creationId xmlns:a16="http://schemas.microsoft.com/office/drawing/2014/main" id="{CEEFBC39-F9FA-45E5-9A9E-313DC05C8849}"/>
              </a:ext>
            </a:extLst>
          </p:cNvPr>
          <p:cNvSpPr>
            <a:spLocks noGrp="1"/>
          </p:cNvSpPr>
          <p:nvPr>
            <p:ph idx="1"/>
          </p:nvPr>
        </p:nvSpPr>
        <p:spPr>
          <a:xfrm>
            <a:off x="6096001" y="3048000"/>
            <a:ext cx="5334000" cy="3048001"/>
          </a:xfrm>
        </p:spPr>
        <p:txBody>
          <a:bodyPr>
            <a:normAutofit/>
          </a:bodyPr>
          <a:lstStyle/>
          <a:p>
            <a:r>
              <a:rPr lang="en-GB" sz="2400" dirty="0"/>
              <a:t>Visualize multiple years</a:t>
            </a:r>
          </a:p>
          <a:p>
            <a:r>
              <a:rPr lang="en-GB" sz="2400" dirty="0"/>
              <a:t>Drop-down menu / search function</a:t>
            </a:r>
          </a:p>
          <a:p>
            <a:r>
              <a:rPr lang="en-GB" sz="2400" dirty="0"/>
              <a:t>Integrate larger data set</a:t>
            </a:r>
          </a:p>
          <a:p>
            <a:endParaRPr lang="en-GB" sz="2400" dirty="0"/>
          </a:p>
          <a:p>
            <a:endParaRPr lang="en-GB" sz="2400" dirty="0"/>
          </a:p>
        </p:txBody>
      </p:sp>
      <p:sp>
        <p:nvSpPr>
          <p:cNvPr id="2" name="Titel 1">
            <a:extLst>
              <a:ext uri="{FF2B5EF4-FFF2-40B4-BE49-F238E27FC236}">
                <a16:creationId xmlns:a16="http://schemas.microsoft.com/office/drawing/2014/main" id="{4E5669D7-7840-421E-A181-C0AF362BA14C}"/>
              </a:ext>
            </a:extLst>
          </p:cNvPr>
          <p:cNvSpPr>
            <a:spLocks noGrp="1"/>
          </p:cNvSpPr>
          <p:nvPr>
            <p:ph type="title"/>
          </p:nvPr>
        </p:nvSpPr>
        <p:spPr>
          <a:xfrm>
            <a:off x="6096000" y="1523990"/>
            <a:ext cx="5334000" cy="1524010"/>
          </a:xfrm>
        </p:spPr>
        <p:txBody>
          <a:bodyPr anchor="t">
            <a:normAutofit/>
          </a:bodyPr>
          <a:lstStyle/>
          <a:p>
            <a:r>
              <a:rPr lang="en-GB" dirty="0"/>
              <a:t>Possible improvements</a:t>
            </a:r>
          </a:p>
        </p:txBody>
      </p:sp>
    </p:spTree>
    <p:extLst>
      <p:ext uri="{BB962C8B-B14F-4D97-AF65-F5344CB8AC3E}">
        <p14:creationId xmlns:p14="http://schemas.microsoft.com/office/powerpoint/2010/main" val="393568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in Bild, das Himmel, Karte, Text enthält.&#10;&#10;Automatisch generierte Beschreibung">
            <a:extLst>
              <a:ext uri="{FF2B5EF4-FFF2-40B4-BE49-F238E27FC236}">
                <a16:creationId xmlns:a16="http://schemas.microsoft.com/office/drawing/2014/main" id="{F55C2697-4088-4C7B-8447-AEE62F2519D8}"/>
              </a:ext>
            </a:extLst>
          </p:cNvPr>
          <p:cNvPicPr>
            <a:picLocks noChangeAspect="1"/>
          </p:cNvPicPr>
          <p:nvPr/>
        </p:nvPicPr>
        <p:blipFill rotWithShape="1">
          <a:blip r:embed="rId3"/>
          <a:srcRect t="3805" r="-1" b="-1"/>
          <a:stretch/>
        </p:blipFill>
        <p:spPr>
          <a:xfrm>
            <a:off x="5264728" y="2"/>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2" name="Titel 1">
            <a:extLst>
              <a:ext uri="{FF2B5EF4-FFF2-40B4-BE49-F238E27FC236}">
                <a16:creationId xmlns:a16="http://schemas.microsoft.com/office/drawing/2014/main" id="{3DF7F1FE-0CC1-4B98-8928-D6A052404A1A}"/>
              </a:ext>
            </a:extLst>
          </p:cNvPr>
          <p:cNvSpPr>
            <a:spLocks noGrp="1"/>
          </p:cNvSpPr>
          <p:nvPr>
            <p:ph type="ctrTitle"/>
          </p:nvPr>
        </p:nvSpPr>
        <p:spPr>
          <a:xfrm>
            <a:off x="761999" y="1523999"/>
            <a:ext cx="4974609" cy="3612107"/>
          </a:xfrm>
        </p:spPr>
        <p:txBody>
          <a:bodyPr>
            <a:noAutofit/>
          </a:bodyPr>
          <a:lstStyle/>
          <a:p>
            <a:pPr algn="l"/>
            <a:r>
              <a:rPr lang="de-DE" sz="4400" dirty="0"/>
              <a:t>Assignment 3 – Flow </a:t>
            </a:r>
            <a:r>
              <a:rPr lang="de-DE" sz="4400" dirty="0" err="1"/>
              <a:t>Map</a:t>
            </a:r>
            <a:endParaRPr lang="en-GB" sz="4400" dirty="0"/>
          </a:p>
        </p:txBody>
      </p:sp>
      <p:sp>
        <p:nvSpPr>
          <p:cNvPr id="3" name="Untertitel 2">
            <a:extLst>
              <a:ext uri="{FF2B5EF4-FFF2-40B4-BE49-F238E27FC236}">
                <a16:creationId xmlns:a16="http://schemas.microsoft.com/office/drawing/2014/main" id="{CF2C2193-D521-46E4-A989-B9CA3072BCB6}"/>
              </a:ext>
            </a:extLst>
          </p:cNvPr>
          <p:cNvSpPr>
            <a:spLocks noGrp="1"/>
          </p:cNvSpPr>
          <p:nvPr>
            <p:ph type="subTitle" idx="1"/>
          </p:nvPr>
        </p:nvSpPr>
        <p:spPr>
          <a:xfrm>
            <a:off x="5424985" y="5268401"/>
            <a:ext cx="4572000" cy="1524000"/>
          </a:xfrm>
        </p:spPr>
        <p:txBody>
          <a:bodyPr>
            <a:normAutofit/>
          </a:bodyPr>
          <a:lstStyle/>
          <a:p>
            <a:pPr algn="l">
              <a:lnSpc>
                <a:spcPct val="100000"/>
              </a:lnSpc>
              <a:spcBef>
                <a:spcPts val="600"/>
              </a:spcBef>
            </a:pPr>
            <a:r>
              <a:rPr lang="en-GB" dirty="0"/>
              <a:t>by Elena Gaus </a:t>
            </a:r>
          </a:p>
          <a:p>
            <a:pPr algn="l">
              <a:lnSpc>
                <a:spcPct val="100000"/>
              </a:lnSpc>
              <a:spcBef>
                <a:spcPts val="600"/>
              </a:spcBef>
            </a:pPr>
            <a:r>
              <a:rPr lang="en-GB" dirty="0"/>
              <a:t>and Madeleine </a:t>
            </a:r>
            <a:r>
              <a:rPr lang="en-GB" dirty="0" err="1"/>
              <a:t>Pinkelnig</a:t>
            </a:r>
            <a:endParaRPr lang="en-GB" dirty="0"/>
          </a:p>
        </p:txBody>
      </p:sp>
    </p:spTree>
    <p:extLst>
      <p:ext uri="{BB962C8B-B14F-4D97-AF65-F5344CB8AC3E}">
        <p14:creationId xmlns:p14="http://schemas.microsoft.com/office/powerpoint/2010/main" val="2078666369"/>
      </p:ext>
    </p:extLst>
  </p:cSld>
  <p:clrMapOvr>
    <a:masterClrMapping/>
  </p:clrMapOvr>
</p:sld>
</file>

<file path=ppt/theme/theme1.xml><?xml version="1.0" encoding="utf-8"?>
<a:theme xmlns:a="http://schemas.openxmlformats.org/drawingml/2006/main" name="PebbleVTI">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693</Words>
  <Application>Microsoft Office PowerPoint</Application>
  <PresentationFormat>Breitbild</PresentationFormat>
  <Paragraphs>68</Paragraphs>
  <Slides>8</Slides>
  <Notes>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Arial</vt:lpstr>
      <vt:lpstr>Avenir Next LT Pro</vt:lpstr>
      <vt:lpstr>Avenir Next LT Pro Light</vt:lpstr>
      <vt:lpstr>Calibri</vt:lpstr>
      <vt:lpstr>Sitka Subheading</vt:lpstr>
      <vt:lpstr>PebbleVTI</vt:lpstr>
      <vt:lpstr>Assignment 3 – Flow Map</vt:lpstr>
      <vt:lpstr>Goals</vt:lpstr>
      <vt:lpstr>Purpose</vt:lpstr>
      <vt:lpstr>Project’s  work steps</vt:lpstr>
      <vt:lpstr>Our Leaflet Map</vt:lpstr>
      <vt:lpstr>Encountered problems</vt:lpstr>
      <vt:lpstr>Possible improvements</vt:lpstr>
      <vt:lpstr>Assignment 3 – Flow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Chart - Inward and outward migration from Austria</dc:title>
  <dc:creator>Elena Gaus</dc:creator>
  <cp:lastModifiedBy>Elena Gaus</cp:lastModifiedBy>
  <cp:revision>31</cp:revision>
  <dcterms:created xsi:type="dcterms:W3CDTF">2022-01-19T12:33:59Z</dcterms:created>
  <dcterms:modified xsi:type="dcterms:W3CDTF">2022-01-25T14:55:02Z</dcterms:modified>
</cp:coreProperties>
</file>