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B99"/>
    <a:srgbClr val="565656"/>
    <a:srgbClr val="777777"/>
    <a:srgbClr val="00A7E2"/>
    <a:srgbClr val="7EC6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0713" autoAdjust="0"/>
  </p:normalViewPr>
  <p:slideViewPr>
    <p:cSldViewPr snapToGrid="0">
      <p:cViewPr varScale="1">
        <p:scale>
          <a:sx n="59" d="100"/>
          <a:sy n="59" d="100"/>
        </p:scale>
        <p:origin x="1543"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C448A-58C1-4964-A2CD-9FEEA87E5B2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E83E3CA-B63F-46F7-A3BF-491EFA7D80B6}">
      <dgm:prSet/>
      <dgm:spPr/>
      <dgm:t>
        <a:bodyPr/>
        <a:lstStyle/>
        <a:p>
          <a:pPr>
            <a:defRPr cap="all"/>
          </a:pPr>
          <a:r>
            <a:rPr lang="en-GB"/>
            <a:t>Presenting real-world migration data</a:t>
          </a:r>
          <a:endParaRPr lang="en-US"/>
        </a:p>
      </dgm:t>
    </dgm:pt>
    <dgm:pt modelId="{8EF5CABA-104E-450C-93AF-618521A3D96F}" type="parTrans" cxnId="{99A83BEA-4114-45DB-B95C-5601D5F64FF3}">
      <dgm:prSet/>
      <dgm:spPr/>
      <dgm:t>
        <a:bodyPr/>
        <a:lstStyle/>
        <a:p>
          <a:endParaRPr lang="en-US"/>
        </a:p>
      </dgm:t>
    </dgm:pt>
    <dgm:pt modelId="{8154EAB4-2491-4508-B769-0FC377859508}" type="sibTrans" cxnId="{99A83BEA-4114-45DB-B95C-5601D5F64FF3}">
      <dgm:prSet/>
      <dgm:spPr/>
      <dgm:t>
        <a:bodyPr/>
        <a:lstStyle/>
        <a:p>
          <a:endParaRPr lang="en-US"/>
        </a:p>
      </dgm:t>
    </dgm:pt>
    <dgm:pt modelId="{0C5D59E4-6106-47D7-8F23-DC407186E42D}">
      <dgm:prSet/>
      <dgm:spPr/>
      <dgm:t>
        <a:bodyPr/>
        <a:lstStyle/>
        <a:p>
          <a:pPr>
            <a:defRPr cap="all"/>
          </a:pPr>
          <a:r>
            <a:rPr lang="en-GB"/>
            <a:t>Visualizing where the people came from or where they emigrated</a:t>
          </a:r>
          <a:endParaRPr lang="en-US"/>
        </a:p>
      </dgm:t>
    </dgm:pt>
    <dgm:pt modelId="{5589AFBC-D1F0-46E3-910E-E8185AEA879E}" type="parTrans" cxnId="{3076BAAF-6611-4186-AB4B-B19A3C10CCF6}">
      <dgm:prSet/>
      <dgm:spPr/>
      <dgm:t>
        <a:bodyPr/>
        <a:lstStyle/>
        <a:p>
          <a:endParaRPr lang="en-US"/>
        </a:p>
      </dgm:t>
    </dgm:pt>
    <dgm:pt modelId="{0BB2F691-F6B3-4484-8F0A-0F2011D6953A}" type="sibTrans" cxnId="{3076BAAF-6611-4186-AB4B-B19A3C10CCF6}">
      <dgm:prSet/>
      <dgm:spPr/>
      <dgm:t>
        <a:bodyPr/>
        <a:lstStyle/>
        <a:p>
          <a:endParaRPr lang="en-US"/>
        </a:p>
      </dgm:t>
    </dgm:pt>
    <dgm:pt modelId="{3E467B85-B209-4C47-8AAF-E4A0CFCE9DDC}">
      <dgm:prSet/>
      <dgm:spPr/>
      <dgm:t>
        <a:bodyPr/>
        <a:lstStyle/>
        <a:p>
          <a:pPr>
            <a:defRPr cap="all"/>
          </a:pPr>
          <a:r>
            <a:rPr lang="en-GB"/>
            <a:t>Show HOW MANY people migrated</a:t>
          </a:r>
          <a:endParaRPr lang="en-US"/>
        </a:p>
      </dgm:t>
    </dgm:pt>
    <dgm:pt modelId="{781E5259-AFD5-468F-AC56-8709815E9AEA}" type="parTrans" cxnId="{D3999998-E545-448E-AEA3-66D4E3BBC826}">
      <dgm:prSet/>
      <dgm:spPr/>
      <dgm:t>
        <a:bodyPr/>
        <a:lstStyle/>
        <a:p>
          <a:endParaRPr lang="en-US"/>
        </a:p>
      </dgm:t>
    </dgm:pt>
    <dgm:pt modelId="{D712CB6B-4F8E-4EBE-A03F-C73E885FC55A}" type="sibTrans" cxnId="{D3999998-E545-448E-AEA3-66D4E3BBC826}">
      <dgm:prSet/>
      <dgm:spPr/>
      <dgm:t>
        <a:bodyPr/>
        <a:lstStyle/>
        <a:p>
          <a:endParaRPr lang="en-US"/>
        </a:p>
      </dgm:t>
    </dgm:pt>
    <dgm:pt modelId="{A1C78B88-697B-407A-B96C-77ABB7EBE6B8}" type="pres">
      <dgm:prSet presAssocID="{0EEC448A-58C1-4964-A2CD-9FEEA87E5B24}" presName="root" presStyleCnt="0">
        <dgm:presLayoutVars>
          <dgm:dir/>
          <dgm:resizeHandles val="exact"/>
        </dgm:presLayoutVars>
      </dgm:prSet>
      <dgm:spPr/>
    </dgm:pt>
    <dgm:pt modelId="{1E335A4C-366E-47FE-9076-93D2927AD3C1}" type="pres">
      <dgm:prSet presAssocID="{8E83E3CA-B63F-46F7-A3BF-491EFA7D80B6}" presName="compNode" presStyleCnt="0"/>
      <dgm:spPr/>
    </dgm:pt>
    <dgm:pt modelId="{C7909614-BC6F-4EAB-8D89-FBB27113FD39}" type="pres">
      <dgm:prSet presAssocID="{8E83E3CA-B63F-46F7-A3BF-491EFA7D80B6}" presName="iconBgRect" presStyleLbl="bgShp" presStyleIdx="0" presStyleCnt="3">
        <dgm:style>
          <a:lnRef idx="1">
            <a:schemeClr val="accent1"/>
          </a:lnRef>
          <a:fillRef idx="3">
            <a:schemeClr val="accent1"/>
          </a:fillRef>
          <a:effectRef idx="2">
            <a:schemeClr val="accent1"/>
          </a:effectRef>
          <a:fontRef idx="minor">
            <a:schemeClr val="lt1"/>
          </a:fontRef>
        </dgm:style>
      </dgm:prSet>
      <dgm:spPr>
        <a:ln>
          <a:noFill/>
        </a:ln>
      </dgm:spPr>
    </dgm:pt>
    <dgm:pt modelId="{6A6D119C-1424-4292-AF5C-6EB6415F8B25}" type="pres">
      <dgm:prSet presAssocID="{8E83E3CA-B63F-46F7-A3BF-491EFA7D80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7C7F795-74BB-458C-B2DB-584C3EA2F20A}" type="pres">
      <dgm:prSet presAssocID="{8E83E3CA-B63F-46F7-A3BF-491EFA7D80B6}" presName="spaceRect" presStyleCnt="0"/>
      <dgm:spPr/>
    </dgm:pt>
    <dgm:pt modelId="{15B40AAB-9B3A-45AD-86EB-08B6AA7BD4B3}" type="pres">
      <dgm:prSet presAssocID="{8E83E3CA-B63F-46F7-A3BF-491EFA7D80B6}" presName="textRect" presStyleLbl="revTx" presStyleIdx="0" presStyleCnt="3">
        <dgm:presLayoutVars>
          <dgm:chMax val="1"/>
          <dgm:chPref val="1"/>
        </dgm:presLayoutVars>
      </dgm:prSet>
      <dgm:spPr/>
    </dgm:pt>
    <dgm:pt modelId="{419B69BB-A351-41BE-91C0-F5F3E3FDAD6E}" type="pres">
      <dgm:prSet presAssocID="{8154EAB4-2491-4508-B769-0FC377859508}" presName="sibTrans" presStyleCnt="0"/>
      <dgm:spPr/>
    </dgm:pt>
    <dgm:pt modelId="{771EA2CF-FD08-4C13-9854-222B382C7B62}" type="pres">
      <dgm:prSet presAssocID="{0C5D59E4-6106-47D7-8F23-DC407186E42D}" presName="compNode" presStyleCnt="0"/>
      <dgm:spPr/>
    </dgm:pt>
    <dgm:pt modelId="{3B8F1A2C-56E9-41F4-A881-68D4A8A1973F}" type="pres">
      <dgm:prSet presAssocID="{0C5D59E4-6106-47D7-8F23-DC407186E42D}" presName="iconBgRect" presStyleLbl="bgShp" presStyleIdx="1" presStyleCnt="3"/>
      <dgm:spPr>
        <a:solidFill>
          <a:schemeClr val="bg2"/>
        </a:solidFill>
      </dgm:spPr>
    </dgm:pt>
    <dgm:pt modelId="{D29D9603-FA63-4573-A3C9-33955260D23A}" type="pres">
      <dgm:prSet presAssocID="{0C5D59E4-6106-47D7-8F23-DC407186E4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ierung"/>
        </a:ext>
      </dgm:extLst>
    </dgm:pt>
    <dgm:pt modelId="{A15DA52D-08F2-4308-AFE8-0F2745576095}" type="pres">
      <dgm:prSet presAssocID="{0C5D59E4-6106-47D7-8F23-DC407186E42D}" presName="spaceRect" presStyleCnt="0"/>
      <dgm:spPr/>
    </dgm:pt>
    <dgm:pt modelId="{778C199F-D021-4D39-AE9C-B49C203FB785}" type="pres">
      <dgm:prSet presAssocID="{0C5D59E4-6106-47D7-8F23-DC407186E42D}" presName="textRect" presStyleLbl="revTx" presStyleIdx="1" presStyleCnt="3">
        <dgm:presLayoutVars>
          <dgm:chMax val="1"/>
          <dgm:chPref val="1"/>
        </dgm:presLayoutVars>
      </dgm:prSet>
      <dgm:spPr/>
    </dgm:pt>
    <dgm:pt modelId="{3C7026AA-B043-4099-A3E1-613A0222C1E5}" type="pres">
      <dgm:prSet presAssocID="{0BB2F691-F6B3-4484-8F0A-0F2011D6953A}" presName="sibTrans" presStyleCnt="0"/>
      <dgm:spPr/>
    </dgm:pt>
    <dgm:pt modelId="{5E0C7CAE-1446-4B3F-944D-BCD5A4D390F9}" type="pres">
      <dgm:prSet presAssocID="{3E467B85-B209-4C47-8AAF-E4A0CFCE9DDC}" presName="compNode" presStyleCnt="0"/>
      <dgm:spPr/>
    </dgm:pt>
    <dgm:pt modelId="{652E6B0B-9407-4EE4-A13D-E3B2640D9A96}" type="pres">
      <dgm:prSet presAssocID="{3E467B85-B209-4C47-8AAF-E4A0CFCE9DDC}" presName="iconBgRect" presStyleLbl="bgShp" presStyleIdx="2" presStyleCnt="3"/>
      <dgm:spPr/>
    </dgm:pt>
    <dgm:pt modelId="{83A04AAC-994F-412C-B5AF-3E38119B99B3}" type="pres">
      <dgm:prSet presAssocID="{3E467B85-B209-4C47-8AAF-E4A0CFCE9D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uppe"/>
        </a:ext>
      </dgm:extLst>
    </dgm:pt>
    <dgm:pt modelId="{BC32008C-C6EB-4591-8EC1-B9390EC8F8FC}" type="pres">
      <dgm:prSet presAssocID="{3E467B85-B209-4C47-8AAF-E4A0CFCE9DDC}" presName="spaceRect" presStyleCnt="0"/>
      <dgm:spPr/>
    </dgm:pt>
    <dgm:pt modelId="{FDBA0A3B-94B5-4C4B-87CD-72C037EF4D25}" type="pres">
      <dgm:prSet presAssocID="{3E467B85-B209-4C47-8AAF-E4A0CFCE9DDC}" presName="textRect" presStyleLbl="revTx" presStyleIdx="2" presStyleCnt="3">
        <dgm:presLayoutVars>
          <dgm:chMax val="1"/>
          <dgm:chPref val="1"/>
        </dgm:presLayoutVars>
      </dgm:prSet>
      <dgm:spPr/>
    </dgm:pt>
  </dgm:ptLst>
  <dgm:cxnLst>
    <dgm:cxn modelId="{4A51027C-2BC8-4F6D-BBF9-0F00B17C44D2}" type="presOf" srcId="{3E467B85-B209-4C47-8AAF-E4A0CFCE9DDC}" destId="{FDBA0A3B-94B5-4C4B-87CD-72C037EF4D25}" srcOrd="0" destOrd="0" presId="urn:microsoft.com/office/officeart/2018/5/layout/IconCircleLabelList"/>
    <dgm:cxn modelId="{D3321582-8255-4C09-9E7E-F66598B223BD}" type="presOf" srcId="{8E83E3CA-B63F-46F7-A3BF-491EFA7D80B6}" destId="{15B40AAB-9B3A-45AD-86EB-08B6AA7BD4B3}" srcOrd="0" destOrd="0" presId="urn:microsoft.com/office/officeart/2018/5/layout/IconCircleLabelList"/>
    <dgm:cxn modelId="{5B9DB98B-5CC9-490B-88C4-200F162715A3}" type="presOf" srcId="{0C5D59E4-6106-47D7-8F23-DC407186E42D}" destId="{778C199F-D021-4D39-AE9C-B49C203FB785}" srcOrd="0" destOrd="0" presId="urn:microsoft.com/office/officeart/2018/5/layout/IconCircleLabelList"/>
    <dgm:cxn modelId="{D3999998-E545-448E-AEA3-66D4E3BBC826}" srcId="{0EEC448A-58C1-4964-A2CD-9FEEA87E5B24}" destId="{3E467B85-B209-4C47-8AAF-E4A0CFCE9DDC}" srcOrd="2" destOrd="0" parTransId="{781E5259-AFD5-468F-AC56-8709815E9AEA}" sibTransId="{D712CB6B-4F8E-4EBE-A03F-C73E885FC55A}"/>
    <dgm:cxn modelId="{3076BAAF-6611-4186-AB4B-B19A3C10CCF6}" srcId="{0EEC448A-58C1-4964-A2CD-9FEEA87E5B24}" destId="{0C5D59E4-6106-47D7-8F23-DC407186E42D}" srcOrd="1" destOrd="0" parTransId="{5589AFBC-D1F0-46E3-910E-E8185AEA879E}" sibTransId="{0BB2F691-F6B3-4484-8F0A-0F2011D6953A}"/>
    <dgm:cxn modelId="{E5C737BC-028E-455D-9DD6-A6035FD5FA2C}" type="presOf" srcId="{0EEC448A-58C1-4964-A2CD-9FEEA87E5B24}" destId="{A1C78B88-697B-407A-B96C-77ABB7EBE6B8}" srcOrd="0" destOrd="0" presId="urn:microsoft.com/office/officeart/2018/5/layout/IconCircleLabelList"/>
    <dgm:cxn modelId="{99A83BEA-4114-45DB-B95C-5601D5F64FF3}" srcId="{0EEC448A-58C1-4964-A2CD-9FEEA87E5B24}" destId="{8E83E3CA-B63F-46F7-A3BF-491EFA7D80B6}" srcOrd="0" destOrd="0" parTransId="{8EF5CABA-104E-450C-93AF-618521A3D96F}" sibTransId="{8154EAB4-2491-4508-B769-0FC377859508}"/>
    <dgm:cxn modelId="{85F42B34-C7BA-4605-92D8-6201716D1874}" type="presParOf" srcId="{A1C78B88-697B-407A-B96C-77ABB7EBE6B8}" destId="{1E335A4C-366E-47FE-9076-93D2927AD3C1}" srcOrd="0" destOrd="0" presId="urn:microsoft.com/office/officeart/2018/5/layout/IconCircleLabelList"/>
    <dgm:cxn modelId="{1925C8C6-4E02-451D-AD69-2580C6055959}" type="presParOf" srcId="{1E335A4C-366E-47FE-9076-93D2927AD3C1}" destId="{C7909614-BC6F-4EAB-8D89-FBB27113FD39}" srcOrd="0" destOrd="0" presId="urn:microsoft.com/office/officeart/2018/5/layout/IconCircleLabelList"/>
    <dgm:cxn modelId="{F56EF209-DD07-4618-B055-A0231409E4C8}" type="presParOf" srcId="{1E335A4C-366E-47FE-9076-93D2927AD3C1}" destId="{6A6D119C-1424-4292-AF5C-6EB6415F8B25}" srcOrd="1" destOrd="0" presId="urn:microsoft.com/office/officeart/2018/5/layout/IconCircleLabelList"/>
    <dgm:cxn modelId="{C3B5F482-B40F-477E-BC68-0EC490E65429}" type="presParOf" srcId="{1E335A4C-366E-47FE-9076-93D2927AD3C1}" destId="{A7C7F795-74BB-458C-B2DB-584C3EA2F20A}" srcOrd="2" destOrd="0" presId="urn:microsoft.com/office/officeart/2018/5/layout/IconCircleLabelList"/>
    <dgm:cxn modelId="{270FDAB9-B578-4351-88E7-6E23B7AB9C3E}" type="presParOf" srcId="{1E335A4C-366E-47FE-9076-93D2927AD3C1}" destId="{15B40AAB-9B3A-45AD-86EB-08B6AA7BD4B3}" srcOrd="3" destOrd="0" presId="urn:microsoft.com/office/officeart/2018/5/layout/IconCircleLabelList"/>
    <dgm:cxn modelId="{4F2CDD35-36EE-4CCE-A9C1-F202FB22966D}" type="presParOf" srcId="{A1C78B88-697B-407A-B96C-77ABB7EBE6B8}" destId="{419B69BB-A351-41BE-91C0-F5F3E3FDAD6E}" srcOrd="1" destOrd="0" presId="urn:microsoft.com/office/officeart/2018/5/layout/IconCircleLabelList"/>
    <dgm:cxn modelId="{02EB2315-022A-414D-B0B0-ADC7A0B2AA0A}" type="presParOf" srcId="{A1C78B88-697B-407A-B96C-77ABB7EBE6B8}" destId="{771EA2CF-FD08-4C13-9854-222B382C7B62}" srcOrd="2" destOrd="0" presId="urn:microsoft.com/office/officeart/2018/5/layout/IconCircleLabelList"/>
    <dgm:cxn modelId="{D3B2053C-BB24-46FB-96BE-8261E9AF6533}" type="presParOf" srcId="{771EA2CF-FD08-4C13-9854-222B382C7B62}" destId="{3B8F1A2C-56E9-41F4-A881-68D4A8A1973F}" srcOrd="0" destOrd="0" presId="urn:microsoft.com/office/officeart/2018/5/layout/IconCircleLabelList"/>
    <dgm:cxn modelId="{D8E09680-1524-43FA-85FC-3AA11B2EE088}" type="presParOf" srcId="{771EA2CF-FD08-4C13-9854-222B382C7B62}" destId="{D29D9603-FA63-4573-A3C9-33955260D23A}" srcOrd="1" destOrd="0" presId="urn:microsoft.com/office/officeart/2018/5/layout/IconCircleLabelList"/>
    <dgm:cxn modelId="{3CA59CBC-BE6A-484F-A79E-C7803DD2575D}" type="presParOf" srcId="{771EA2CF-FD08-4C13-9854-222B382C7B62}" destId="{A15DA52D-08F2-4308-AFE8-0F2745576095}" srcOrd="2" destOrd="0" presId="urn:microsoft.com/office/officeart/2018/5/layout/IconCircleLabelList"/>
    <dgm:cxn modelId="{1818AE37-02BB-4AE1-AC25-82B3D0C39EE8}" type="presParOf" srcId="{771EA2CF-FD08-4C13-9854-222B382C7B62}" destId="{778C199F-D021-4D39-AE9C-B49C203FB785}" srcOrd="3" destOrd="0" presId="urn:microsoft.com/office/officeart/2018/5/layout/IconCircleLabelList"/>
    <dgm:cxn modelId="{ECCF3E1B-988D-4FCF-B481-D104A41C3AF7}" type="presParOf" srcId="{A1C78B88-697B-407A-B96C-77ABB7EBE6B8}" destId="{3C7026AA-B043-4099-A3E1-613A0222C1E5}" srcOrd="3" destOrd="0" presId="urn:microsoft.com/office/officeart/2018/5/layout/IconCircleLabelList"/>
    <dgm:cxn modelId="{77B8A161-1797-4664-BDB1-FACBCE978664}" type="presParOf" srcId="{A1C78B88-697B-407A-B96C-77ABB7EBE6B8}" destId="{5E0C7CAE-1446-4B3F-944D-BCD5A4D390F9}" srcOrd="4" destOrd="0" presId="urn:microsoft.com/office/officeart/2018/5/layout/IconCircleLabelList"/>
    <dgm:cxn modelId="{07F3CA06-148F-475B-AECC-0C29504B16B4}" type="presParOf" srcId="{5E0C7CAE-1446-4B3F-944D-BCD5A4D390F9}" destId="{652E6B0B-9407-4EE4-A13D-E3B2640D9A96}" srcOrd="0" destOrd="0" presId="urn:microsoft.com/office/officeart/2018/5/layout/IconCircleLabelList"/>
    <dgm:cxn modelId="{1FB94CDC-2EDF-4B1E-B1F0-A50F37A46E02}" type="presParOf" srcId="{5E0C7CAE-1446-4B3F-944D-BCD5A4D390F9}" destId="{83A04AAC-994F-412C-B5AF-3E38119B99B3}" srcOrd="1" destOrd="0" presId="urn:microsoft.com/office/officeart/2018/5/layout/IconCircleLabelList"/>
    <dgm:cxn modelId="{A268FFD3-341F-4E9C-BB27-BB86FB7D9870}" type="presParOf" srcId="{5E0C7CAE-1446-4B3F-944D-BCD5A4D390F9}" destId="{BC32008C-C6EB-4591-8EC1-B9390EC8F8FC}" srcOrd="2" destOrd="0" presId="urn:microsoft.com/office/officeart/2018/5/layout/IconCircleLabelList"/>
    <dgm:cxn modelId="{4C82F5A7-CF89-4F9D-8BF0-6B86BC61F216}" type="presParOf" srcId="{5E0C7CAE-1446-4B3F-944D-BCD5A4D390F9}" destId="{FDBA0A3B-94B5-4C4B-87CD-72C037EF4D2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7E2FA-FA2B-4CEB-A5F4-0CD649D9031D}"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GB"/>
        </a:p>
      </dgm:t>
    </dgm:pt>
    <dgm:pt modelId="{C01671D1-875E-4044-BBC0-43E981A43D6B}">
      <dgm:prSet phldrT="[Text]"/>
      <dgm:spPr/>
      <dgm:t>
        <a:bodyPr/>
        <a:lstStyle/>
        <a:p>
          <a:r>
            <a:rPr lang="en-GB" dirty="0"/>
            <a:t>1</a:t>
          </a:r>
        </a:p>
      </dgm:t>
    </dgm:pt>
    <dgm:pt modelId="{FD5DD10F-53DC-4A1D-AFA7-36B251C7D0D3}" type="parTrans" cxnId="{6E4C3511-1CD5-4099-A68D-E06727289458}">
      <dgm:prSet/>
      <dgm:spPr/>
      <dgm:t>
        <a:bodyPr/>
        <a:lstStyle/>
        <a:p>
          <a:endParaRPr lang="en-GB"/>
        </a:p>
      </dgm:t>
    </dgm:pt>
    <dgm:pt modelId="{B1637762-F063-44D9-BF93-3DA4A4621C02}" type="sibTrans" cxnId="{6E4C3511-1CD5-4099-A68D-E06727289458}">
      <dgm:prSet/>
      <dgm:spPr/>
      <dgm:t>
        <a:bodyPr/>
        <a:lstStyle/>
        <a:p>
          <a:endParaRPr lang="en-GB"/>
        </a:p>
      </dgm:t>
    </dgm:pt>
    <dgm:pt modelId="{C8318DFA-7080-4D57-BCE4-B9D89F054143}">
      <dgm:prSet phldrT="[Text]"/>
      <dgm:spPr/>
      <dgm:t>
        <a:bodyPr/>
        <a:lstStyle/>
        <a:p>
          <a:r>
            <a:rPr lang="en-GB" dirty="0"/>
            <a:t>find suitable data</a:t>
          </a:r>
        </a:p>
      </dgm:t>
    </dgm:pt>
    <dgm:pt modelId="{68DFF1E5-2A70-4409-93FB-C038F2B51E83}" type="parTrans" cxnId="{B59F4865-D4B0-4897-8E18-372E2CEB2405}">
      <dgm:prSet/>
      <dgm:spPr/>
      <dgm:t>
        <a:bodyPr/>
        <a:lstStyle/>
        <a:p>
          <a:endParaRPr lang="en-GB"/>
        </a:p>
      </dgm:t>
    </dgm:pt>
    <dgm:pt modelId="{5452EFC8-EA19-4314-BAC9-57DC556AE69A}" type="sibTrans" cxnId="{B59F4865-D4B0-4897-8E18-372E2CEB2405}">
      <dgm:prSet/>
      <dgm:spPr/>
      <dgm:t>
        <a:bodyPr/>
        <a:lstStyle/>
        <a:p>
          <a:endParaRPr lang="en-GB"/>
        </a:p>
      </dgm:t>
    </dgm:pt>
    <dgm:pt modelId="{0E928719-68D7-440D-9765-81EBD2F94C22}">
      <dgm:prSet phldrT="[Text]"/>
      <dgm:spPr/>
      <dgm:t>
        <a:bodyPr/>
        <a:lstStyle/>
        <a:p>
          <a:r>
            <a:rPr lang="en-GB" dirty="0"/>
            <a:t>2</a:t>
          </a:r>
        </a:p>
      </dgm:t>
    </dgm:pt>
    <dgm:pt modelId="{200A18BC-1AF1-49B3-A94B-CE7D1FA1ED84}" type="parTrans" cxnId="{C0C768A4-B5A2-4182-816B-F2688CEFADDD}">
      <dgm:prSet/>
      <dgm:spPr/>
      <dgm:t>
        <a:bodyPr/>
        <a:lstStyle/>
        <a:p>
          <a:endParaRPr lang="en-GB"/>
        </a:p>
      </dgm:t>
    </dgm:pt>
    <dgm:pt modelId="{69AC95A5-C086-4F75-B1F5-835D5F983B9F}" type="sibTrans" cxnId="{C0C768A4-B5A2-4182-816B-F2688CEFADDD}">
      <dgm:prSet/>
      <dgm:spPr/>
      <dgm:t>
        <a:bodyPr/>
        <a:lstStyle/>
        <a:p>
          <a:endParaRPr lang="en-GB"/>
        </a:p>
      </dgm:t>
    </dgm:pt>
    <dgm:pt modelId="{361E2A5A-C799-4224-8F80-37BDC480E398}">
      <dgm:prSet phldrT="[Text]"/>
      <dgm:spPr/>
      <dgm:t>
        <a:bodyPr/>
        <a:lstStyle/>
        <a:p>
          <a:r>
            <a:rPr lang="en-GB" dirty="0"/>
            <a:t>Customize the data</a:t>
          </a:r>
        </a:p>
      </dgm:t>
    </dgm:pt>
    <dgm:pt modelId="{791391ED-817C-4C8D-B82D-463C84FF85E7}" type="parTrans" cxnId="{0DEACBC9-C5DF-4E36-BF38-81DF3F02FA34}">
      <dgm:prSet/>
      <dgm:spPr/>
      <dgm:t>
        <a:bodyPr/>
        <a:lstStyle/>
        <a:p>
          <a:endParaRPr lang="en-GB"/>
        </a:p>
      </dgm:t>
    </dgm:pt>
    <dgm:pt modelId="{700F64B2-13BB-4877-A2C3-31AD671B7B70}" type="sibTrans" cxnId="{0DEACBC9-C5DF-4E36-BF38-81DF3F02FA34}">
      <dgm:prSet/>
      <dgm:spPr/>
      <dgm:t>
        <a:bodyPr/>
        <a:lstStyle/>
        <a:p>
          <a:endParaRPr lang="en-GB"/>
        </a:p>
      </dgm:t>
    </dgm:pt>
    <dgm:pt modelId="{A3006F2F-4F65-468C-B29D-300FB5921730}">
      <dgm:prSet phldrT="[Text]"/>
      <dgm:spPr/>
      <dgm:t>
        <a:bodyPr/>
        <a:lstStyle/>
        <a:p>
          <a:r>
            <a:rPr lang="en-GB" dirty="0"/>
            <a:t>3</a:t>
          </a:r>
        </a:p>
      </dgm:t>
    </dgm:pt>
    <dgm:pt modelId="{F0EFE99D-C4F4-4962-A2A5-4B6B1CF8DA8F}" type="parTrans" cxnId="{0EE8D03D-64BC-422B-B1B6-802DE860F525}">
      <dgm:prSet/>
      <dgm:spPr/>
      <dgm:t>
        <a:bodyPr/>
        <a:lstStyle/>
        <a:p>
          <a:endParaRPr lang="en-GB"/>
        </a:p>
      </dgm:t>
    </dgm:pt>
    <dgm:pt modelId="{FA521859-A8AA-424F-A60B-9C48ADD96FF9}" type="sibTrans" cxnId="{0EE8D03D-64BC-422B-B1B6-802DE860F525}">
      <dgm:prSet/>
      <dgm:spPr/>
      <dgm:t>
        <a:bodyPr/>
        <a:lstStyle/>
        <a:p>
          <a:endParaRPr lang="en-GB"/>
        </a:p>
      </dgm:t>
    </dgm:pt>
    <dgm:pt modelId="{1378F689-11D7-471C-AB0A-B0F030337C45}">
      <dgm:prSet phldrT="[Text]"/>
      <dgm:spPr/>
      <dgm:t>
        <a:bodyPr/>
        <a:lstStyle/>
        <a:p>
          <a:r>
            <a:rPr lang="en-GB" dirty="0"/>
            <a:t>coding</a:t>
          </a:r>
        </a:p>
      </dgm:t>
    </dgm:pt>
    <dgm:pt modelId="{AE9D28E2-AE7A-4FE9-83C4-3FD1B2EAFDAB}" type="parTrans" cxnId="{82303509-1AC9-4531-B18F-02E8A9678DC8}">
      <dgm:prSet/>
      <dgm:spPr/>
      <dgm:t>
        <a:bodyPr/>
        <a:lstStyle/>
        <a:p>
          <a:endParaRPr lang="en-GB"/>
        </a:p>
      </dgm:t>
    </dgm:pt>
    <dgm:pt modelId="{6C72D1D1-F61E-4CCC-8ED9-F7F5966853BA}" type="sibTrans" cxnId="{82303509-1AC9-4531-B18F-02E8A9678DC8}">
      <dgm:prSet/>
      <dgm:spPr/>
      <dgm:t>
        <a:bodyPr/>
        <a:lstStyle/>
        <a:p>
          <a:endParaRPr lang="en-GB"/>
        </a:p>
      </dgm:t>
    </dgm:pt>
    <dgm:pt modelId="{880CD8B0-B73F-4539-AA16-E532DAF11FF5}">
      <dgm:prSet phldrT="[Text]"/>
      <dgm:spPr/>
      <dgm:t>
        <a:bodyPr/>
        <a:lstStyle/>
        <a:p>
          <a:r>
            <a:rPr lang="en-GB" dirty="0"/>
            <a:t>4</a:t>
          </a:r>
        </a:p>
      </dgm:t>
    </dgm:pt>
    <dgm:pt modelId="{3BF59C67-3913-4BEA-9596-052A25F68DDC}" type="parTrans" cxnId="{E4FE9F39-8738-46C9-9F02-977BBD88804F}">
      <dgm:prSet/>
      <dgm:spPr/>
      <dgm:t>
        <a:bodyPr/>
        <a:lstStyle/>
        <a:p>
          <a:endParaRPr lang="en-GB"/>
        </a:p>
      </dgm:t>
    </dgm:pt>
    <dgm:pt modelId="{75394124-C7CB-4002-9F34-25FF9AE4F320}" type="sibTrans" cxnId="{E4FE9F39-8738-46C9-9F02-977BBD88804F}">
      <dgm:prSet/>
      <dgm:spPr/>
      <dgm:t>
        <a:bodyPr/>
        <a:lstStyle/>
        <a:p>
          <a:endParaRPr lang="en-GB"/>
        </a:p>
      </dgm:t>
    </dgm:pt>
    <dgm:pt modelId="{22542940-A22B-4C02-94F6-2BEA4D9988CA}">
      <dgm:prSet phldrT="[Text]"/>
      <dgm:spPr/>
      <dgm:t>
        <a:bodyPr/>
        <a:lstStyle/>
        <a:p>
          <a:r>
            <a:rPr lang="en-GB" dirty="0"/>
            <a:t>more coding?</a:t>
          </a:r>
        </a:p>
      </dgm:t>
    </dgm:pt>
    <dgm:pt modelId="{CECAB021-1023-4A07-B27B-1E5841201194}" type="parTrans" cxnId="{0B523688-4A58-4947-870B-709F8053885A}">
      <dgm:prSet/>
      <dgm:spPr/>
      <dgm:t>
        <a:bodyPr/>
        <a:lstStyle/>
        <a:p>
          <a:endParaRPr lang="en-GB"/>
        </a:p>
      </dgm:t>
    </dgm:pt>
    <dgm:pt modelId="{0B167E38-E5A1-4AD9-A4EE-0430CC708197}" type="sibTrans" cxnId="{0B523688-4A58-4947-870B-709F8053885A}">
      <dgm:prSet/>
      <dgm:spPr/>
      <dgm:t>
        <a:bodyPr/>
        <a:lstStyle/>
        <a:p>
          <a:endParaRPr lang="en-GB"/>
        </a:p>
      </dgm:t>
    </dgm:pt>
    <dgm:pt modelId="{8352006D-0A17-4628-BC86-B6A5205A89E9}">
      <dgm:prSet phldrT="[Text]"/>
      <dgm:spPr/>
      <dgm:t>
        <a:bodyPr/>
        <a:lstStyle/>
        <a:p>
          <a:r>
            <a:rPr lang="en-GB" dirty="0"/>
            <a:t>Ask Mel</a:t>
          </a:r>
        </a:p>
      </dgm:t>
    </dgm:pt>
    <dgm:pt modelId="{A14723A2-EE61-4EDD-B06D-64565ABD109D}" type="parTrans" cxnId="{D6A0B4E8-E9F6-4813-A40B-65BAA439F546}">
      <dgm:prSet/>
      <dgm:spPr/>
      <dgm:t>
        <a:bodyPr/>
        <a:lstStyle/>
        <a:p>
          <a:endParaRPr lang="en-GB"/>
        </a:p>
      </dgm:t>
    </dgm:pt>
    <dgm:pt modelId="{8E2608AA-2F3A-4A2E-BC34-D8FE3F3072CE}" type="sibTrans" cxnId="{D6A0B4E8-E9F6-4813-A40B-65BAA439F546}">
      <dgm:prSet/>
      <dgm:spPr/>
      <dgm:t>
        <a:bodyPr/>
        <a:lstStyle/>
        <a:p>
          <a:endParaRPr lang="en-GB"/>
        </a:p>
      </dgm:t>
    </dgm:pt>
    <dgm:pt modelId="{4E840C73-A7AA-4F25-A2E4-7A4E90E0F0E9}">
      <dgm:prSet phldrT="[Text]"/>
      <dgm:spPr/>
      <dgm:t>
        <a:bodyPr/>
        <a:lstStyle/>
        <a:p>
          <a:r>
            <a:rPr lang="en-GB" dirty="0"/>
            <a:t>Ask </a:t>
          </a:r>
          <a:r>
            <a:rPr lang="en-GB" dirty="0" err="1"/>
            <a:t>mel</a:t>
          </a:r>
          <a:endParaRPr lang="en-GB" dirty="0"/>
        </a:p>
      </dgm:t>
    </dgm:pt>
    <dgm:pt modelId="{FDD9B3E4-6185-4018-A394-F7FBB7B63EDE}" type="parTrans" cxnId="{59643D3D-A4DA-4762-B19D-E18A81DF1C15}">
      <dgm:prSet/>
      <dgm:spPr/>
      <dgm:t>
        <a:bodyPr/>
        <a:lstStyle/>
        <a:p>
          <a:endParaRPr lang="en-GB"/>
        </a:p>
      </dgm:t>
    </dgm:pt>
    <dgm:pt modelId="{9CD4D325-7E0B-4670-8FED-E9F01D2F81E7}" type="sibTrans" cxnId="{59643D3D-A4DA-4762-B19D-E18A81DF1C15}">
      <dgm:prSet/>
      <dgm:spPr/>
      <dgm:t>
        <a:bodyPr/>
        <a:lstStyle/>
        <a:p>
          <a:endParaRPr lang="en-GB"/>
        </a:p>
      </dgm:t>
    </dgm:pt>
    <dgm:pt modelId="{6FE6F260-D4F5-4A0B-A434-8319F4F42D94}">
      <dgm:prSet phldrT="[Text]"/>
      <dgm:spPr/>
      <dgm:t>
        <a:bodyPr/>
        <a:lstStyle/>
        <a:p>
          <a:r>
            <a:rPr lang="en-GB" dirty="0"/>
            <a:t>5</a:t>
          </a:r>
        </a:p>
      </dgm:t>
    </dgm:pt>
    <dgm:pt modelId="{FB6D489F-CB22-47CA-B7DF-AE6CFBF6AFB3}" type="parTrans" cxnId="{B47370D2-B5B9-4693-9F4F-9B63EB778C7E}">
      <dgm:prSet/>
      <dgm:spPr/>
      <dgm:t>
        <a:bodyPr/>
        <a:lstStyle/>
        <a:p>
          <a:endParaRPr lang="en-GB"/>
        </a:p>
      </dgm:t>
    </dgm:pt>
    <dgm:pt modelId="{204146BF-6155-40A7-A05D-0CD7AB0A81A9}" type="sibTrans" cxnId="{B47370D2-B5B9-4693-9F4F-9B63EB778C7E}">
      <dgm:prSet/>
      <dgm:spPr/>
      <dgm:t>
        <a:bodyPr/>
        <a:lstStyle/>
        <a:p>
          <a:endParaRPr lang="en-GB"/>
        </a:p>
      </dgm:t>
    </dgm:pt>
    <dgm:pt modelId="{F3B5B533-4FE0-4C28-AD53-DBCF8A8BEC03}">
      <dgm:prSet phldrT="[Text]"/>
      <dgm:spPr/>
      <dgm:t>
        <a:bodyPr/>
        <a:lstStyle/>
        <a:p>
          <a:r>
            <a:rPr lang="en-GB" dirty="0"/>
            <a:t>Presentation</a:t>
          </a:r>
        </a:p>
      </dgm:t>
    </dgm:pt>
    <dgm:pt modelId="{97A9C8AF-74E0-44A1-B96E-8D676F1C1327}" type="parTrans" cxnId="{A7E4679E-619C-4218-9D84-B2D89F62C39D}">
      <dgm:prSet/>
      <dgm:spPr/>
      <dgm:t>
        <a:bodyPr/>
        <a:lstStyle/>
        <a:p>
          <a:endParaRPr lang="en-GB"/>
        </a:p>
      </dgm:t>
    </dgm:pt>
    <dgm:pt modelId="{30336881-5230-41AF-BC15-A0CF00C16F16}" type="sibTrans" cxnId="{A7E4679E-619C-4218-9D84-B2D89F62C39D}">
      <dgm:prSet/>
      <dgm:spPr/>
      <dgm:t>
        <a:bodyPr/>
        <a:lstStyle/>
        <a:p>
          <a:endParaRPr lang="en-GB"/>
        </a:p>
      </dgm:t>
    </dgm:pt>
    <dgm:pt modelId="{5B46BDD8-F25B-47D0-A0DB-0FE25432A10E}">
      <dgm:prSet phldrT="[Text]"/>
      <dgm:spPr/>
      <dgm:t>
        <a:bodyPr/>
        <a:lstStyle/>
        <a:p>
          <a:r>
            <a:rPr lang="en-GB" dirty="0"/>
            <a:t>6 </a:t>
          </a:r>
        </a:p>
      </dgm:t>
    </dgm:pt>
    <dgm:pt modelId="{ED3CB29D-8F06-4FD6-81AE-EE4EA2D3EC52}" type="parTrans" cxnId="{A222267C-DCAA-49C6-B533-A8AA77B30DEA}">
      <dgm:prSet/>
      <dgm:spPr/>
      <dgm:t>
        <a:bodyPr/>
        <a:lstStyle/>
        <a:p>
          <a:endParaRPr lang="en-GB"/>
        </a:p>
      </dgm:t>
    </dgm:pt>
    <dgm:pt modelId="{D0EE42E7-BCC3-4A81-B0B0-F56CDABA0DBC}" type="sibTrans" cxnId="{A222267C-DCAA-49C6-B533-A8AA77B30DEA}">
      <dgm:prSet/>
      <dgm:spPr/>
      <dgm:t>
        <a:bodyPr/>
        <a:lstStyle/>
        <a:p>
          <a:endParaRPr lang="en-GB"/>
        </a:p>
      </dgm:t>
    </dgm:pt>
    <dgm:pt modelId="{B7F2C1E7-C028-4E7A-A119-628AE6C6234E}">
      <dgm:prSet phldrT="[Text]"/>
      <dgm:spPr/>
      <dgm:t>
        <a:bodyPr/>
        <a:lstStyle/>
        <a:p>
          <a:r>
            <a:rPr lang="en-GB" dirty="0"/>
            <a:t>documentation</a:t>
          </a:r>
        </a:p>
      </dgm:t>
    </dgm:pt>
    <dgm:pt modelId="{6F6F4998-5DC1-4579-A56A-768F85E6C231}" type="parTrans" cxnId="{1D9F4CB8-FFF4-4E2B-9802-83A9EF1F068D}">
      <dgm:prSet/>
      <dgm:spPr/>
      <dgm:t>
        <a:bodyPr/>
        <a:lstStyle/>
        <a:p>
          <a:endParaRPr lang="en-GB"/>
        </a:p>
      </dgm:t>
    </dgm:pt>
    <dgm:pt modelId="{A45F6FCF-DFFF-4085-B56F-E2CEEC18106E}" type="sibTrans" cxnId="{1D9F4CB8-FFF4-4E2B-9802-83A9EF1F068D}">
      <dgm:prSet/>
      <dgm:spPr/>
      <dgm:t>
        <a:bodyPr/>
        <a:lstStyle/>
        <a:p>
          <a:endParaRPr lang="en-GB"/>
        </a:p>
      </dgm:t>
    </dgm:pt>
    <dgm:pt modelId="{59291119-1E29-4E74-9FC0-BD5691099CD7}">
      <dgm:prSet phldrT="[Text]"/>
      <dgm:spPr/>
      <dgm:t>
        <a:bodyPr/>
        <a:lstStyle/>
        <a:p>
          <a:r>
            <a:rPr lang="en-GB" dirty="0" err="1"/>
            <a:t>georeference</a:t>
          </a:r>
          <a:endParaRPr lang="en-GB" dirty="0"/>
        </a:p>
      </dgm:t>
    </dgm:pt>
    <dgm:pt modelId="{05E0A96D-6B51-4597-AD11-F2F1C14334F7}" type="parTrans" cxnId="{DEBD6535-DFD0-45DD-9F4B-C91F4DDA77BD}">
      <dgm:prSet/>
      <dgm:spPr/>
      <dgm:t>
        <a:bodyPr/>
        <a:lstStyle/>
        <a:p>
          <a:endParaRPr lang="en-GB"/>
        </a:p>
      </dgm:t>
    </dgm:pt>
    <dgm:pt modelId="{E6E56088-B907-4EE3-BCD1-77743F04A082}" type="sibTrans" cxnId="{DEBD6535-DFD0-45DD-9F4B-C91F4DDA77BD}">
      <dgm:prSet/>
      <dgm:spPr/>
      <dgm:t>
        <a:bodyPr/>
        <a:lstStyle/>
        <a:p>
          <a:endParaRPr lang="en-GB"/>
        </a:p>
      </dgm:t>
    </dgm:pt>
    <dgm:pt modelId="{4E66BC1C-09CD-44F3-B7AE-CCC97F03051C}" type="pres">
      <dgm:prSet presAssocID="{F537E2FA-FA2B-4CEB-A5F4-0CD649D9031D}" presName="Name0" presStyleCnt="0">
        <dgm:presLayoutVars>
          <dgm:dir/>
          <dgm:animLvl val="lvl"/>
          <dgm:resizeHandles val="exact"/>
        </dgm:presLayoutVars>
      </dgm:prSet>
      <dgm:spPr/>
    </dgm:pt>
    <dgm:pt modelId="{3B200E25-F7DD-4A18-BDED-D955B2C20008}" type="pres">
      <dgm:prSet presAssocID="{F537E2FA-FA2B-4CEB-A5F4-0CD649D9031D}" presName="tSp" presStyleCnt="0"/>
      <dgm:spPr/>
    </dgm:pt>
    <dgm:pt modelId="{88E25ECD-5718-4026-BA2D-F762301F0BF4}" type="pres">
      <dgm:prSet presAssocID="{F537E2FA-FA2B-4CEB-A5F4-0CD649D9031D}" presName="bSp" presStyleCnt="0"/>
      <dgm:spPr/>
    </dgm:pt>
    <dgm:pt modelId="{E2E1AEE7-8112-4B49-B578-728276BACC09}" type="pres">
      <dgm:prSet presAssocID="{F537E2FA-FA2B-4CEB-A5F4-0CD649D9031D}" presName="process" presStyleCnt="0"/>
      <dgm:spPr/>
    </dgm:pt>
    <dgm:pt modelId="{7CE0CECB-868B-4312-9711-E22680CD2202}" type="pres">
      <dgm:prSet presAssocID="{C01671D1-875E-4044-BBC0-43E981A43D6B}" presName="composite1" presStyleCnt="0"/>
      <dgm:spPr/>
    </dgm:pt>
    <dgm:pt modelId="{836F0022-D649-42BD-8F09-646EB4FA72A1}" type="pres">
      <dgm:prSet presAssocID="{C01671D1-875E-4044-BBC0-43E981A43D6B}" presName="dummyNode1" presStyleLbl="node1" presStyleIdx="0" presStyleCnt="6"/>
      <dgm:spPr/>
    </dgm:pt>
    <dgm:pt modelId="{EA318C2D-5619-43B5-B15E-7C837F49B673}" type="pres">
      <dgm:prSet presAssocID="{C01671D1-875E-4044-BBC0-43E981A43D6B}" presName="childNode1" presStyleLbl="bgAcc1" presStyleIdx="0" presStyleCnt="6">
        <dgm:presLayoutVars>
          <dgm:bulletEnabled val="1"/>
        </dgm:presLayoutVars>
      </dgm:prSet>
      <dgm:spPr/>
    </dgm:pt>
    <dgm:pt modelId="{14564D61-BC57-42CB-89AF-E4FF68967432}" type="pres">
      <dgm:prSet presAssocID="{C01671D1-875E-4044-BBC0-43E981A43D6B}" presName="childNode1tx" presStyleLbl="bgAcc1" presStyleIdx="0" presStyleCnt="6">
        <dgm:presLayoutVars>
          <dgm:bulletEnabled val="1"/>
        </dgm:presLayoutVars>
      </dgm:prSet>
      <dgm:spPr/>
    </dgm:pt>
    <dgm:pt modelId="{F8C4BD97-2FC4-4647-A010-9D953E50F635}" type="pres">
      <dgm:prSet presAssocID="{C01671D1-875E-4044-BBC0-43E981A43D6B}" presName="parentNode1" presStyleLbl="node1" presStyleIdx="0" presStyleCnt="6">
        <dgm:presLayoutVars>
          <dgm:chMax val="1"/>
          <dgm:bulletEnabled val="1"/>
        </dgm:presLayoutVars>
      </dgm:prSet>
      <dgm:spPr/>
    </dgm:pt>
    <dgm:pt modelId="{B33DCCE8-205D-412A-A87F-4B9017C54DA2}" type="pres">
      <dgm:prSet presAssocID="{C01671D1-875E-4044-BBC0-43E981A43D6B}" presName="connSite1" presStyleCnt="0"/>
      <dgm:spPr/>
    </dgm:pt>
    <dgm:pt modelId="{D79F7A34-9AFD-488E-B1BE-10EAE6818318}" type="pres">
      <dgm:prSet presAssocID="{B1637762-F063-44D9-BF93-3DA4A4621C02}" presName="Name9" presStyleLbl="sibTrans2D1" presStyleIdx="0" presStyleCnt="5"/>
      <dgm:spPr/>
    </dgm:pt>
    <dgm:pt modelId="{F0DA2438-CC56-41B3-9382-A66AF5E76B25}" type="pres">
      <dgm:prSet presAssocID="{0E928719-68D7-440D-9765-81EBD2F94C22}" presName="composite2" presStyleCnt="0"/>
      <dgm:spPr/>
    </dgm:pt>
    <dgm:pt modelId="{273074F4-1D32-44C8-A27D-B4108A93C452}" type="pres">
      <dgm:prSet presAssocID="{0E928719-68D7-440D-9765-81EBD2F94C22}" presName="dummyNode2" presStyleLbl="node1" presStyleIdx="0" presStyleCnt="6"/>
      <dgm:spPr/>
    </dgm:pt>
    <dgm:pt modelId="{878A1CC2-9BA0-4237-AEA2-6438964AAAD9}" type="pres">
      <dgm:prSet presAssocID="{0E928719-68D7-440D-9765-81EBD2F94C22}" presName="childNode2" presStyleLbl="bgAcc1" presStyleIdx="1" presStyleCnt="6">
        <dgm:presLayoutVars>
          <dgm:bulletEnabled val="1"/>
        </dgm:presLayoutVars>
      </dgm:prSet>
      <dgm:spPr/>
    </dgm:pt>
    <dgm:pt modelId="{52AC3E3D-558C-4481-A898-004FF7E1E64A}" type="pres">
      <dgm:prSet presAssocID="{0E928719-68D7-440D-9765-81EBD2F94C22}" presName="childNode2tx" presStyleLbl="bgAcc1" presStyleIdx="1" presStyleCnt="6">
        <dgm:presLayoutVars>
          <dgm:bulletEnabled val="1"/>
        </dgm:presLayoutVars>
      </dgm:prSet>
      <dgm:spPr/>
    </dgm:pt>
    <dgm:pt modelId="{421EA899-DAAB-4CC5-9B64-0D92149EDEA6}" type="pres">
      <dgm:prSet presAssocID="{0E928719-68D7-440D-9765-81EBD2F94C22}" presName="parentNode2" presStyleLbl="node1" presStyleIdx="1" presStyleCnt="6">
        <dgm:presLayoutVars>
          <dgm:chMax val="0"/>
          <dgm:bulletEnabled val="1"/>
        </dgm:presLayoutVars>
      </dgm:prSet>
      <dgm:spPr/>
    </dgm:pt>
    <dgm:pt modelId="{EF01D22C-55AB-4805-9F93-DA37FA2D8F0D}" type="pres">
      <dgm:prSet presAssocID="{0E928719-68D7-440D-9765-81EBD2F94C22}" presName="connSite2" presStyleCnt="0"/>
      <dgm:spPr/>
    </dgm:pt>
    <dgm:pt modelId="{3C406412-3C51-4212-BC2A-588FC6F6E550}" type="pres">
      <dgm:prSet presAssocID="{69AC95A5-C086-4F75-B1F5-835D5F983B9F}" presName="Name18" presStyleLbl="sibTrans2D1" presStyleIdx="1" presStyleCnt="5"/>
      <dgm:spPr/>
    </dgm:pt>
    <dgm:pt modelId="{19A462D1-220D-4783-80B1-3D5E02FE5EDF}" type="pres">
      <dgm:prSet presAssocID="{A3006F2F-4F65-468C-B29D-300FB5921730}" presName="composite1" presStyleCnt="0"/>
      <dgm:spPr/>
    </dgm:pt>
    <dgm:pt modelId="{9A46BB91-53A4-4AE3-8C27-31D2D6A1382B}" type="pres">
      <dgm:prSet presAssocID="{A3006F2F-4F65-468C-B29D-300FB5921730}" presName="dummyNode1" presStyleLbl="node1" presStyleIdx="1" presStyleCnt="6"/>
      <dgm:spPr/>
    </dgm:pt>
    <dgm:pt modelId="{2837F126-2C9E-4820-8C36-6562DE4C4C7F}" type="pres">
      <dgm:prSet presAssocID="{A3006F2F-4F65-468C-B29D-300FB5921730}" presName="childNode1" presStyleLbl="bgAcc1" presStyleIdx="2" presStyleCnt="6">
        <dgm:presLayoutVars>
          <dgm:bulletEnabled val="1"/>
        </dgm:presLayoutVars>
      </dgm:prSet>
      <dgm:spPr/>
    </dgm:pt>
    <dgm:pt modelId="{86BDCF7A-8E72-4B24-9467-8CA118736A8F}" type="pres">
      <dgm:prSet presAssocID="{A3006F2F-4F65-468C-B29D-300FB5921730}" presName="childNode1tx" presStyleLbl="bgAcc1" presStyleIdx="2" presStyleCnt="6">
        <dgm:presLayoutVars>
          <dgm:bulletEnabled val="1"/>
        </dgm:presLayoutVars>
      </dgm:prSet>
      <dgm:spPr/>
    </dgm:pt>
    <dgm:pt modelId="{5B460114-0C81-421E-88F2-123EB5D6CA62}" type="pres">
      <dgm:prSet presAssocID="{A3006F2F-4F65-468C-B29D-300FB5921730}" presName="parentNode1" presStyleLbl="node1" presStyleIdx="2" presStyleCnt="6">
        <dgm:presLayoutVars>
          <dgm:chMax val="1"/>
          <dgm:bulletEnabled val="1"/>
        </dgm:presLayoutVars>
      </dgm:prSet>
      <dgm:spPr/>
    </dgm:pt>
    <dgm:pt modelId="{9BE21904-4480-4E0D-8643-92EC2B59E74A}" type="pres">
      <dgm:prSet presAssocID="{A3006F2F-4F65-468C-B29D-300FB5921730}" presName="connSite1" presStyleCnt="0"/>
      <dgm:spPr/>
    </dgm:pt>
    <dgm:pt modelId="{A3A91BBA-10B2-4A43-BB13-EE9FAE99A9A0}" type="pres">
      <dgm:prSet presAssocID="{FA521859-A8AA-424F-A60B-9C48ADD96FF9}" presName="Name9" presStyleLbl="sibTrans2D1" presStyleIdx="2" presStyleCnt="5"/>
      <dgm:spPr/>
    </dgm:pt>
    <dgm:pt modelId="{A1308B31-550A-4582-A4FB-4E2416B3126D}" type="pres">
      <dgm:prSet presAssocID="{880CD8B0-B73F-4539-AA16-E532DAF11FF5}" presName="composite2" presStyleCnt="0"/>
      <dgm:spPr/>
    </dgm:pt>
    <dgm:pt modelId="{F061BBB4-83B8-41B5-9B9D-FE14C8EF9042}" type="pres">
      <dgm:prSet presAssocID="{880CD8B0-B73F-4539-AA16-E532DAF11FF5}" presName="dummyNode2" presStyleLbl="node1" presStyleIdx="2" presStyleCnt="6"/>
      <dgm:spPr/>
    </dgm:pt>
    <dgm:pt modelId="{DAB245D2-053C-4DFC-9C1C-439CE91E4AE6}" type="pres">
      <dgm:prSet presAssocID="{880CD8B0-B73F-4539-AA16-E532DAF11FF5}" presName="childNode2" presStyleLbl="bgAcc1" presStyleIdx="3" presStyleCnt="6">
        <dgm:presLayoutVars>
          <dgm:bulletEnabled val="1"/>
        </dgm:presLayoutVars>
      </dgm:prSet>
      <dgm:spPr/>
    </dgm:pt>
    <dgm:pt modelId="{66D56254-58B0-48F6-BB02-572A32CC7CDC}" type="pres">
      <dgm:prSet presAssocID="{880CD8B0-B73F-4539-AA16-E532DAF11FF5}" presName="childNode2tx" presStyleLbl="bgAcc1" presStyleIdx="3" presStyleCnt="6">
        <dgm:presLayoutVars>
          <dgm:bulletEnabled val="1"/>
        </dgm:presLayoutVars>
      </dgm:prSet>
      <dgm:spPr/>
    </dgm:pt>
    <dgm:pt modelId="{76111756-439E-4CD9-964D-2CAFA668C38E}" type="pres">
      <dgm:prSet presAssocID="{880CD8B0-B73F-4539-AA16-E532DAF11FF5}" presName="parentNode2" presStyleLbl="node1" presStyleIdx="3" presStyleCnt="6">
        <dgm:presLayoutVars>
          <dgm:chMax val="0"/>
          <dgm:bulletEnabled val="1"/>
        </dgm:presLayoutVars>
      </dgm:prSet>
      <dgm:spPr/>
    </dgm:pt>
    <dgm:pt modelId="{9910BA54-7336-4272-979E-759F29136FE2}" type="pres">
      <dgm:prSet presAssocID="{880CD8B0-B73F-4539-AA16-E532DAF11FF5}" presName="connSite2" presStyleCnt="0"/>
      <dgm:spPr/>
    </dgm:pt>
    <dgm:pt modelId="{8451E439-7DA7-460C-A8E7-176B38B2FE47}" type="pres">
      <dgm:prSet presAssocID="{75394124-C7CB-4002-9F34-25FF9AE4F320}" presName="Name18" presStyleLbl="sibTrans2D1" presStyleIdx="3" presStyleCnt="5"/>
      <dgm:spPr/>
    </dgm:pt>
    <dgm:pt modelId="{EF824471-6BCC-4FB5-A94E-14546DF63F5C}" type="pres">
      <dgm:prSet presAssocID="{6FE6F260-D4F5-4A0B-A434-8319F4F42D94}" presName="composite1" presStyleCnt="0"/>
      <dgm:spPr/>
    </dgm:pt>
    <dgm:pt modelId="{5863FB6F-7A02-43E7-840F-50DF68399AE7}" type="pres">
      <dgm:prSet presAssocID="{6FE6F260-D4F5-4A0B-A434-8319F4F42D94}" presName="dummyNode1" presStyleLbl="node1" presStyleIdx="3" presStyleCnt="6"/>
      <dgm:spPr/>
    </dgm:pt>
    <dgm:pt modelId="{5308E246-39B3-485C-8AC8-A0DAC021FA01}" type="pres">
      <dgm:prSet presAssocID="{6FE6F260-D4F5-4A0B-A434-8319F4F42D94}" presName="childNode1" presStyleLbl="bgAcc1" presStyleIdx="4" presStyleCnt="6">
        <dgm:presLayoutVars>
          <dgm:bulletEnabled val="1"/>
        </dgm:presLayoutVars>
      </dgm:prSet>
      <dgm:spPr/>
    </dgm:pt>
    <dgm:pt modelId="{DF8FBB7B-16D5-4F41-AF78-B368861F3F6C}" type="pres">
      <dgm:prSet presAssocID="{6FE6F260-D4F5-4A0B-A434-8319F4F42D94}" presName="childNode1tx" presStyleLbl="bgAcc1" presStyleIdx="4" presStyleCnt="6">
        <dgm:presLayoutVars>
          <dgm:bulletEnabled val="1"/>
        </dgm:presLayoutVars>
      </dgm:prSet>
      <dgm:spPr/>
    </dgm:pt>
    <dgm:pt modelId="{9CF0C416-AFAD-4458-A22F-45F394BB096B}" type="pres">
      <dgm:prSet presAssocID="{6FE6F260-D4F5-4A0B-A434-8319F4F42D94}" presName="parentNode1" presStyleLbl="node1" presStyleIdx="4" presStyleCnt="6">
        <dgm:presLayoutVars>
          <dgm:chMax val="1"/>
          <dgm:bulletEnabled val="1"/>
        </dgm:presLayoutVars>
      </dgm:prSet>
      <dgm:spPr/>
    </dgm:pt>
    <dgm:pt modelId="{DEEAAA68-FE60-4A30-803D-DA72F502BDE7}" type="pres">
      <dgm:prSet presAssocID="{6FE6F260-D4F5-4A0B-A434-8319F4F42D94}" presName="connSite1" presStyleCnt="0"/>
      <dgm:spPr/>
    </dgm:pt>
    <dgm:pt modelId="{019E2575-FCA5-4588-BB5F-D7BF13E1CEE0}" type="pres">
      <dgm:prSet presAssocID="{204146BF-6155-40A7-A05D-0CD7AB0A81A9}" presName="Name9" presStyleLbl="sibTrans2D1" presStyleIdx="4" presStyleCnt="5"/>
      <dgm:spPr/>
    </dgm:pt>
    <dgm:pt modelId="{36297871-BE02-4934-922F-A85C7D92BC10}" type="pres">
      <dgm:prSet presAssocID="{5B46BDD8-F25B-47D0-A0DB-0FE25432A10E}" presName="composite2" presStyleCnt="0"/>
      <dgm:spPr/>
    </dgm:pt>
    <dgm:pt modelId="{4DCB647C-85BB-4A03-B0FB-F9ADC69B7644}" type="pres">
      <dgm:prSet presAssocID="{5B46BDD8-F25B-47D0-A0DB-0FE25432A10E}" presName="dummyNode2" presStyleLbl="node1" presStyleIdx="4" presStyleCnt="6"/>
      <dgm:spPr/>
    </dgm:pt>
    <dgm:pt modelId="{CCEDAD1A-AA6B-4459-987F-C101737CA6BD}" type="pres">
      <dgm:prSet presAssocID="{5B46BDD8-F25B-47D0-A0DB-0FE25432A10E}" presName="childNode2" presStyleLbl="bgAcc1" presStyleIdx="5" presStyleCnt="6">
        <dgm:presLayoutVars>
          <dgm:bulletEnabled val="1"/>
        </dgm:presLayoutVars>
      </dgm:prSet>
      <dgm:spPr/>
    </dgm:pt>
    <dgm:pt modelId="{128022A0-5A06-4A64-B12F-872F5C91E62E}" type="pres">
      <dgm:prSet presAssocID="{5B46BDD8-F25B-47D0-A0DB-0FE25432A10E}" presName="childNode2tx" presStyleLbl="bgAcc1" presStyleIdx="5" presStyleCnt="6">
        <dgm:presLayoutVars>
          <dgm:bulletEnabled val="1"/>
        </dgm:presLayoutVars>
      </dgm:prSet>
      <dgm:spPr/>
    </dgm:pt>
    <dgm:pt modelId="{DABC9F98-3574-4FC5-9062-DFD6562F70B4}" type="pres">
      <dgm:prSet presAssocID="{5B46BDD8-F25B-47D0-A0DB-0FE25432A10E}" presName="parentNode2" presStyleLbl="node1" presStyleIdx="5" presStyleCnt="6">
        <dgm:presLayoutVars>
          <dgm:chMax val="0"/>
          <dgm:bulletEnabled val="1"/>
        </dgm:presLayoutVars>
      </dgm:prSet>
      <dgm:spPr/>
    </dgm:pt>
    <dgm:pt modelId="{66502447-C2CE-4C02-AEBB-E433F73A5E09}" type="pres">
      <dgm:prSet presAssocID="{5B46BDD8-F25B-47D0-A0DB-0FE25432A10E}" presName="connSite2" presStyleCnt="0"/>
      <dgm:spPr/>
    </dgm:pt>
  </dgm:ptLst>
  <dgm:cxnLst>
    <dgm:cxn modelId="{0E98D307-7F43-4058-A742-86684313360A}" type="presOf" srcId="{59291119-1E29-4E74-9FC0-BD5691099CD7}" destId="{878A1CC2-9BA0-4237-AEA2-6438964AAAD9}" srcOrd="0" destOrd="1" presId="urn:microsoft.com/office/officeart/2005/8/layout/hProcess4"/>
    <dgm:cxn modelId="{3F0A1109-D92D-49A2-92AE-0E3121D68A17}" type="presOf" srcId="{69AC95A5-C086-4F75-B1F5-835D5F983B9F}" destId="{3C406412-3C51-4212-BC2A-588FC6F6E550}" srcOrd="0" destOrd="0" presId="urn:microsoft.com/office/officeart/2005/8/layout/hProcess4"/>
    <dgm:cxn modelId="{82303509-1AC9-4531-B18F-02E8A9678DC8}" srcId="{A3006F2F-4F65-468C-B29D-300FB5921730}" destId="{1378F689-11D7-471C-AB0A-B0F030337C45}" srcOrd="0" destOrd="0" parTransId="{AE9D28E2-AE7A-4FE9-83C4-3FD1B2EAFDAB}" sibTransId="{6C72D1D1-F61E-4CCC-8ED9-F7F5966853BA}"/>
    <dgm:cxn modelId="{6E4C3511-1CD5-4099-A68D-E06727289458}" srcId="{F537E2FA-FA2B-4CEB-A5F4-0CD649D9031D}" destId="{C01671D1-875E-4044-BBC0-43E981A43D6B}" srcOrd="0" destOrd="0" parTransId="{FD5DD10F-53DC-4A1D-AFA7-36B251C7D0D3}" sibTransId="{B1637762-F063-44D9-BF93-3DA4A4621C02}"/>
    <dgm:cxn modelId="{953B6112-6BFA-4472-897F-155840E15A63}" type="presOf" srcId="{B7F2C1E7-C028-4E7A-A119-628AE6C6234E}" destId="{128022A0-5A06-4A64-B12F-872F5C91E62E}" srcOrd="1" destOrd="0" presId="urn:microsoft.com/office/officeart/2005/8/layout/hProcess4"/>
    <dgm:cxn modelId="{578ECA18-BE19-46F1-87CF-60A666116736}" type="presOf" srcId="{B1637762-F063-44D9-BF93-3DA4A4621C02}" destId="{D79F7A34-9AFD-488E-B1BE-10EAE6818318}" srcOrd="0" destOrd="0" presId="urn:microsoft.com/office/officeart/2005/8/layout/hProcess4"/>
    <dgm:cxn modelId="{047EB922-4B16-478F-A23F-59E34BAF3034}" type="presOf" srcId="{59291119-1E29-4E74-9FC0-BD5691099CD7}" destId="{52AC3E3D-558C-4481-A898-004FF7E1E64A}" srcOrd="1" destOrd="1" presId="urn:microsoft.com/office/officeart/2005/8/layout/hProcess4"/>
    <dgm:cxn modelId="{D3EC2C23-21E1-4864-9E8C-C7E362FB992E}" type="presOf" srcId="{8352006D-0A17-4628-BC86-B6A5205A89E9}" destId="{86BDCF7A-8E72-4B24-9467-8CA118736A8F}" srcOrd="1" destOrd="1" presId="urn:microsoft.com/office/officeart/2005/8/layout/hProcess4"/>
    <dgm:cxn modelId="{C7C63E23-3EBE-400D-8EAD-3ECD3298E760}" type="presOf" srcId="{22542940-A22B-4C02-94F6-2BEA4D9988CA}" destId="{DAB245D2-053C-4DFC-9C1C-439CE91E4AE6}" srcOrd="0" destOrd="0" presId="urn:microsoft.com/office/officeart/2005/8/layout/hProcess4"/>
    <dgm:cxn modelId="{4758A02F-402C-4E3A-842C-68DBBC07EEA9}" type="presOf" srcId="{1378F689-11D7-471C-AB0A-B0F030337C45}" destId="{86BDCF7A-8E72-4B24-9467-8CA118736A8F}" srcOrd="1" destOrd="0" presId="urn:microsoft.com/office/officeart/2005/8/layout/hProcess4"/>
    <dgm:cxn modelId="{BE7DEB2F-7C00-4F18-8C37-6CA4C5BB97D0}" type="presOf" srcId="{204146BF-6155-40A7-A05D-0CD7AB0A81A9}" destId="{019E2575-FCA5-4588-BB5F-D7BF13E1CEE0}" srcOrd="0" destOrd="0" presId="urn:microsoft.com/office/officeart/2005/8/layout/hProcess4"/>
    <dgm:cxn modelId="{DEBD6535-DFD0-45DD-9F4B-C91F4DDA77BD}" srcId="{0E928719-68D7-440D-9765-81EBD2F94C22}" destId="{59291119-1E29-4E74-9FC0-BD5691099CD7}" srcOrd="1" destOrd="0" parTransId="{05E0A96D-6B51-4597-AD11-F2F1C14334F7}" sibTransId="{E6E56088-B907-4EE3-BCD1-77743F04A082}"/>
    <dgm:cxn modelId="{E4FE9F39-8738-46C9-9F02-977BBD88804F}" srcId="{F537E2FA-FA2B-4CEB-A5F4-0CD649D9031D}" destId="{880CD8B0-B73F-4539-AA16-E532DAF11FF5}" srcOrd="3" destOrd="0" parTransId="{3BF59C67-3913-4BEA-9596-052A25F68DDC}" sibTransId="{75394124-C7CB-4002-9F34-25FF9AE4F320}"/>
    <dgm:cxn modelId="{59643D3D-A4DA-4762-B19D-E18A81DF1C15}" srcId="{880CD8B0-B73F-4539-AA16-E532DAF11FF5}" destId="{4E840C73-A7AA-4F25-A2E4-7A4E90E0F0E9}" srcOrd="1" destOrd="0" parTransId="{FDD9B3E4-6185-4018-A394-F7FBB7B63EDE}" sibTransId="{9CD4D325-7E0B-4670-8FED-E9F01D2F81E7}"/>
    <dgm:cxn modelId="{0EE8D03D-64BC-422B-B1B6-802DE860F525}" srcId="{F537E2FA-FA2B-4CEB-A5F4-0CD649D9031D}" destId="{A3006F2F-4F65-468C-B29D-300FB5921730}" srcOrd="2" destOrd="0" parTransId="{F0EFE99D-C4F4-4962-A2A5-4B6B1CF8DA8F}" sibTransId="{FA521859-A8AA-424F-A60B-9C48ADD96FF9}"/>
    <dgm:cxn modelId="{770FC15D-AA28-4784-8986-09649F437CC2}" type="presOf" srcId="{C8318DFA-7080-4D57-BCE4-B9D89F054143}" destId="{14564D61-BC57-42CB-89AF-E4FF68967432}" srcOrd="1" destOrd="0" presId="urn:microsoft.com/office/officeart/2005/8/layout/hProcess4"/>
    <dgm:cxn modelId="{B59F4865-D4B0-4897-8E18-372E2CEB2405}" srcId="{C01671D1-875E-4044-BBC0-43E981A43D6B}" destId="{C8318DFA-7080-4D57-BCE4-B9D89F054143}" srcOrd="0" destOrd="0" parTransId="{68DFF1E5-2A70-4409-93FB-C038F2B51E83}" sibTransId="{5452EFC8-EA19-4314-BAC9-57DC556AE69A}"/>
    <dgm:cxn modelId="{34FD6346-0C54-4CAA-90DB-CA2492EBBBE6}" type="presOf" srcId="{F3B5B533-4FE0-4C28-AD53-DBCF8A8BEC03}" destId="{DF8FBB7B-16D5-4F41-AF78-B368861F3F6C}" srcOrd="1" destOrd="0" presId="urn:microsoft.com/office/officeart/2005/8/layout/hProcess4"/>
    <dgm:cxn modelId="{711D3F48-B859-4401-8BAE-5E0467F01300}" type="presOf" srcId="{B7F2C1E7-C028-4E7A-A119-628AE6C6234E}" destId="{CCEDAD1A-AA6B-4459-987F-C101737CA6BD}" srcOrd="0" destOrd="0" presId="urn:microsoft.com/office/officeart/2005/8/layout/hProcess4"/>
    <dgm:cxn modelId="{C76DF34A-FF39-4B51-8244-EB5BBE22EC15}" type="presOf" srcId="{F537E2FA-FA2B-4CEB-A5F4-0CD649D9031D}" destId="{4E66BC1C-09CD-44F3-B7AE-CCC97F03051C}" srcOrd="0" destOrd="0" presId="urn:microsoft.com/office/officeart/2005/8/layout/hProcess4"/>
    <dgm:cxn modelId="{D7D6296E-07E2-438B-88CC-5F4E78DFA914}" type="presOf" srcId="{361E2A5A-C799-4224-8F80-37BDC480E398}" destId="{878A1CC2-9BA0-4237-AEA2-6438964AAAD9}" srcOrd="0" destOrd="0" presId="urn:microsoft.com/office/officeart/2005/8/layout/hProcess4"/>
    <dgm:cxn modelId="{4A80344E-7A4B-45E0-8C9B-F33508475311}" type="presOf" srcId="{880CD8B0-B73F-4539-AA16-E532DAF11FF5}" destId="{76111756-439E-4CD9-964D-2CAFA668C38E}" srcOrd="0" destOrd="0" presId="urn:microsoft.com/office/officeart/2005/8/layout/hProcess4"/>
    <dgm:cxn modelId="{79DA6A75-C75B-4C12-AE16-E3313BA82F94}" type="presOf" srcId="{A3006F2F-4F65-468C-B29D-300FB5921730}" destId="{5B460114-0C81-421E-88F2-123EB5D6CA62}" srcOrd="0" destOrd="0" presId="urn:microsoft.com/office/officeart/2005/8/layout/hProcess4"/>
    <dgm:cxn modelId="{7C446378-CF3A-4A6C-83E1-0F9F167435F9}" type="presOf" srcId="{4E840C73-A7AA-4F25-A2E4-7A4E90E0F0E9}" destId="{66D56254-58B0-48F6-BB02-572A32CC7CDC}" srcOrd="1" destOrd="1" presId="urn:microsoft.com/office/officeart/2005/8/layout/hProcess4"/>
    <dgm:cxn modelId="{0E08925A-49BA-4F2D-8A23-9DCF7AD25A2D}" type="presOf" srcId="{361E2A5A-C799-4224-8F80-37BDC480E398}" destId="{52AC3E3D-558C-4481-A898-004FF7E1E64A}" srcOrd="1" destOrd="0" presId="urn:microsoft.com/office/officeart/2005/8/layout/hProcess4"/>
    <dgm:cxn modelId="{A222267C-DCAA-49C6-B533-A8AA77B30DEA}" srcId="{F537E2FA-FA2B-4CEB-A5F4-0CD649D9031D}" destId="{5B46BDD8-F25B-47D0-A0DB-0FE25432A10E}" srcOrd="5" destOrd="0" parTransId="{ED3CB29D-8F06-4FD6-81AE-EE4EA2D3EC52}" sibTransId="{D0EE42E7-BCC3-4A81-B0B0-F56CDABA0DBC}"/>
    <dgm:cxn modelId="{0B523688-4A58-4947-870B-709F8053885A}" srcId="{880CD8B0-B73F-4539-AA16-E532DAF11FF5}" destId="{22542940-A22B-4C02-94F6-2BEA4D9988CA}" srcOrd="0" destOrd="0" parTransId="{CECAB021-1023-4A07-B27B-1E5841201194}" sibTransId="{0B167E38-E5A1-4AD9-A4EE-0430CC708197}"/>
    <dgm:cxn modelId="{D8E7C489-74A4-497F-A488-4C033F511F59}" type="presOf" srcId="{6FE6F260-D4F5-4A0B-A434-8319F4F42D94}" destId="{9CF0C416-AFAD-4458-A22F-45F394BB096B}" srcOrd="0" destOrd="0" presId="urn:microsoft.com/office/officeart/2005/8/layout/hProcess4"/>
    <dgm:cxn modelId="{70D38998-4729-4F26-940F-1B22AA67306A}" type="presOf" srcId="{22542940-A22B-4C02-94F6-2BEA4D9988CA}" destId="{66D56254-58B0-48F6-BB02-572A32CC7CDC}" srcOrd="1" destOrd="0" presId="urn:microsoft.com/office/officeart/2005/8/layout/hProcess4"/>
    <dgm:cxn modelId="{A7E4679E-619C-4218-9D84-B2D89F62C39D}" srcId="{6FE6F260-D4F5-4A0B-A434-8319F4F42D94}" destId="{F3B5B533-4FE0-4C28-AD53-DBCF8A8BEC03}" srcOrd="0" destOrd="0" parTransId="{97A9C8AF-74E0-44A1-B96E-8D676F1C1327}" sibTransId="{30336881-5230-41AF-BC15-A0CF00C16F16}"/>
    <dgm:cxn modelId="{C0C768A4-B5A2-4182-816B-F2688CEFADDD}" srcId="{F537E2FA-FA2B-4CEB-A5F4-0CD649D9031D}" destId="{0E928719-68D7-440D-9765-81EBD2F94C22}" srcOrd="1" destOrd="0" parTransId="{200A18BC-1AF1-49B3-A94B-CE7D1FA1ED84}" sibTransId="{69AC95A5-C086-4F75-B1F5-835D5F983B9F}"/>
    <dgm:cxn modelId="{1DA737A5-8827-4F22-B89D-D2C7F78D739A}" type="presOf" srcId="{4E840C73-A7AA-4F25-A2E4-7A4E90E0F0E9}" destId="{DAB245D2-053C-4DFC-9C1C-439CE91E4AE6}" srcOrd="0" destOrd="1" presId="urn:microsoft.com/office/officeart/2005/8/layout/hProcess4"/>
    <dgm:cxn modelId="{B55F37A6-8FDE-4F41-862F-038D62128F73}" type="presOf" srcId="{C8318DFA-7080-4D57-BCE4-B9D89F054143}" destId="{EA318C2D-5619-43B5-B15E-7C837F49B673}" srcOrd="0" destOrd="0" presId="urn:microsoft.com/office/officeart/2005/8/layout/hProcess4"/>
    <dgm:cxn modelId="{98229FA7-D6A5-4920-A39D-F469377A86BD}" type="presOf" srcId="{75394124-C7CB-4002-9F34-25FF9AE4F320}" destId="{8451E439-7DA7-460C-A8E7-176B38B2FE47}" srcOrd="0" destOrd="0" presId="urn:microsoft.com/office/officeart/2005/8/layout/hProcess4"/>
    <dgm:cxn modelId="{BC9D76A9-3B39-4EF1-ABE8-DC9CD72B97E1}" type="presOf" srcId="{FA521859-A8AA-424F-A60B-9C48ADD96FF9}" destId="{A3A91BBA-10B2-4A43-BB13-EE9FAE99A9A0}" srcOrd="0" destOrd="0" presId="urn:microsoft.com/office/officeart/2005/8/layout/hProcess4"/>
    <dgm:cxn modelId="{541856AE-E41E-4E89-9660-07F996F6F245}" type="presOf" srcId="{C01671D1-875E-4044-BBC0-43E981A43D6B}" destId="{F8C4BD97-2FC4-4647-A010-9D953E50F635}" srcOrd="0" destOrd="0" presId="urn:microsoft.com/office/officeart/2005/8/layout/hProcess4"/>
    <dgm:cxn modelId="{340CB5B4-A264-4CCA-A595-F3F613C2E844}" type="presOf" srcId="{5B46BDD8-F25B-47D0-A0DB-0FE25432A10E}" destId="{DABC9F98-3574-4FC5-9062-DFD6562F70B4}" srcOrd="0" destOrd="0" presId="urn:microsoft.com/office/officeart/2005/8/layout/hProcess4"/>
    <dgm:cxn modelId="{1D9F4CB8-FFF4-4E2B-9802-83A9EF1F068D}" srcId="{5B46BDD8-F25B-47D0-A0DB-0FE25432A10E}" destId="{B7F2C1E7-C028-4E7A-A119-628AE6C6234E}" srcOrd="0" destOrd="0" parTransId="{6F6F4998-5DC1-4579-A56A-768F85E6C231}" sibTransId="{A45F6FCF-DFFF-4085-B56F-E2CEEC18106E}"/>
    <dgm:cxn modelId="{589770C6-3BFA-4A6C-A753-976167065FCE}" type="presOf" srcId="{1378F689-11D7-471C-AB0A-B0F030337C45}" destId="{2837F126-2C9E-4820-8C36-6562DE4C4C7F}" srcOrd="0" destOrd="0" presId="urn:microsoft.com/office/officeart/2005/8/layout/hProcess4"/>
    <dgm:cxn modelId="{0DEACBC9-C5DF-4E36-BF38-81DF3F02FA34}" srcId="{0E928719-68D7-440D-9765-81EBD2F94C22}" destId="{361E2A5A-C799-4224-8F80-37BDC480E398}" srcOrd="0" destOrd="0" parTransId="{791391ED-817C-4C8D-B82D-463C84FF85E7}" sibTransId="{700F64B2-13BB-4877-A2C3-31AD671B7B70}"/>
    <dgm:cxn modelId="{B47370D2-B5B9-4693-9F4F-9B63EB778C7E}" srcId="{F537E2FA-FA2B-4CEB-A5F4-0CD649D9031D}" destId="{6FE6F260-D4F5-4A0B-A434-8319F4F42D94}" srcOrd="4" destOrd="0" parTransId="{FB6D489F-CB22-47CA-B7DF-AE6CFBF6AFB3}" sibTransId="{204146BF-6155-40A7-A05D-0CD7AB0A81A9}"/>
    <dgm:cxn modelId="{6222F9D8-01B4-4043-8953-2FF2D925563B}" type="presOf" srcId="{0E928719-68D7-440D-9765-81EBD2F94C22}" destId="{421EA899-DAAB-4CC5-9B64-0D92149EDEA6}" srcOrd="0" destOrd="0" presId="urn:microsoft.com/office/officeart/2005/8/layout/hProcess4"/>
    <dgm:cxn modelId="{574612DB-ECDE-49FB-BF8A-E71FEFDC149A}" type="presOf" srcId="{8352006D-0A17-4628-BC86-B6A5205A89E9}" destId="{2837F126-2C9E-4820-8C36-6562DE4C4C7F}" srcOrd="0" destOrd="1" presId="urn:microsoft.com/office/officeart/2005/8/layout/hProcess4"/>
    <dgm:cxn modelId="{F84B15DB-8B83-46EB-9CA5-6D7E22D5D980}" type="presOf" srcId="{F3B5B533-4FE0-4C28-AD53-DBCF8A8BEC03}" destId="{5308E246-39B3-485C-8AC8-A0DAC021FA01}" srcOrd="0" destOrd="0" presId="urn:microsoft.com/office/officeart/2005/8/layout/hProcess4"/>
    <dgm:cxn modelId="{D6A0B4E8-E9F6-4813-A40B-65BAA439F546}" srcId="{A3006F2F-4F65-468C-B29D-300FB5921730}" destId="{8352006D-0A17-4628-BC86-B6A5205A89E9}" srcOrd="1" destOrd="0" parTransId="{A14723A2-EE61-4EDD-B06D-64565ABD109D}" sibTransId="{8E2608AA-2F3A-4A2E-BC34-D8FE3F3072CE}"/>
    <dgm:cxn modelId="{5B4DF45B-DD9E-45F5-BFAE-CB8A29624ADE}" type="presParOf" srcId="{4E66BC1C-09CD-44F3-B7AE-CCC97F03051C}" destId="{3B200E25-F7DD-4A18-BDED-D955B2C20008}" srcOrd="0" destOrd="0" presId="urn:microsoft.com/office/officeart/2005/8/layout/hProcess4"/>
    <dgm:cxn modelId="{82AF0E03-D161-4FB7-997C-C9BE3D5BFAF9}" type="presParOf" srcId="{4E66BC1C-09CD-44F3-B7AE-CCC97F03051C}" destId="{88E25ECD-5718-4026-BA2D-F762301F0BF4}" srcOrd="1" destOrd="0" presId="urn:microsoft.com/office/officeart/2005/8/layout/hProcess4"/>
    <dgm:cxn modelId="{CC0F62C5-0964-4955-B573-6542A99C9E3A}" type="presParOf" srcId="{4E66BC1C-09CD-44F3-B7AE-CCC97F03051C}" destId="{E2E1AEE7-8112-4B49-B578-728276BACC09}" srcOrd="2" destOrd="0" presId="urn:microsoft.com/office/officeart/2005/8/layout/hProcess4"/>
    <dgm:cxn modelId="{8A08C7B8-11A2-45FE-8ACB-16C2B6665DEC}" type="presParOf" srcId="{E2E1AEE7-8112-4B49-B578-728276BACC09}" destId="{7CE0CECB-868B-4312-9711-E22680CD2202}" srcOrd="0" destOrd="0" presId="urn:microsoft.com/office/officeart/2005/8/layout/hProcess4"/>
    <dgm:cxn modelId="{06D4CE54-3B30-48F1-ABE9-D7AEBBA3431F}" type="presParOf" srcId="{7CE0CECB-868B-4312-9711-E22680CD2202}" destId="{836F0022-D649-42BD-8F09-646EB4FA72A1}" srcOrd="0" destOrd="0" presId="urn:microsoft.com/office/officeart/2005/8/layout/hProcess4"/>
    <dgm:cxn modelId="{D45C9774-15BA-407C-819B-4AF9EFA0B7D7}" type="presParOf" srcId="{7CE0CECB-868B-4312-9711-E22680CD2202}" destId="{EA318C2D-5619-43B5-B15E-7C837F49B673}" srcOrd="1" destOrd="0" presId="urn:microsoft.com/office/officeart/2005/8/layout/hProcess4"/>
    <dgm:cxn modelId="{C0C4F07A-EB27-4A0E-8ADC-F24A2F38469E}" type="presParOf" srcId="{7CE0CECB-868B-4312-9711-E22680CD2202}" destId="{14564D61-BC57-42CB-89AF-E4FF68967432}" srcOrd="2" destOrd="0" presId="urn:microsoft.com/office/officeart/2005/8/layout/hProcess4"/>
    <dgm:cxn modelId="{5D691943-C6FE-46BE-BD0A-C677391AB333}" type="presParOf" srcId="{7CE0CECB-868B-4312-9711-E22680CD2202}" destId="{F8C4BD97-2FC4-4647-A010-9D953E50F635}" srcOrd="3" destOrd="0" presId="urn:microsoft.com/office/officeart/2005/8/layout/hProcess4"/>
    <dgm:cxn modelId="{A4020709-2EB6-48C2-A00A-EE4464BC4E7D}" type="presParOf" srcId="{7CE0CECB-868B-4312-9711-E22680CD2202}" destId="{B33DCCE8-205D-412A-A87F-4B9017C54DA2}" srcOrd="4" destOrd="0" presId="urn:microsoft.com/office/officeart/2005/8/layout/hProcess4"/>
    <dgm:cxn modelId="{590C790B-A842-4402-9244-1525C152A78F}" type="presParOf" srcId="{E2E1AEE7-8112-4B49-B578-728276BACC09}" destId="{D79F7A34-9AFD-488E-B1BE-10EAE6818318}" srcOrd="1" destOrd="0" presId="urn:microsoft.com/office/officeart/2005/8/layout/hProcess4"/>
    <dgm:cxn modelId="{2D8B3F82-C0E1-4B48-88E1-9F07D49166A4}" type="presParOf" srcId="{E2E1AEE7-8112-4B49-B578-728276BACC09}" destId="{F0DA2438-CC56-41B3-9382-A66AF5E76B25}" srcOrd="2" destOrd="0" presId="urn:microsoft.com/office/officeart/2005/8/layout/hProcess4"/>
    <dgm:cxn modelId="{7A9B9702-489C-4B7A-A4C2-1675758237A8}" type="presParOf" srcId="{F0DA2438-CC56-41B3-9382-A66AF5E76B25}" destId="{273074F4-1D32-44C8-A27D-B4108A93C452}" srcOrd="0" destOrd="0" presId="urn:microsoft.com/office/officeart/2005/8/layout/hProcess4"/>
    <dgm:cxn modelId="{4FB3707E-ED48-4587-9C0E-75ACF27EC308}" type="presParOf" srcId="{F0DA2438-CC56-41B3-9382-A66AF5E76B25}" destId="{878A1CC2-9BA0-4237-AEA2-6438964AAAD9}" srcOrd="1" destOrd="0" presId="urn:microsoft.com/office/officeart/2005/8/layout/hProcess4"/>
    <dgm:cxn modelId="{E3C29AAF-4D28-4213-B3FC-250908CB47AF}" type="presParOf" srcId="{F0DA2438-CC56-41B3-9382-A66AF5E76B25}" destId="{52AC3E3D-558C-4481-A898-004FF7E1E64A}" srcOrd="2" destOrd="0" presId="urn:microsoft.com/office/officeart/2005/8/layout/hProcess4"/>
    <dgm:cxn modelId="{D72C6027-23AC-40B1-8E0B-94ABFDF98C93}" type="presParOf" srcId="{F0DA2438-CC56-41B3-9382-A66AF5E76B25}" destId="{421EA899-DAAB-4CC5-9B64-0D92149EDEA6}" srcOrd="3" destOrd="0" presId="urn:microsoft.com/office/officeart/2005/8/layout/hProcess4"/>
    <dgm:cxn modelId="{F22A6941-999F-4C56-B8B0-0E4BF194533E}" type="presParOf" srcId="{F0DA2438-CC56-41B3-9382-A66AF5E76B25}" destId="{EF01D22C-55AB-4805-9F93-DA37FA2D8F0D}" srcOrd="4" destOrd="0" presId="urn:microsoft.com/office/officeart/2005/8/layout/hProcess4"/>
    <dgm:cxn modelId="{9F67C15E-D552-4542-A108-4EF6547DF5AF}" type="presParOf" srcId="{E2E1AEE7-8112-4B49-B578-728276BACC09}" destId="{3C406412-3C51-4212-BC2A-588FC6F6E550}" srcOrd="3" destOrd="0" presId="urn:microsoft.com/office/officeart/2005/8/layout/hProcess4"/>
    <dgm:cxn modelId="{8EB3034A-D73F-4C8D-939F-73D1A11FDDA7}" type="presParOf" srcId="{E2E1AEE7-8112-4B49-B578-728276BACC09}" destId="{19A462D1-220D-4783-80B1-3D5E02FE5EDF}" srcOrd="4" destOrd="0" presId="urn:microsoft.com/office/officeart/2005/8/layout/hProcess4"/>
    <dgm:cxn modelId="{57D635F8-2774-4C6C-92C7-5F3B98DF8C0F}" type="presParOf" srcId="{19A462D1-220D-4783-80B1-3D5E02FE5EDF}" destId="{9A46BB91-53A4-4AE3-8C27-31D2D6A1382B}" srcOrd="0" destOrd="0" presId="urn:microsoft.com/office/officeart/2005/8/layout/hProcess4"/>
    <dgm:cxn modelId="{79C3F225-ED96-40A4-9C3E-55AE5049C04C}" type="presParOf" srcId="{19A462D1-220D-4783-80B1-3D5E02FE5EDF}" destId="{2837F126-2C9E-4820-8C36-6562DE4C4C7F}" srcOrd="1" destOrd="0" presId="urn:microsoft.com/office/officeart/2005/8/layout/hProcess4"/>
    <dgm:cxn modelId="{EA8039B8-E1F9-488D-88D0-F3BA7E771F02}" type="presParOf" srcId="{19A462D1-220D-4783-80B1-3D5E02FE5EDF}" destId="{86BDCF7A-8E72-4B24-9467-8CA118736A8F}" srcOrd="2" destOrd="0" presId="urn:microsoft.com/office/officeart/2005/8/layout/hProcess4"/>
    <dgm:cxn modelId="{8EBF58FE-CE79-4E7B-A2D8-69A3D3ECF12B}" type="presParOf" srcId="{19A462D1-220D-4783-80B1-3D5E02FE5EDF}" destId="{5B460114-0C81-421E-88F2-123EB5D6CA62}" srcOrd="3" destOrd="0" presId="urn:microsoft.com/office/officeart/2005/8/layout/hProcess4"/>
    <dgm:cxn modelId="{BEBCB50B-DAF0-4D03-9043-BE17DB022832}" type="presParOf" srcId="{19A462D1-220D-4783-80B1-3D5E02FE5EDF}" destId="{9BE21904-4480-4E0D-8643-92EC2B59E74A}" srcOrd="4" destOrd="0" presId="urn:microsoft.com/office/officeart/2005/8/layout/hProcess4"/>
    <dgm:cxn modelId="{E1940C5E-4D30-40F9-95D0-B171E8367588}" type="presParOf" srcId="{E2E1AEE7-8112-4B49-B578-728276BACC09}" destId="{A3A91BBA-10B2-4A43-BB13-EE9FAE99A9A0}" srcOrd="5" destOrd="0" presId="urn:microsoft.com/office/officeart/2005/8/layout/hProcess4"/>
    <dgm:cxn modelId="{994707C6-8031-4FF3-B8C8-A3C0FD454F1D}" type="presParOf" srcId="{E2E1AEE7-8112-4B49-B578-728276BACC09}" destId="{A1308B31-550A-4582-A4FB-4E2416B3126D}" srcOrd="6" destOrd="0" presId="urn:microsoft.com/office/officeart/2005/8/layout/hProcess4"/>
    <dgm:cxn modelId="{8F4C687A-BD05-4258-8AA2-8D9DF6073788}" type="presParOf" srcId="{A1308B31-550A-4582-A4FB-4E2416B3126D}" destId="{F061BBB4-83B8-41B5-9B9D-FE14C8EF9042}" srcOrd="0" destOrd="0" presId="urn:microsoft.com/office/officeart/2005/8/layout/hProcess4"/>
    <dgm:cxn modelId="{EB80B43C-3CA9-422F-AA6C-AA23006A91AD}" type="presParOf" srcId="{A1308B31-550A-4582-A4FB-4E2416B3126D}" destId="{DAB245D2-053C-4DFC-9C1C-439CE91E4AE6}" srcOrd="1" destOrd="0" presId="urn:microsoft.com/office/officeart/2005/8/layout/hProcess4"/>
    <dgm:cxn modelId="{DAD80DAA-647D-4DEA-8090-E71EB1AE7A85}" type="presParOf" srcId="{A1308B31-550A-4582-A4FB-4E2416B3126D}" destId="{66D56254-58B0-48F6-BB02-572A32CC7CDC}" srcOrd="2" destOrd="0" presId="urn:microsoft.com/office/officeart/2005/8/layout/hProcess4"/>
    <dgm:cxn modelId="{15986D43-71AC-4928-A819-A651FEB25D84}" type="presParOf" srcId="{A1308B31-550A-4582-A4FB-4E2416B3126D}" destId="{76111756-439E-4CD9-964D-2CAFA668C38E}" srcOrd="3" destOrd="0" presId="urn:microsoft.com/office/officeart/2005/8/layout/hProcess4"/>
    <dgm:cxn modelId="{AC677C70-A4E8-4FA0-8FB9-53E1D5A7E351}" type="presParOf" srcId="{A1308B31-550A-4582-A4FB-4E2416B3126D}" destId="{9910BA54-7336-4272-979E-759F29136FE2}" srcOrd="4" destOrd="0" presId="urn:microsoft.com/office/officeart/2005/8/layout/hProcess4"/>
    <dgm:cxn modelId="{0EAA7CA9-254F-41F7-A4D9-CA2FC38E2951}" type="presParOf" srcId="{E2E1AEE7-8112-4B49-B578-728276BACC09}" destId="{8451E439-7DA7-460C-A8E7-176B38B2FE47}" srcOrd="7" destOrd="0" presId="urn:microsoft.com/office/officeart/2005/8/layout/hProcess4"/>
    <dgm:cxn modelId="{E92A8077-5678-41BE-8245-5D4A5963654A}" type="presParOf" srcId="{E2E1AEE7-8112-4B49-B578-728276BACC09}" destId="{EF824471-6BCC-4FB5-A94E-14546DF63F5C}" srcOrd="8" destOrd="0" presId="urn:microsoft.com/office/officeart/2005/8/layout/hProcess4"/>
    <dgm:cxn modelId="{11043F0C-4D43-418F-AA0B-96B67063A73E}" type="presParOf" srcId="{EF824471-6BCC-4FB5-A94E-14546DF63F5C}" destId="{5863FB6F-7A02-43E7-840F-50DF68399AE7}" srcOrd="0" destOrd="0" presId="urn:microsoft.com/office/officeart/2005/8/layout/hProcess4"/>
    <dgm:cxn modelId="{74A43B0E-E5C9-4558-A0E9-434C69456609}" type="presParOf" srcId="{EF824471-6BCC-4FB5-A94E-14546DF63F5C}" destId="{5308E246-39B3-485C-8AC8-A0DAC021FA01}" srcOrd="1" destOrd="0" presId="urn:microsoft.com/office/officeart/2005/8/layout/hProcess4"/>
    <dgm:cxn modelId="{11E1E7B4-D14A-4DD0-ABF7-BD3EBE359C76}" type="presParOf" srcId="{EF824471-6BCC-4FB5-A94E-14546DF63F5C}" destId="{DF8FBB7B-16D5-4F41-AF78-B368861F3F6C}" srcOrd="2" destOrd="0" presId="urn:microsoft.com/office/officeart/2005/8/layout/hProcess4"/>
    <dgm:cxn modelId="{2826A08B-DBFB-4E63-A3D0-6F837752DB1A}" type="presParOf" srcId="{EF824471-6BCC-4FB5-A94E-14546DF63F5C}" destId="{9CF0C416-AFAD-4458-A22F-45F394BB096B}" srcOrd="3" destOrd="0" presId="urn:microsoft.com/office/officeart/2005/8/layout/hProcess4"/>
    <dgm:cxn modelId="{C20EF7F2-5309-4DC4-ACCA-7CD906A1632E}" type="presParOf" srcId="{EF824471-6BCC-4FB5-A94E-14546DF63F5C}" destId="{DEEAAA68-FE60-4A30-803D-DA72F502BDE7}" srcOrd="4" destOrd="0" presId="urn:microsoft.com/office/officeart/2005/8/layout/hProcess4"/>
    <dgm:cxn modelId="{873C46D5-F649-4616-9F50-00173AB471BC}" type="presParOf" srcId="{E2E1AEE7-8112-4B49-B578-728276BACC09}" destId="{019E2575-FCA5-4588-BB5F-D7BF13E1CEE0}" srcOrd="9" destOrd="0" presId="urn:microsoft.com/office/officeart/2005/8/layout/hProcess4"/>
    <dgm:cxn modelId="{B1CA1603-A268-4173-A597-263FDC46726C}" type="presParOf" srcId="{E2E1AEE7-8112-4B49-B578-728276BACC09}" destId="{36297871-BE02-4934-922F-A85C7D92BC10}" srcOrd="10" destOrd="0" presId="urn:microsoft.com/office/officeart/2005/8/layout/hProcess4"/>
    <dgm:cxn modelId="{BEFA943F-5469-46E2-8031-638AACAE2975}" type="presParOf" srcId="{36297871-BE02-4934-922F-A85C7D92BC10}" destId="{4DCB647C-85BB-4A03-B0FB-F9ADC69B7644}" srcOrd="0" destOrd="0" presId="urn:microsoft.com/office/officeart/2005/8/layout/hProcess4"/>
    <dgm:cxn modelId="{A1E62BA8-1F83-401C-B932-D91A397744C5}" type="presParOf" srcId="{36297871-BE02-4934-922F-A85C7D92BC10}" destId="{CCEDAD1A-AA6B-4459-987F-C101737CA6BD}" srcOrd="1" destOrd="0" presId="urn:microsoft.com/office/officeart/2005/8/layout/hProcess4"/>
    <dgm:cxn modelId="{662984A5-05A8-4340-B4C6-BAB46256F260}" type="presParOf" srcId="{36297871-BE02-4934-922F-A85C7D92BC10}" destId="{128022A0-5A06-4A64-B12F-872F5C91E62E}" srcOrd="2" destOrd="0" presId="urn:microsoft.com/office/officeart/2005/8/layout/hProcess4"/>
    <dgm:cxn modelId="{F3233FF3-8D73-4D4A-B75E-86D3244A9AED}" type="presParOf" srcId="{36297871-BE02-4934-922F-A85C7D92BC10}" destId="{DABC9F98-3574-4FC5-9062-DFD6562F70B4}" srcOrd="3" destOrd="0" presId="urn:microsoft.com/office/officeart/2005/8/layout/hProcess4"/>
    <dgm:cxn modelId="{A0F0F97C-4B18-4825-BCD2-6E1B52B0B04D}" type="presParOf" srcId="{36297871-BE02-4934-922F-A85C7D92BC10}" destId="{66502447-C2CE-4C02-AEBB-E433F73A5E0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8B1CC4-585F-4360-B0FF-0B8B2094AA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3AC468-DD33-4179-9248-73948946E5D3}">
      <dgm:prSet/>
      <dgm:spPr/>
      <dgm:t>
        <a:bodyPr/>
        <a:lstStyle/>
        <a:p>
          <a:pPr>
            <a:lnSpc>
              <a:spcPct val="100000"/>
            </a:lnSpc>
          </a:pPr>
          <a:r>
            <a:rPr lang="en-GB"/>
            <a:t>Getting suitable data</a:t>
          </a:r>
          <a:endParaRPr lang="en-US"/>
        </a:p>
      </dgm:t>
    </dgm:pt>
    <dgm:pt modelId="{D67671E4-6B96-479C-8510-49B1EFE169FF}" type="parTrans" cxnId="{7712ABA3-91E0-460B-9DC0-95A8E9BCC522}">
      <dgm:prSet/>
      <dgm:spPr/>
      <dgm:t>
        <a:bodyPr/>
        <a:lstStyle/>
        <a:p>
          <a:endParaRPr lang="en-US"/>
        </a:p>
      </dgm:t>
    </dgm:pt>
    <dgm:pt modelId="{64A558C6-82CA-4542-97C3-FA2657B21A14}" type="sibTrans" cxnId="{7712ABA3-91E0-460B-9DC0-95A8E9BCC522}">
      <dgm:prSet/>
      <dgm:spPr/>
      <dgm:t>
        <a:bodyPr/>
        <a:lstStyle/>
        <a:p>
          <a:endParaRPr lang="en-US"/>
        </a:p>
      </dgm:t>
    </dgm:pt>
    <dgm:pt modelId="{0EABCFD1-24F8-4A60-B72D-0EDF4AAFAA99}">
      <dgm:prSet/>
      <dgm:spPr/>
      <dgm:t>
        <a:bodyPr/>
        <a:lstStyle/>
        <a:p>
          <a:pPr>
            <a:lnSpc>
              <a:spcPct val="100000"/>
            </a:lnSpc>
          </a:pPr>
          <a:r>
            <a:rPr lang="en-US" dirty="0"/>
            <a:t>Putting data into the right form</a:t>
          </a:r>
        </a:p>
      </dgm:t>
    </dgm:pt>
    <dgm:pt modelId="{83904BC4-83AA-4746-A788-FAF8B18A9D0D}" type="parTrans" cxnId="{39F81AE6-AA52-4FD4-9500-204899A68A21}">
      <dgm:prSet/>
      <dgm:spPr/>
      <dgm:t>
        <a:bodyPr/>
        <a:lstStyle/>
        <a:p>
          <a:endParaRPr lang="en-US"/>
        </a:p>
      </dgm:t>
    </dgm:pt>
    <dgm:pt modelId="{6BDB09EE-881C-48AA-844D-8BCA409A9F22}" type="sibTrans" cxnId="{39F81AE6-AA52-4FD4-9500-204899A68A21}">
      <dgm:prSet/>
      <dgm:spPr/>
      <dgm:t>
        <a:bodyPr/>
        <a:lstStyle/>
        <a:p>
          <a:endParaRPr lang="en-US"/>
        </a:p>
      </dgm:t>
    </dgm:pt>
    <dgm:pt modelId="{0B2EB8E5-616C-41A0-B2D7-5208DA28A6AA}" type="pres">
      <dgm:prSet presAssocID="{098B1CC4-585F-4360-B0FF-0B8B2094AA0D}" presName="root" presStyleCnt="0">
        <dgm:presLayoutVars>
          <dgm:dir/>
          <dgm:resizeHandles val="exact"/>
        </dgm:presLayoutVars>
      </dgm:prSet>
      <dgm:spPr/>
    </dgm:pt>
    <dgm:pt modelId="{66AB0217-CA7D-4153-8DE4-414686911100}" type="pres">
      <dgm:prSet presAssocID="{B13AC468-DD33-4179-9248-73948946E5D3}" presName="compNode" presStyleCnt="0"/>
      <dgm:spPr/>
    </dgm:pt>
    <dgm:pt modelId="{AB6DA7CA-AB61-45AF-856A-14D31AEB0955}" type="pres">
      <dgm:prSet presAssocID="{B13AC468-DD33-4179-9248-73948946E5D3}" presName="bgRect" presStyleLbl="bgShp" presStyleIdx="0" presStyleCnt="2"/>
      <dgm:spPr/>
    </dgm:pt>
    <dgm:pt modelId="{0CB85378-853B-438D-944D-66A28A2D66AF}" type="pres">
      <dgm:prSet presAssocID="{B13AC468-DD33-4179-9248-73948946E5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enbank"/>
        </a:ext>
      </dgm:extLst>
    </dgm:pt>
    <dgm:pt modelId="{4FA3F6E5-6BEE-4EE4-B08F-8B6D641D7FD7}" type="pres">
      <dgm:prSet presAssocID="{B13AC468-DD33-4179-9248-73948946E5D3}" presName="spaceRect" presStyleCnt="0"/>
      <dgm:spPr/>
    </dgm:pt>
    <dgm:pt modelId="{4B46CF79-78C3-4202-80BB-49CB5D39E5CB}" type="pres">
      <dgm:prSet presAssocID="{B13AC468-DD33-4179-9248-73948946E5D3}" presName="parTx" presStyleLbl="revTx" presStyleIdx="0" presStyleCnt="2">
        <dgm:presLayoutVars>
          <dgm:chMax val="0"/>
          <dgm:chPref val="0"/>
        </dgm:presLayoutVars>
      </dgm:prSet>
      <dgm:spPr/>
    </dgm:pt>
    <dgm:pt modelId="{1B8BF561-57EF-4E09-B72F-1F3434999091}" type="pres">
      <dgm:prSet presAssocID="{64A558C6-82CA-4542-97C3-FA2657B21A14}" presName="sibTrans" presStyleCnt="0"/>
      <dgm:spPr/>
    </dgm:pt>
    <dgm:pt modelId="{1242EB3D-D96C-44EB-BDD3-C8E911001A94}" type="pres">
      <dgm:prSet presAssocID="{0EABCFD1-24F8-4A60-B72D-0EDF4AAFAA99}" presName="compNode" presStyleCnt="0"/>
      <dgm:spPr/>
    </dgm:pt>
    <dgm:pt modelId="{A26A4F8C-2E9C-4719-9008-974FFD29EBF3}" type="pres">
      <dgm:prSet presAssocID="{0EABCFD1-24F8-4A60-B72D-0EDF4AAFAA99}" presName="bgRect" presStyleLbl="bgShp" presStyleIdx="1" presStyleCnt="2"/>
      <dgm:spPr/>
    </dgm:pt>
    <dgm:pt modelId="{FAF967DE-98F2-4C9C-B493-D180831BDDE0}" type="pres">
      <dgm:prSet presAssocID="{0EABCFD1-24F8-4A60-B72D-0EDF4AAFAA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kument"/>
        </a:ext>
      </dgm:extLst>
    </dgm:pt>
    <dgm:pt modelId="{4271FCFF-31F2-4774-8765-74AB620C152B}" type="pres">
      <dgm:prSet presAssocID="{0EABCFD1-24F8-4A60-B72D-0EDF4AAFAA99}" presName="spaceRect" presStyleCnt="0"/>
      <dgm:spPr/>
    </dgm:pt>
    <dgm:pt modelId="{6A88FDD3-9EFE-4FB9-9F28-6E2B65C1BA45}" type="pres">
      <dgm:prSet presAssocID="{0EABCFD1-24F8-4A60-B72D-0EDF4AAFAA99}" presName="parTx" presStyleLbl="revTx" presStyleIdx="1" presStyleCnt="2">
        <dgm:presLayoutVars>
          <dgm:chMax val="0"/>
          <dgm:chPref val="0"/>
        </dgm:presLayoutVars>
      </dgm:prSet>
      <dgm:spPr/>
    </dgm:pt>
  </dgm:ptLst>
  <dgm:cxnLst>
    <dgm:cxn modelId="{14E74324-CF9C-4471-AFA9-352AF37D83E1}" type="presOf" srcId="{B13AC468-DD33-4179-9248-73948946E5D3}" destId="{4B46CF79-78C3-4202-80BB-49CB5D39E5CB}" srcOrd="0" destOrd="0" presId="urn:microsoft.com/office/officeart/2018/2/layout/IconVerticalSolidList"/>
    <dgm:cxn modelId="{50E0F741-785E-44AA-8F23-25AEFB39B4A8}" type="presOf" srcId="{098B1CC4-585F-4360-B0FF-0B8B2094AA0D}" destId="{0B2EB8E5-616C-41A0-B2D7-5208DA28A6AA}" srcOrd="0" destOrd="0" presId="urn:microsoft.com/office/officeart/2018/2/layout/IconVerticalSolidList"/>
    <dgm:cxn modelId="{7712ABA3-91E0-460B-9DC0-95A8E9BCC522}" srcId="{098B1CC4-585F-4360-B0FF-0B8B2094AA0D}" destId="{B13AC468-DD33-4179-9248-73948946E5D3}" srcOrd="0" destOrd="0" parTransId="{D67671E4-6B96-479C-8510-49B1EFE169FF}" sibTransId="{64A558C6-82CA-4542-97C3-FA2657B21A14}"/>
    <dgm:cxn modelId="{17EB37DF-37CD-4540-A6CA-7443BEF41910}" type="presOf" srcId="{0EABCFD1-24F8-4A60-B72D-0EDF4AAFAA99}" destId="{6A88FDD3-9EFE-4FB9-9F28-6E2B65C1BA45}" srcOrd="0" destOrd="0" presId="urn:microsoft.com/office/officeart/2018/2/layout/IconVerticalSolidList"/>
    <dgm:cxn modelId="{39F81AE6-AA52-4FD4-9500-204899A68A21}" srcId="{098B1CC4-585F-4360-B0FF-0B8B2094AA0D}" destId="{0EABCFD1-24F8-4A60-B72D-0EDF4AAFAA99}" srcOrd="1" destOrd="0" parTransId="{83904BC4-83AA-4746-A788-FAF8B18A9D0D}" sibTransId="{6BDB09EE-881C-48AA-844D-8BCA409A9F22}"/>
    <dgm:cxn modelId="{765EC6DD-73A1-428B-9350-C2D901D1477F}" type="presParOf" srcId="{0B2EB8E5-616C-41A0-B2D7-5208DA28A6AA}" destId="{66AB0217-CA7D-4153-8DE4-414686911100}" srcOrd="0" destOrd="0" presId="urn:microsoft.com/office/officeart/2018/2/layout/IconVerticalSolidList"/>
    <dgm:cxn modelId="{2BEA022F-3A78-4ECE-8F2A-E5FF38F8BD11}" type="presParOf" srcId="{66AB0217-CA7D-4153-8DE4-414686911100}" destId="{AB6DA7CA-AB61-45AF-856A-14D31AEB0955}" srcOrd="0" destOrd="0" presId="urn:microsoft.com/office/officeart/2018/2/layout/IconVerticalSolidList"/>
    <dgm:cxn modelId="{36B8D125-A5D9-4A5E-8678-441D79DAED56}" type="presParOf" srcId="{66AB0217-CA7D-4153-8DE4-414686911100}" destId="{0CB85378-853B-438D-944D-66A28A2D66AF}" srcOrd="1" destOrd="0" presId="urn:microsoft.com/office/officeart/2018/2/layout/IconVerticalSolidList"/>
    <dgm:cxn modelId="{CC07E183-7D09-46EB-9F09-ED708550E477}" type="presParOf" srcId="{66AB0217-CA7D-4153-8DE4-414686911100}" destId="{4FA3F6E5-6BEE-4EE4-B08F-8B6D641D7FD7}" srcOrd="2" destOrd="0" presId="urn:microsoft.com/office/officeart/2018/2/layout/IconVerticalSolidList"/>
    <dgm:cxn modelId="{EC17CDA4-AD5F-4B13-B2B3-A930CCAF9A20}" type="presParOf" srcId="{66AB0217-CA7D-4153-8DE4-414686911100}" destId="{4B46CF79-78C3-4202-80BB-49CB5D39E5CB}" srcOrd="3" destOrd="0" presId="urn:microsoft.com/office/officeart/2018/2/layout/IconVerticalSolidList"/>
    <dgm:cxn modelId="{D85C8225-110C-42B7-AFEB-C8ADF5CE1F33}" type="presParOf" srcId="{0B2EB8E5-616C-41A0-B2D7-5208DA28A6AA}" destId="{1B8BF561-57EF-4E09-B72F-1F3434999091}" srcOrd="1" destOrd="0" presId="urn:microsoft.com/office/officeart/2018/2/layout/IconVerticalSolidList"/>
    <dgm:cxn modelId="{D7BB3A0A-3571-42A6-9389-7B8E40A11A4A}" type="presParOf" srcId="{0B2EB8E5-616C-41A0-B2D7-5208DA28A6AA}" destId="{1242EB3D-D96C-44EB-BDD3-C8E911001A94}" srcOrd="2" destOrd="0" presId="urn:microsoft.com/office/officeart/2018/2/layout/IconVerticalSolidList"/>
    <dgm:cxn modelId="{E4E9ED98-4C44-42E8-A8E8-E5C5194EC0E1}" type="presParOf" srcId="{1242EB3D-D96C-44EB-BDD3-C8E911001A94}" destId="{A26A4F8C-2E9C-4719-9008-974FFD29EBF3}" srcOrd="0" destOrd="0" presId="urn:microsoft.com/office/officeart/2018/2/layout/IconVerticalSolidList"/>
    <dgm:cxn modelId="{6CE9AEE5-D0D1-4092-9E5F-968EA493A7B0}" type="presParOf" srcId="{1242EB3D-D96C-44EB-BDD3-C8E911001A94}" destId="{FAF967DE-98F2-4C9C-B493-D180831BDDE0}" srcOrd="1" destOrd="0" presId="urn:microsoft.com/office/officeart/2018/2/layout/IconVerticalSolidList"/>
    <dgm:cxn modelId="{D25D6561-F17D-4AAB-B3FF-D443B0DEB865}" type="presParOf" srcId="{1242EB3D-D96C-44EB-BDD3-C8E911001A94}" destId="{4271FCFF-31F2-4774-8765-74AB620C152B}" srcOrd="2" destOrd="0" presId="urn:microsoft.com/office/officeart/2018/2/layout/IconVerticalSolidList"/>
    <dgm:cxn modelId="{C98B3931-034C-41A0-BB77-986489F8D7B1}" type="presParOf" srcId="{1242EB3D-D96C-44EB-BDD3-C8E911001A94}" destId="{6A88FDD3-9EFE-4FB9-9F28-6E2B65C1BA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09614-BC6F-4EAB-8D89-FBB27113FD39}">
      <dsp:nvSpPr>
        <dsp:cNvPr id="0" name=""/>
        <dsp:cNvSpPr/>
      </dsp:nvSpPr>
      <dsp:spPr>
        <a:xfrm>
          <a:off x="645003" y="857113"/>
          <a:ext cx="1887187" cy="188718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sp>
    <dsp:sp modelId="{6A6D119C-1424-4292-AF5C-6EB6415F8B25}">
      <dsp:nvSpPr>
        <dsp:cNvPr id="0" name=""/>
        <dsp:cNvSpPr/>
      </dsp:nvSpPr>
      <dsp:spPr>
        <a:xfrm>
          <a:off x="1047190" y="1259301"/>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B40AAB-9B3A-45AD-86EB-08B6AA7BD4B3}">
      <dsp:nvSpPr>
        <dsp:cNvPr id="0" name=""/>
        <dsp:cNvSpPr/>
      </dsp:nvSpPr>
      <dsp:spPr>
        <a:xfrm>
          <a:off x="41721"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Presenting real-world migration data</a:t>
          </a:r>
          <a:endParaRPr lang="en-US" sz="1700" kern="1200"/>
        </a:p>
      </dsp:txBody>
      <dsp:txXfrm>
        <a:off x="41721" y="3332114"/>
        <a:ext cx="3093750" cy="720000"/>
      </dsp:txXfrm>
    </dsp:sp>
    <dsp:sp modelId="{3B8F1A2C-56E9-41F4-A881-68D4A8A1973F}">
      <dsp:nvSpPr>
        <dsp:cNvPr id="0" name=""/>
        <dsp:cNvSpPr/>
      </dsp:nvSpPr>
      <dsp:spPr>
        <a:xfrm>
          <a:off x="4280159" y="857113"/>
          <a:ext cx="1887187" cy="1887187"/>
        </a:xfrm>
        <a:prstGeom prst="ellipse">
          <a:avLst/>
        </a:prstGeom>
        <a:solidFill>
          <a:schemeClr val="bg2"/>
        </a:solidFill>
        <a:ln>
          <a:noFill/>
        </a:ln>
        <a:effectLst/>
      </dsp:spPr>
      <dsp:style>
        <a:lnRef idx="0">
          <a:scrgbClr r="0" g="0" b="0"/>
        </a:lnRef>
        <a:fillRef idx="1">
          <a:scrgbClr r="0" g="0" b="0"/>
        </a:fillRef>
        <a:effectRef idx="0">
          <a:scrgbClr r="0" g="0" b="0"/>
        </a:effectRef>
        <a:fontRef idx="minor"/>
      </dsp:style>
    </dsp:sp>
    <dsp:sp modelId="{D29D9603-FA63-4573-A3C9-33955260D23A}">
      <dsp:nvSpPr>
        <dsp:cNvPr id="0" name=""/>
        <dsp:cNvSpPr/>
      </dsp:nvSpPr>
      <dsp:spPr>
        <a:xfrm>
          <a:off x="4682346" y="1259301"/>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C199F-D021-4D39-AE9C-B49C203FB785}">
      <dsp:nvSpPr>
        <dsp:cNvPr id="0" name=""/>
        <dsp:cNvSpPr/>
      </dsp:nvSpPr>
      <dsp:spPr>
        <a:xfrm>
          <a:off x="3676878"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Visualizing where the people came from or where they emigrated</a:t>
          </a:r>
          <a:endParaRPr lang="en-US" sz="1700" kern="1200"/>
        </a:p>
      </dsp:txBody>
      <dsp:txXfrm>
        <a:off x="3676878" y="3332114"/>
        <a:ext cx="3093750" cy="720000"/>
      </dsp:txXfrm>
    </dsp:sp>
    <dsp:sp modelId="{652E6B0B-9407-4EE4-A13D-E3B2640D9A96}">
      <dsp:nvSpPr>
        <dsp:cNvPr id="0" name=""/>
        <dsp:cNvSpPr/>
      </dsp:nvSpPr>
      <dsp:spPr>
        <a:xfrm>
          <a:off x="7915315" y="857113"/>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04AAC-994F-412C-B5AF-3E38119B99B3}">
      <dsp:nvSpPr>
        <dsp:cNvPr id="0" name=""/>
        <dsp:cNvSpPr/>
      </dsp:nvSpPr>
      <dsp:spPr>
        <a:xfrm>
          <a:off x="8317503" y="1259301"/>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A0A3B-94B5-4C4B-87CD-72C037EF4D25}">
      <dsp:nvSpPr>
        <dsp:cNvPr id="0" name=""/>
        <dsp:cNvSpPr/>
      </dsp:nvSpPr>
      <dsp:spPr>
        <a:xfrm>
          <a:off x="7312034" y="333211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Show HOW MANY people migrated</a:t>
          </a:r>
          <a:endParaRPr lang="en-US" sz="1700" kern="1200"/>
        </a:p>
      </dsp:txBody>
      <dsp:txXfrm>
        <a:off x="7312034" y="3332114"/>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18C2D-5619-43B5-B15E-7C837F49B673}">
      <dsp:nvSpPr>
        <dsp:cNvPr id="0" name=""/>
        <dsp:cNvSpPr/>
      </dsp:nvSpPr>
      <dsp:spPr>
        <a:xfrm>
          <a:off x="976"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find suitable data</a:t>
          </a:r>
        </a:p>
      </dsp:txBody>
      <dsp:txXfrm>
        <a:off x="26790" y="1373911"/>
        <a:ext cx="1308405" cy="829741"/>
      </dsp:txXfrm>
    </dsp:sp>
    <dsp:sp modelId="{D79F7A34-9AFD-488E-B1BE-10EAE6818318}">
      <dsp:nvSpPr>
        <dsp:cNvPr id="0" name=""/>
        <dsp:cNvSpPr/>
      </dsp:nvSpPr>
      <dsp:spPr>
        <a:xfrm>
          <a:off x="736681" y="1512548"/>
          <a:ext cx="1651602" cy="1651602"/>
        </a:xfrm>
        <a:prstGeom prst="leftCircularArrow">
          <a:avLst>
            <a:gd name="adj1" fmla="val 4067"/>
            <a:gd name="adj2" fmla="val 511501"/>
            <a:gd name="adj3" fmla="val 2287012"/>
            <a:gd name="adj4" fmla="val 9024489"/>
            <a:gd name="adj5" fmla="val 474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C4BD97-2FC4-4647-A010-9D953E50F635}">
      <dsp:nvSpPr>
        <dsp:cNvPr id="0" name=""/>
        <dsp:cNvSpPr/>
      </dsp:nvSpPr>
      <dsp:spPr>
        <a:xfrm>
          <a:off x="303206" y="2229466"/>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1</a:t>
          </a:r>
        </a:p>
      </dsp:txBody>
      <dsp:txXfrm>
        <a:off x="317287" y="2243547"/>
        <a:ext cx="1180756" cy="452584"/>
      </dsp:txXfrm>
    </dsp:sp>
    <dsp:sp modelId="{878A1CC2-9BA0-4237-AEA2-6438964AAAD9}">
      <dsp:nvSpPr>
        <dsp:cNvPr id="0" name=""/>
        <dsp:cNvSpPr/>
      </dsp:nvSpPr>
      <dsp:spPr>
        <a:xfrm>
          <a:off x="1831956"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Customize the data</a:t>
          </a:r>
        </a:p>
        <a:p>
          <a:pPr marL="114300" lvl="1" indent="-114300" algn="l" defTabSz="533400">
            <a:lnSpc>
              <a:spcPct val="90000"/>
            </a:lnSpc>
            <a:spcBef>
              <a:spcPct val="0"/>
            </a:spcBef>
            <a:spcAft>
              <a:spcPct val="15000"/>
            </a:spcAft>
            <a:buChar char="•"/>
          </a:pPr>
          <a:r>
            <a:rPr lang="en-GB" sz="1200" kern="1200" dirty="0" err="1"/>
            <a:t>georeference</a:t>
          </a:r>
          <a:endParaRPr lang="en-GB" sz="1200" kern="1200" dirty="0"/>
        </a:p>
      </dsp:txBody>
      <dsp:txXfrm>
        <a:off x="1857770" y="1614285"/>
        <a:ext cx="1308405" cy="829741"/>
      </dsp:txXfrm>
    </dsp:sp>
    <dsp:sp modelId="{3C406412-3C51-4212-BC2A-588FC6F6E550}">
      <dsp:nvSpPr>
        <dsp:cNvPr id="0" name=""/>
        <dsp:cNvSpPr/>
      </dsp:nvSpPr>
      <dsp:spPr>
        <a:xfrm>
          <a:off x="2556327" y="609804"/>
          <a:ext cx="1825384" cy="1825384"/>
        </a:xfrm>
        <a:prstGeom prst="circularArrow">
          <a:avLst>
            <a:gd name="adj1" fmla="val 3679"/>
            <a:gd name="adj2" fmla="val 458503"/>
            <a:gd name="adj3" fmla="val 19365986"/>
            <a:gd name="adj4" fmla="val 12575511"/>
            <a:gd name="adj5" fmla="val 429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1EA899-DAAB-4CC5-9B64-0D92149EDEA6}">
      <dsp:nvSpPr>
        <dsp:cNvPr id="0" name=""/>
        <dsp:cNvSpPr/>
      </dsp:nvSpPr>
      <dsp:spPr>
        <a:xfrm>
          <a:off x="2134186" y="1107724"/>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2</a:t>
          </a:r>
        </a:p>
      </dsp:txBody>
      <dsp:txXfrm>
        <a:off x="2148267" y="1121805"/>
        <a:ext cx="1180756" cy="452584"/>
      </dsp:txXfrm>
    </dsp:sp>
    <dsp:sp modelId="{2837F126-2C9E-4820-8C36-6562DE4C4C7F}">
      <dsp:nvSpPr>
        <dsp:cNvPr id="0" name=""/>
        <dsp:cNvSpPr/>
      </dsp:nvSpPr>
      <dsp:spPr>
        <a:xfrm>
          <a:off x="3662936"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coding</a:t>
          </a:r>
        </a:p>
        <a:p>
          <a:pPr marL="114300" lvl="1" indent="-114300" algn="l" defTabSz="533400">
            <a:lnSpc>
              <a:spcPct val="90000"/>
            </a:lnSpc>
            <a:spcBef>
              <a:spcPct val="0"/>
            </a:spcBef>
            <a:spcAft>
              <a:spcPct val="15000"/>
            </a:spcAft>
            <a:buChar char="•"/>
          </a:pPr>
          <a:r>
            <a:rPr lang="en-GB" sz="1200" kern="1200" dirty="0"/>
            <a:t>Ask Mel</a:t>
          </a:r>
        </a:p>
      </dsp:txBody>
      <dsp:txXfrm>
        <a:off x="3688750" y="1373911"/>
        <a:ext cx="1308405" cy="829741"/>
      </dsp:txXfrm>
    </dsp:sp>
    <dsp:sp modelId="{A3A91BBA-10B2-4A43-BB13-EE9FAE99A9A0}">
      <dsp:nvSpPr>
        <dsp:cNvPr id="0" name=""/>
        <dsp:cNvSpPr/>
      </dsp:nvSpPr>
      <dsp:spPr>
        <a:xfrm>
          <a:off x="4398640" y="1512548"/>
          <a:ext cx="1651602" cy="1651602"/>
        </a:xfrm>
        <a:prstGeom prst="leftCircularArrow">
          <a:avLst>
            <a:gd name="adj1" fmla="val 4067"/>
            <a:gd name="adj2" fmla="val 511501"/>
            <a:gd name="adj3" fmla="val 2287012"/>
            <a:gd name="adj4" fmla="val 9024489"/>
            <a:gd name="adj5" fmla="val 474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B460114-0C81-421E-88F2-123EB5D6CA62}">
      <dsp:nvSpPr>
        <dsp:cNvPr id="0" name=""/>
        <dsp:cNvSpPr/>
      </dsp:nvSpPr>
      <dsp:spPr>
        <a:xfrm>
          <a:off x="3965165" y="2229466"/>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3</a:t>
          </a:r>
        </a:p>
      </dsp:txBody>
      <dsp:txXfrm>
        <a:off x="3979246" y="2243547"/>
        <a:ext cx="1180756" cy="452584"/>
      </dsp:txXfrm>
    </dsp:sp>
    <dsp:sp modelId="{DAB245D2-053C-4DFC-9C1C-439CE91E4AE6}">
      <dsp:nvSpPr>
        <dsp:cNvPr id="0" name=""/>
        <dsp:cNvSpPr/>
      </dsp:nvSpPr>
      <dsp:spPr>
        <a:xfrm>
          <a:off x="5493915"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more coding?</a:t>
          </a:r>
        </a:p>
        <a:p>
          <a:pPr marL="114300" lvl="1" indent="-114300" algn="l" defTabSz="533400">
            <a:lnSpc>
              <a:spcPct val="90000"/>
            </a:lnSpc>
            <a:spcBef>
              <a:spcPct val="0"/>
            </a:spcBef>
            <a:spcAft>
              <a:spcPct val="15000"/>
            </a:spcAft>
            <a:buChar char="•"/>
          </a:pPr>
          <a:r>
            <a:rPr lang="en-GB" sz="1200" kern="1200" dirty="0"/>
            <a:t>Ask </a:t>
          </a:r>
          <a:r>
            <a:rPr lang="en-GB" sz="1200" kern="1200" dirty="0" err="1"/>
            <a:t>mel</a:t>
          </a:r>
          <a:endParaRPr lang="en-GB" sz="1200" kern="1200" dirty="0"/>
        </a:p>
      </dsp:txBody>
      <dsp:txXfrm>
        <a:off x="5519729" y="1614285"/>
        <a:ext cx="1308405" cy="829741"/>
      </dsp:txXfrm>
    </dsp:sp>
    <dsp:sp modelId="{8451E439-7DA7-460C-A8E7-176B38B2FE47}">
      <dsp:nvSpPr>
        <dsp:cNvPr id="0" name=""/>
        <dsp:cNvSpPr/>
      </dsp:nvSpPr>
      <dsp:spPr>
        <a:xfrm>
          <a:off x="6218286" y="609804"/>
          <a:ext cx="1825384" cy="1825384"/>
        </a:xfrm>
        <a:prstGeom prst="circularArrow">
          <a:avLst>
            <a:gd name="adj1" fmla="val 3679"/>
            <a:gd name="adj2" fmla="val 458503"/>
            <a:gd name="adj3" fmla="val 19365986"/>
            <a:gd name="adj4" fmla="val 12575511"/>
            <a:gd name="adj5" fmla="val 429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6111756-439E-4CD9-964D-2CAFA668C38E}">
      <dsp:nvSpPr>
        <dsp:cNvPr id="0" name=""/>
        <dsp:cNvSpPr/>
      </dsp:nvSpPr>
      <dsp:spPr>
        <a:xfrm>
          <a:off x="5796145" y="1107724"/>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4</a:t>
          </a:r>
        </a:p>
      </dsp:txBody>
      <dsp:txXfrm>
        <a:off x="5810226" y="1121805"/>
        <a:ext cx="1180756" cy="452584"/>
      </dsp:txXfrm>
    </dsp:sp>
    <dsp:sp modelId="{5308E246-39B3-485C-8AC8-A0DAC021FA01}">
      <dsp:nvSpPr>
        <dsp:cNvPr id="0" name=""/>
        <dsp:cNvSpPr/>
      </dsp:nvSpPr>
      <dsp:spPr>
        <a:xfrm>
          <a:off x="7324895"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Presentation</a:t>
          </a:r>
        </a:p>
      </dsp:txBody>
      <dsp:txXfrm>
        <a:off x="7350709" y="1373911"/>
        <a:ext cx="1308405" cy="829741"/>
      </dsp:txXfrm>
    </dsp:sp>
    <dsp:sp modelId="{019E2575-FCA5-4588-BB5F-D7BF13E1CEE0}">
      <dsp:nvSpPr>
        <dsp:cNvPr id="0" name=""/>
        <dsp:cNvSpPr/>
      </dsp:nvSpPr>
      <dsp:spPr>
        <a:xfrm>
          <a:off x="8060600" y="1512548"/>
          <a:ext cx="1651602" cy="1651602"/>
        </a:xfrm>
        <a:prstGeom prst="leftCircularArrow">
          <a:avLst>
            <a:gd name="adj1" fmla="val 4067"/>
            <a:gd name="adj2" fmla="val 511501"/>
            <a:gd name="adj3" fmla="val 2287012"/>
            <a:gd name="adj4" fmla="val 9024489"/>
            <a:gd name="adj5" fmla="val 474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CF0C416-AFAD-4458-A22F-45F394BB096B}">
      <dsp:nvSpPr>
        <dsp:cNvPr id="0" name=""/>
        <dsp:cNvSpPr/>
      </dsp:nvSpPr>
      <dsp:spPr>
        <a:xfrm>
          <a:off x="7627125" y="2229466"/>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5</a:t>
          </a:r>
        </a:p>
      </dsp:txBody>
      <dsp:txXfrm>
        <a:off x="7641206" y="2243547"/>
        <a:ext cx="1180756" cy="452584"/>
      </dsp:txXfrm>
    </dsp:sp>
    <dsp:sp modelId="{CCEDAD1A-AA6B-4459-987F-C101737CA6BD}">
      <dsp:nvSpPr>
        <dsp:cNvPr id="0" name=""/>
        <dsp:cNvSpPr/>
      </dsp:nvSpPr>
      <dsp:spPr>
        <a:xfrm>
          <a:off x="9155875" y="1348097"/>
          <a:ext cx="1360033" cy="11217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kern="1200" dirty="0"/>
            <a:t>documentation</a:t>
          </a:r>
        </a:p>
      </dsp:txBody>
      <dsp:txXfrm>
        <a:off x="9181689" y="1614285"/>
        <a:ext cx="1308405" cy="829741"/>
      </dsp:txXfrm>
    </dsp:sp>
    <dsp:sp modelId="{DABC9F98-3574-4FC5-9062-DFD6562F70B4}">
      <dsp:nvSpPr>
        <dsp:cNvPr id="0" name=""/>
        <dsp:cNvSpPr/>
      </dsp:nvSpPr>
      <dsp:spPr>
        <a:xfrm>
          <a:off x="9458104" y="1107724"/>
          <a:ext cx="1208918" cy="4807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GB" sz="2700" kern="1200" dirty="0"/>
            <a:t>6 </a:t>
          </a:r>
        </a:p>
      </dsp:txBody>
      <dsp:txXfrm>
        <a:off x="9472185" y="1121805"/>
        <a:ext cx="1180756" cy="452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DA7CA-AB61-45AF-856A-14D31AEB0955}">
      <dsp:nvSpPr>
        <dsp:cNvPr id="0" name=""/>
        <dsp:cNvSpPr/>
      </dsp:nvSpPr>
      <dsp:spPr>
        <a:xfrm>
          <a:off x="0" y="741369"/>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85378-853B-438D-944D-66A28A2D66AF}">
      <dsp:nvSpPr>
        <dsp:cNvPr id="0" name=""/>
        <dsp:cNvSpPr/>
      </dsp:nvSpPr>
      <dsp:spPr>
        <a:xfrm>
          <a:off x="414026" y="1049323"/>
          <a:ext cx="752775" cy="752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6CF79-78C3-4202-80BB-49CB5D39E5CB}">
      <dsp:nvSpPr>
        <dsp:cNvPr id="0" name=""/>
        <dsp:cNvSpPr/>
      </dsp:nvSpPr>
      <dsp:spPr>
        <a:xfrm>
          <a:off x="1580827" y="741369"/>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1111250">
            <a:lnSpc>
              <a:spcPct val="100000"/>
            </a:lnSpc>
            <a:spcBef>
              <a:spcPct val="0"/>
            </a:spcBef>
            <a:spcAft>
              <a:spcPct val="35000"/>
            </a:spcAft>
            <a:buNone/>
          </a:pPr>
          <a:r>
            <a:rPr lang="en-GB" sz="2500" kern="1200"/>
            <a:t>Getting suitable data</a:t>
          </a:r>
          <a:endParaRPr lang="en-US" sz="2500" kern="1200"/>
        </a:p>
      </dsp:txBody>
      <dsp:txXfrm>
        <a:off x="1580827" y="741369"/>
        <a:ext cx="5277172" cy="1368682"/>
      </dsp:txXfrm>
    </dsp:sp>
    <dsp:sp modelId="{A26A4F8C-2E9C-4719-9008-974FFD29EBF3}">
      <dsp:nvSpPr>
        <dsp:cNvPr id="0" name=""/>
        <dsp:cNvSpPr/>
      </dsp:nvSpPr>
      <dsp:spPr>
        <a:xfrm>
          <a:off x="0" y="2452222"/>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967DE-98F2-4C9C-B493-D180831BDDE0}">
      <dsp:nvSpPr>
        <dsp:cNvPr id="0" name=""/>
        <dsp:cNvSpPr/>
      </dsp:nvSpPr>
      <dsp:spPr>
        <a:xfrm>
          <a:off x="414026" y="2760175"/>
          <a:ext cx="752775" cy="752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8FDD3-9EFE-4FB9-9F28-6E2B65C1BA45}">
      <dsp:nvSpPr>
        <dsp:cNvPr id="0" name=""/>
        <dsp:cNvSpPr/>
      </dsp:nvSpPr>
      <dsp:spPr>
        <a:xfrm>
          <a:off x="1580827" y="2452222"/>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1111250">
            <a:lnSpc>
              <a:spcPct val="100000"/>
            </a:lnSpc>
            <a:spcBef>
              <a:spcPct val="0"/>
            </a:spcBef>
            <a:spcAft>
              <a:spcPct val="35000"/>
            </a:spcAft>
            <a:buNone/>
          </a:pPr>
          <a:r>
            <a:rPr lang="en-US" sz="2500" kern="1200" dirty="0"/>
            <a:t>Putting data into the right form</a:t>
          </a:r>
        </a:p>
      </dsp:txBody>
      <dsp:txXfrm>
        <a:off x="1580827" y="2452222"/>
        <a:ext cx="5277172" cy="13686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06EB3-28CB-432B-BE3D-93E599BE6327}" type="datetimeFigureOut">
              <a:rPr lang="en-GB" smtClean="0"/>
              <a:t>25/01/2022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83034-6DAD-4439-842F-5AC941C32EE8}" type="slidenum">
              <a:rPr lang="en-GB" smtClean="0"/>
              <a:t>‹Nr.›</a:t>
            </a:fld>
            <a:endParaRPr lang="en-GB"/>
          </a:p>
        </p:txBody>
      </p:sp>
    </p:spTree>
    <p:extLst>
      <p:ext uri="{BB962C8B-B14F-4D97-AF65-F5344CB8AC3E}">
        <p14:creationId xmlns:p14="http://schemas.microsoft.com/office/powerpoint/2010/main" val="199316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the presentation of Mel and I – we decided to work with the Flow Map plugin and created a project with its help.</a:t>
            </a:r>
          </a:p>
        </p:txBody>
      </p:sp>
      <p:sp>
        <p:nvSpPr>
          <p:cNvPr id="4" name="Foliennummernplatzhalter 3"/>
          <p:cNvSpPr>
            <a:spLocks noGrp="1"/>
          </p:cNvSpPr>
          <p:nvPr>
            <p:ph type="sldNum" sz="quarter" idx="5"/>
          </p:nvPr>
        </p:nvSpPr>
        <p:spPr/>
        <p:txBody>
          <a:bodyPr/>
          <a:lstStyle/>
          <a:p>
            <a:fld id="{89483034-6DAD-4439-842F-5AC941C32EE8}" type="slidenum">
              <a:rPr lang="en-GB" smtClean="0"/>
              <a:t>1</a:t>
            </a:fld>
            <a:endParaRPr lang="en-GB"/>
          </a:p>
        </p:txBody>
      </p:sp>
    </p:spTree>
    <p:extLst>
      <p:ext uri="{BB962C8B-B14F-4D97-AF65-F5344CB8AC3E}">
        <p14:creationId xmlns:p14="http://schemas.microsoft.com/office/powerpoint/2010/main" val="414559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GB" dirty="0"/>
              <a:t>For our project we defined a set of goals:</a:t>
            </a:r>
          </a:p>
          <a:p>
            <a:pPr marL="171450" indent="-171450">
              <a:buFont typeface="Arial" panose="020B0604020202020204" pitchFamily="34" charset="0"/>
              <a:buChar char="•"/>
            </a:pPr>
            <a:r>
              <a:rPr lang="en-GB" dirty="0"/>
              <a:t>The first goal of ours was to create a flow map. One of the most interesting datasets for this kind of visualization is in our opinion migration data. This way we can showcase the movement of many people and it may also imply the relationship of people to other countries (for example: the most immigrants in 2020 were Germans)</a:t>
            </a:r>
          </a:p>
          <a:p>
            <a:pPr marL="171450" indent="-171450">
              <a:buFont typeface="Arial" panose="020B0604020202020204" pitchFamily="34" charset="0"/>
              <a:buChar char="•"/>
            </a:pPr>
            <a:r>
              <a:rPr lang="en-GB" dirty="0"/>
              <a:t>For the task, we decided to use data the immigrations and emigrations from and to Austria in the year of 2020. We obtained the according data from </a:t>
            </a:r>
            <a:r>
              <a:rPr lang="en-GB" dirty="0" err="1"/>
              <a:t>Statistik</a:t>
            </a:r>
            <a:r>
              <a:rPr lang="en-GB" dirty="0"/>
              <a:t> Austria.</a:t>
            </a:r>
          </a:p>
          <a:p>
            <a:pPr marL="171450" indent="-171450">
              <a:buFont typeface="Arial" panose="020B0604020202020204" pitchFamily="34" charset="0"/>
              <a:buChar char="•"/>
            </a:pPr>
            <a:r>
              <a:rPr lang="en-GB" dirty="0"/>
              <a:t>Mel and I have chosen to use Leaflet because we wanted to get to know the flow map plugin. Additionally, we preferred Leaflet because it is an open-source library and therefore we have the full control over our map.</a:t>
            </a:r>
          </a:p>
        </p:txBody>
      </p:sp>
      <p:sp>
        <p:nvSpPr>
          <p:cNvPr id="4" name="Foliennummernplatzhalter 3"/>
          <p:cNvSpPr>
            <a:spLocks noGrp="1"/>
          </p:cNvSpPr>
          <p:nvPr>
            <p:ph type="sldNum" sz="quarter" idx="5"/>
          </p:nvPr>
        </p:nvSpPr>
        <p:spPr/>
        <p:txBody>
          <a:bodyPr/>
          <a:lstStyle/>
          <a:p>
            <a:fld id="{89483034-6DAD-4439-842F-5AC941C32EE8}" type="slidenum">
              <a:rPr lang="en-GB" smtClean="0"/>
              <a:t>2</a:t>
            </a:fld>
            <a:endParaRPr lang="en-GB"/>
          </a:p>
        </p:txBody>
      </p:sp>
    </p:spTree>
    <p:extLst>
      <p:ext uri="{BB962C8B-B14F-4D97-AF65-F5344CB8AC3E}">
        <p14:creationId xmlns:p14="http://schemas.microsoft.com/office/powerpoint/2010/main" val="387128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endParaRPr lang="en-GB" dirty="0"/>
          </a:p>
          <a:p>
            <a:r>
              <a:rPr lang="en-GB" dirty="0"/>
              <a:t>ZWECK</a:t>
            </a:r>
          </a:p>
          <a:p>
            <a:pPr marL="171450" indent="-171450">
              <a:buFont typeface="Arial" panose="020B0604020202020204" pitchFamily="34" charset="0"/>
              <a:buChar char="•"/>
            </a:pPr>
            <a:r>
              <a:rPr lang="en-GB" dirty="0" err="1"/>
              <a:t>Darstellung</a:t>
            </a:r>
            <a:r>
              <a:rPr lang="en-GB" dirty="0"/>
              <a:t> von Ein- und </a:t>
            </a:r>
            <a:r>
              <a:rPr lang="en-GB" dirty="0" err="1"/>
              <a:t>Auswanderungen</a:t>
            </a:r>
            <a:r>
              <a:rPr lang="en-GB" dirty="0"/>
              <a:t> (</a:t>
            </a:r>
            <a:r>
              <a:rPr lang="en-GB" dirty="0" err="1"/>
              <a:t>reale</a:t>
            </a:r>
            <a:r>
              <a:rPr lang="en-GB" dirty="0"/>
              <a:t> </a:t>
            </a:r>
            <a:r>
              <a:rPr lang="en-GB" dirty="0" err="1"/>
              <a:t>Daten</a:t>
            </a:r>
            <a:r>
              <a:rPr lang="en-GB" dirty="0"/>
              <a:t>, die </a:t>
            </a:r>
            <a:r>
              <a:rPr lang="en-GB" dirty="0" err="1"/>
              <a:t>wir</a:t>
            </a:r>
            <a:r>
              <a:rPr lang="en-GB" dirty="0"/>
              <a:t> </a:t>
            </a:r>
            <a:r>
              <a:rPr lang="en-GB" dirty="0" err="1"/>
              <a:t>im</a:t>
            </a:r>
            <a:r>
              <a:rPr lang="en-GB" dirty="0"/>
              <a:t> Internet </a:t>
            </a:r>
            <a:r>
              <a:rPr lang="en-GB" dirty="0" err="1"/>
              <a:t>gefunden</a:t>
            </a:r>
            <a:r>
              <a:rPr lang="en-GB" dirty="0"/>
              <a:t> </a:t>
            </a:r>
            <a:r>
              <a:rPr lang="en-GB" dirty="0" err="1"/>
              <a:t>haben</a:t>
            </a:r>
            <a:r>
              <a:rPr lang="en-GB" dirty="0"/>
              <a:t>)</a:t>
            </a:r>
          </a:p>
          <a:p>
            <a:pPr marL="171450" indent="-171450">
              <a:buFont typeface="Arial" panose="020B0604020202020204" pitchFamily="34" charset="0"/>
              <a:buChar char="•"/>
            </a:pPr>
            <a:r>
              <a:rPr lang="en-GB" dirty="0" err="1"/>
              <a:t>Visualisierung</a:t>
            </a:r>
            <a:r>
              <a:rPr lang="en-GB" dirty="0"/>
              <a:t> der CSV-</a:t>
            </a:r>
            <a:r>
              <a:rPr lang="en-GB" dirty="0" err="1"/>
              <a:t>Daten</a:t>
            </a:r>
            <a:r>
              <a:rPr lang="en-GB" dirty="0"/>
              <a:t> </a:t>
            </a:r>
          </a:p>
          <a:p>
            <a:pPr marL="171450" indent="-171450">
              <a:buFont typeface="Arial" panose="020B0604020202020204" pitchFamily="34" charset="0"/>
              <a:buChar char="•"/>
            </a:pPr>
            <a:r>
              <a:rPr lang="en-GB" dirty="0" err="1"/>
              <a:t>Nicht</a:t>
            </a:r>
            <a:r>
              <a:rPr lang="en-GB" dirty="0"/>
              <a:t> </a:t>
            </a:r>
            <a:r>
              <a:rPr lang="en-GB" dirty="0" err="1"/>
              <a:t>wie</a:t>
            </a:r>
            <a:r>
              <a:rPr lang="en-GB" dirty="0"/>
              <a:t> die </a:t>
            </a:r>
            <a:r>
              <a:rPr lang="en-GB" dirty="0" err="1"/>
              <a:t>anderen</a:t>
            </a:r>
            <a:r>
              <a:rPr lang="en-GB" dirty="0"/>
              <a:t>, </a:t>
            </a:r>
            <a:r>
              <a:rPr lang="en-GB" dirty="0" err="1"/>
              <a:t>wollen</a:t>
            </a:r>
            <a:r>
              <a:rPr lang="en-GB" dirty="0"/>
              <a:t> </a:t>
            </a:r>
            <a:r>
              <a:rPr lang="en-GB" dirty="0" err="1"/>
              <a:t>wir</a:t>
            </a:r>
            <a:r>
              <a:rPr lang="en-GB" dirty="0"/>
              <a:t> </a:t>
            </a:r>
            <a:r>
              <a:rPr lang="en-GB" dirty="0" err="1"/>
              <a:t>darstellen</a:t>
            </a:r>
            <a:r>
              <a:rPr lang="en-GB" dirty="0"/>
              <a:t>, wo die Leute </a:t>
            </a:r>
            <a:r>
              <a:rPr lang="en-GB" dirty="0" err="1"/>
              <a:t>davor</a:t>
            </a:r>
            <a:r>
              <a:rPr lang="en-GB" dirty="0"/>
              <a:t> </a:t>
            </a:r>
            <a:r>
              <a:rPr lang="en-GB" dirty="0" err="1"/>
              <a:t>gewohnt</a:t>
            </a:r>
            <a:r>
              <a:rPr lang="en-GB" dirty="0"/>
              <a:t> </a:t>
            </a:r>
            <a:r>
              <a:rPr lang="en-GB" dirty="0" err="1"/>
              <a:t>haben</a:t>
            </a:r>
            <a:r>
              <a:rPr lang="en-GB" dirty="0"/>
              <a:t>, </a:t>
            </a:r>
            <a:r>
              <a:rPr lang="en-GB" dirty="0" err="1"/>
              <a:t>nciht</a:t>
            </a:r>
            <a:r>
              <a:rPr lang="en-GB" dirty="0"/>
              <a:t> was </a:t>
            </a:r>
            <a:r>
              <a:rPr lang="en-GB" dirty="0" err="1"/>
              <a:t>ihre</a:t>
            </a:r>
            <a:r>
              <a:rPr lang="en-GB" dirty="0"/>
              <a:t> </a:t>
            </a:r>
            <a:r>
              <a:rPr lang="en-GB" dirty="0" err="1"/>
              <a:t>Nationalität</a:t>
            </a:r>
            <a:r>
              <a:rPr lang="en-GB" dirty="0"/>
              <a:t> </a:t>
            </a:r>
            <a:r>
              <a:rPr lang="en-GB" dirty="0" err="1"/>
              <a:t>ist</a:t>
            </a:r>
            <a:endParaRPr lang="en-GB" dirty="0"/>
          </a:p>
          <a:p>
            <a:pPr marL="171450" indent="-171450">
              <a:buFont typeface="Arial" panose="020B0604020202020204" pitchFamily="34" charset="0"/>
              <a:buChar char="•"/>
            </a:pPr>
            <a:r>
              <a:rPr lang="en-GB" dirty="0"/>
              <a:t>In </a:t>
            </a:r>
            <a:r>
              <a:rPr lang="en-GB" dirty="0" err="1"/>
              <a:t>unserer</a:t>
            </a:r>
            <a:r>
              <a:rPr lang="en-GB" dirty="0"/>
              <a:t> </a:t>
            </a:r>
            <a:r>
              <a:rPr lang="en-GB" dirty="0" err="1"/>
              <a:t>Visualisierung</a:t>
            </a:r>
            <a:r>
              <a:rPr lang="en-GB" dirty="0"/>
              <a:t> </a:t>
            </a:r>
            <a:r>
              <a:rPr lang="en-GB" dirty="0" err="1"/>
              <a:t>soll</a:t>
            </a:r>
            <a:r>
              <a:rPr lang="en-GB" dirty="0"/>
              <a:t> man </a:t>
            </a:r>
            <a:r>
              <a:rPr lang="en-GB" dirty="0" err="1"/>
              <a:t>außerdem</a:t>
            </a:r>
            <a:r>
              <a:rPr lang="en-GB" dirty="0"/>
              <a:t> </a:t>
            </a:r>
            <a:r>
              <a:rPr lang="en-GB" dirty="0" err="1"/>
              <a:t>sehen</a:t>
            </a:r>
            <a:r>
              <a:rPr lang="en-GB" dirty="0"/>
              <a:t> </a:t>
            </a:r>
            <a:r>
              <a:rPr lang="en-GB" dirty="0" err="1"/>
              <a:t>können</a:t>
            </a:r>
            <a:r>
              <a:rPr lang="en-GB" dirty="0"/>
              <a:t>, WIEVIELE Leute </a:t>
            </a:r>
            <a:r>
              <a:rPr lang="en-GB" dirty="0" err="1"/>
              <a:t>ein</a:t>
            </a:r>
            <a:r>
              <a:rPr lang="en-GB" dirty="0"/>
              <a:t>- und WIEVIELE </a:t>
            </a:r>
            <a:r>
              <a:rPr lang="en-GB" dirty="0" err="1"/>
              <a:t>ausgewandert</a:t>
            </a:r>
            <a:r>
              <a:rPr lang="en-GB" dirty="0"/>
              <a:t> </a:t>
            </a:r>
            <a:r>
              <a:rPr lang="en-GB" dirty="0" err="1"/>
              <a:t>sind</a:t>
            </a:r>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3</a:t>
            </a:fld>
            <a:endParaRPr lang="en-GB"/>
          </a:p>
        </p:txBody>
      </p:sp>
    </p:spTree>
    <p:extLst>
      <p:ext uri="{BB962C8B-B14F-4D97-AF65-F5344CB8AC3E}">
        <p14:creationId xmlns:p14="http://schemas.microsoft.com/office/powerpoint/2010/main" val="414906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GB" dirty="0"/>
              <a:t>Find suitable data</a:t>
            </a:r>
          </a:p>
          <a:p>
            <a:pPr marL="171450" indent="-171450">
              <a:buFont typeface="Arial" panose="020B0604020202020204" pitchFamily="34" charset="0"/>
              <a:buChar char="•"/>
            </a:pPr>
            <a:r>
              <a:rPr lang="en-US" dirty="0"/>
              <a:t>Customize the data so that it has all the properties that the flowchart plugin needs</a:t>
            </a:r>
          </a:p>
          <a:p>
            <a:pPr marL="171450" indent="-171450">
              <a:buFont typeface="Arial" panose="020B0604020202020204" pitchFamily="34" charset="0"/>
              <a:buChar char="•"/>
            </a:pPr>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4</a:t>
            </a:fld>
            <a:endParaRPr lang="en-GB"/>
          </a:p>
        </p:txBody>
      </p:sp>
    </p:spTree>
    <p:extLst>
      <p:ext uri="{BB962C8B-B14F-4D97-AF65-F5344CB8AC3E}">
        <p14:creationId xmlns:p14="http://schemas.microsoft.com/office/powerpoint/2010/main" val="420341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9483034-6DAD-4439-842F-5AC941C32EE8}" type="slidenum">
              <a:rPr lang="en-GB" smtClean="0"/>
              <a:t>7</a:t>
            </a:fld>
            <a:endParaRPr lang="en-GB"/>
          </a:p>
        </p:txBody>
      </p:sp>
    </p:spTree>
    <p:extLst>
      <p:ext uri="{BB962C8B-B14F-4D97-AF65-F5344CB8AC3E}">
        <p14:creationId xmlns:p14="http://schemas.microsoft.com/office/powerpoint/2010/main" val="285427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23361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6391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42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625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6948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08817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6994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58705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5332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1166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08579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30648873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debymel.github.io/geovisualisation/" TargetMode="Externa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Ein Bild, das Himmel, Karte, Text enthält.&#10;&#10;Automatisch generierte Beschreibung">
            <a:extLst>
              <a:ext uri="{FF2B5EF4-FFF2-40B4-BE49-F238E27FC236}">
                <a16:creationId xmlns:a16="http://schemas.microsoft.com/office/drawing/2014/main" id="{F55C2697-4088-4C7B-8447-AEE62F2519D8}"/>
              </a:ext>
            </a:extLst>
          </p:cNvPr>
          <p:cNvPicPr>
            <a:picLocks noChangeAspect="1"/>
          </p:cNvPicPr>
          <p:nvPr/>
        </p:nvPicPr>
        <p:blipFill rotWithShape="1">
          <a:blip r:embed="rId3"/>
          <a:srcRect t="3805" r="-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18" name="Freeform: Shape 17">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3DF7F1FE-0CC1-4B98-8928-D6A052404A1A}"/>
              </a:ext>
            </a:extLst>
          </p:cNvPr>
          <p:cNvSpPr>
            <a:spLocks noGrp="1"/>
          </p:cNvSpPr>
          <p:nvPr>
            <p:ph type="ctrTitle"/>
          </p:nvPr>
        </p:nvSpPr>
        <p:spPr>
          <a:xfrm>
            <a:off x="761999" y="1523999"/>
            <a:ext cx="4974609" cy="3612107"/>
          </a:xfrm>
        </p:spPr>
        <p:txBody>
          <a:bodyPr>
            <a:noAutofit/>
          </a:bodyPr>
          <a:lstStyle/>
          <a:p>
            <a:pPr algn="l"/>
            <a:r>
              <a:rPr lang="de-DE" sz="4400" dirty="0"/>
              <a:t>Assignment 3 – Flow </a:t>
            </a:r>
            <a:r>
              <a:rPr lang="de-DE" sz="4400" dirty="0" err="1"/>
              <a:t>Map</a:t>
            </a:r>
            <a:endParaRPr lang="en-GB" sz="4400" dirty="0"/>
          </a:p>
        </p:txBody>
      </p:sp>
      <p:sp>
        <p:nvSpPr>
          <p:cNvPr id="3" name="Untertitel 2">
            <a:extLst>
              <a:ext uri="{FF2B5EF4-FFF2-40B4-BE49-F238E27FC236}">
                <a16:creationId xmlns:a16="http://schemas.microsoft.com/office/drawing/2014/main" id="{CF2C2193-D521-46E4-A989-B9CA3072BCB6}"/>
              </a:ext>
            </a:extLst>
          </p:cNvPr>
          <p:cNvSpPr>
            <a:spLocks noGrp="1"/>
          </p:cNvSpPr>
          <p:nvPr>
            <p:ph type="subTitle" idx="1"/>
          </p:nvPr>
        </p:nvSpPr>
        <p:spPr>
          <a:xfrm>
            <a:off x="5424985" y="5268401"/>
            <a:ext cx="4572000" cy="1524000"/>
          </a:xfrm>
        </p:spPr>
        <p:txBody>
          <a:bodyPr>
            <a:normAutofit/>
          </a:bodyPr>
          <a:lstStyle/>
          <a:p>
            <a:pPr algn="l">
              <a:lnSpc>
                <a:spcPct val="100000"/>
              </a:lnSpc>
              <a:spcBef>
                <a:spcPts val="600"/>
              </a:spcBef>
            </a:pPr>
            <a:r>
              <a:rPr lang="en-GB" dirty="0"/>
              <a:t>by Elena Gaus </a:t>
            </a:r>
          </a:p>
          <a:p>
            <a:pPr algn="l">
              <a:lnSpc>
                <a:spcPct val="100000"/>
              </a:lnSpc>
              <a:spcBef>
                <a:spcPts val="600"/>
              </a:spcBef>
            </a:pPr>
            <a:r>
              <a:rPr lang="en-GB" dirty="0"/>
              <a:t>and Madeleine </a:t>
            </a:r>
            <a:r>
              <a:rPr lang="en-GB" dirty="0" err="1"/>
              <a:t>Pinkelnig</a:t>
            </a:r>
            <a:endParaRPr lang="en-GB" dirty="0"/>
          </a:p>
        </p:txBody>
      </p:sp>
    </p:spTree>
    <p:extLst>
      <p:ext uri="{BB962C8B-B14F-4D97-AF65-F5344CB8AC3E}">
        <p14:creationId xmlns:p14="http://schemas.microsoft.com/office/powerpoint/2010/main" val="269347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nhaltsplatzhalter 2">
            <a:extLst>
              <a:ext uri="{FF2B5EF4-FFF2-40B4-BE49-F238E27FC236}">
                <a16:creationId xmlns:a16="http://schemas.microsoft.com/office/drawing/2014/main" id="{B51C4DF6-A8F3-4AF2-AFCD-6CB17C4A3C55}"/>
              </a:ext>
            </a:extLst>
          </p:cNvPr>
          <p:cNvSpPr>
            <a:spLocks noGrp="1"/>
          </p:cNvSpPr>
          <p:nvPr>
            <p:ph idx="1"/>
          </p:nvPr>
        </p:nvSpPr>
        <p:spPr>
          <a:xfrm>
            <a:off x="6669456" y="2286000"/>
            <a:ext cx="5152427" cy="3810001"/>
          </a:xfrm>
        </p:spPr>
        <p:txBody>
          <a:bodyPr>
            <a:normAutofit/>
          </a:bodyPr>
          <a:lstStyle/>
          <a:p>
            <a:pPr marL="0" indent="0">
              <a:buNone/>
            </a:pPr>
            <a:r>
              <a:rPr lang="en-GB" sz="2400" dirty="0"/>
              <a:t>Create a flow map to visualize migration</a:t>
            </a:r>
          </a:p>
          <a:p>
            <a:pPr marL="0" indent="0">
              <a:buNone/>
            </a:pPr>
            <a:endParaRPr lang="en-GB" sz="2400" dirty="0"/>
          </a:p>
          <a:p>
            <a:pPr marL="0" indent="0">
              <a:buNone/>
            </a:pPr>
            <a:r>
              <a:rPr lang="en-GB" sz="2400" dirty="0"/>
              <a:t>Immigration and emigration from and to Austria in 2020</a:t>
            </a:r>
          </a:p>
          <a:p>
            <a:pPr marL="0" indent="0">
              <a:buNone/>
            </a:pPr>
            <a:endParaRPr lang="en-GB" sz="2400" dirty="0"/>
          </a:p>
          <a:p>
            <a:pPr marL="0" indent="0">
              <a:buNone/>
            </a:pPr>
            <a:r>
              <a:rPr lang="en-GB" sz="2400" dirty="0"/>
              <a:t>Use of Leaflet</a:t>
            </a:r>
          </a:p>
        </p:txBody>
      </p:sp>
      <p:sp>
        <p:nvSpPr>
          <p:cNvPr id="2" name="Titel 1">
            <a:extLst>
              <a:ext uri="{FF2B5EF4-FFF2-40B4-BE49-F238E27FC236}">
                <a16:creationId xmlns:a16="http://schemas.microsoft.com/office/drawing/2014/main" id="{7701AD3A-CA03-48F4-8A03-6D719F873960}"/>
              </a:ext>
            </a:extLst>
          </p:cNvPr>
          <p:cNvSpPr>
            <a:spLocks noGrp="1"/>
          </p:cNvSpPr>
          <p:nvPr>
            <p:ph type="title"/>
          </p:nvPr>
        </p:nvSpPr>
        <p:spPr>
          <a:xfrm>
            <a:off x="6096000" y="762000"/>
            <a:ext cx="5334000" cy="1524000"/>
          </a:xfrm>
        </p:spPr>
        <p:txBody>
          <a:bodyPr>
            <a:normAutofit/>
          </a:bodyPr>
          <a:lstStyle/>
          <a:p>
            <a:r>
              <a:rPr lang="en-GB" dirty="0"/>
              <a:t>Goals</a:t>
            </a:r>
          </a:p>
        </p:txBody>
      </p:sp>
      <p:pic>
        <p:nvPicPr>
          <p:cNvPr id="5" name="Grafik 4" descr="Blatt Silhouette">
            <a:extLst>
              <a:ext uri="{FF2B5EF4-FFF2-40B4-BE49-F238E27FC236}">
                <a16:creationId xmlns:a16="http://schemas.microsoft.com/office/drawing/2014/main" id="{076C8A2B-94FE-4937-B94F-86B1DC95B1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8778" y="5365529"/>
            <a:ext cx="914400" cy="914400"/>
          </a:xfrm>
          <a:prstGeom prst="rect">
            <a:avLst/>
          </a:prstGeom>
        </p:spPr>
      </p:pic>
      <p:pic>
        <p:nvPicPr>
          <p:cNvPr id="14" name="Grafik 13" descr="Übertragen Silhouette">
            <a:extLst>
              <a:ext uri="{FF2B5EF4-FFF2-40B4-BE49-F238E27FC236}">
                <a16:creationId xmlns:a16="http://schemas.microsoft.com/office/drawing/2014/main" id="{7E8AC5F3-B3ED-4225-96B5-AA672AC62D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8778" y="3967989"/>
            <a:ext cx="914400" cy="914400"/>
          </a:xfrm>
          <a:prstGeom prst="rect">
            <a:avLst/>
          </a:prstGeom>
        </p:spPr>
      </p:pic>
      <p:pic>
        <p:nvPicPr>
          <p:cNvPr id="18" name="Grafik 17" descr="Karte mit Ortsmarkierung Silhouette">
            <a:extLst>
              <a:ext uri="{FF2B5EF4-FFF2-40B4-BE49-F238E27FC236}">
                <a16:creationId xmlns:a16="http://schemas.microsoft.com/office/drawing/2014/main" id="{9BD76009-81C1-4AA4-B677-D9EC5A8955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5103" y="2286000"/>
            <a:ext cx="914400" cy="914400"/>
          </a:xfrm>
          <a:prstGeom prst="rect">
            <a:avLst/>
          </a:prstGeom>
        </p:spPr>
      </p:pic>
    </p:spTree>
    <p:extLst>
      <p:ext uri="{BB962C8B-B14F-4D97-AF65-F5344CB8AC3E}">
        <p14:creationId xmlns:p14="http://schemas.microsoft.com/office/powerpoint/2010/main" val="388491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88E879B9-E2BD-48C6-B19C-DBD540A55B8A}"/>
              </a:ext>
            </a:extLst>
          </p:cNvPr>
          <p:cNvSpPr>
            <a:spLocks noGrp="1"/>
          </p:cNvSpPr>
          <p:nvPr>
            <p:ph type="title"/>
          </p:nvPr>
        </p:nvSpPr>
        <p:spPr>
          <a:xfrm>
            <a:off x="1121924" y="496111"/>
            <a:ext cx="2600528" cy="953310"/>
          </a:xfrm>
        </p:spPr>
        <p:txBody>
          <a:bodyPr anchor="t">
            <a:normAutofit/>
          </a:bodyPr>
          <a:lstStyle/>
          <a:p>
            <a:pPr algn="ctr"/>
            <a:r>
              <a:rPr lang="en-GB" dirty="0">
                <a:solidFill>
                  <a:srgbClr val="FFFFFF"/>
                </a:solidFill>
              </a:rPr>
              <a:t>Purpose</a:t>
            </a:r>
          </a:p>
        </p:txBody>
      </p:sp>
      <p:graphicFrame>
        <p:nvGraphicFramePr>
          <p:cNvPr id="5" name="Inhaltsplatzhalter 2">
            <a:extLst>
              <a:ext uri="{FF2B5EF4-FFF2-40B4-BE49-F238E27FC236}">
                <a16:creationId xmlns:a16="http://schemas.microsoft.com/office/drawing/2014/main" id="{6B4A0A69-72EE-4462-A0F6-05EF21CCF5C8}"/>
              </a:ext>
            </a:extLst>
          </p:cNvPr>
          <p:cNvGraphicFramePr>
            <a:graphicFrameLocks noGrp="1"/>
          </p:cNvGraphicFramePr>
          <p:nvPr>
            <p:ph idx="1"/>
            <p:extLst>
              <p:ext uri="{D42A27DB-BD31-4B8C-83A1-F6EECF244321}">
                <p14:modId xmlns:p14="http://schemas.microsoft.com/office/powerpoint/2010/main" val="1475508612"/>
              </p:ext>
            </p:extLst>
          </p:nvPr>
        </p:nvGraphicFramePr>
        <p:xfrm>
          <a:off x="894945" y="771725"/>
          <a:ext cx="10447506" cy="4909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4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D3F0D-96CF-4567-ADA4-295640D1F12B}"/>
              </a:ext>
            </a:extLst>
          </p:cNvPr>
          <p:cNvSpPr>
            <a:spLocks noGrp="1"/>
          </p:cNvSpPr>
          <p:nvPr>
            <p:ph type="title"/>
          </p:nvPr>
        </p:nvSpPr>
        <p:spPr/>
        <p:txBody>
          <a:bodyPr/>
          <a:lstStyle/>
          <a:p>
            <a:r>
              <a:rPr lang="en-GB" dirty="0"/>
              <a:t>Work steps</a:t>
            </a:r>
          </a:p>
        </p:txBody>
      </p:sp>
      <p:graphicFrame>
        <p:nvGraphicFramePr>
          <p:cNvPr id="4" name="Inhaltsplatzhalter 3">
            <a:extLst>
              <a:ext uri="{FF2B5EF4-FFF2-40B4-BE49-F238E27FC236}">
                <a16:creationId xmlns:a16="http://schemas.microsoft.com/office/drawing/2014/main" id="{58F49B0C-166B-448B-857A-B5ED62CCCC1C}"/>
              </a:ext>
            </a:extLst>
          </p:cNvPr>
          <p:cNvGraphicFramePr>
            <a:graphicFrameLocks noGrp="1"/>
          </p:cNvGraphicFramePr>
          <p:nvPr>
            <p:ph idx="1"/>
            <p:extLst>
              <p:ext uri="{D42A27DB-BD31-4B8C-83A1-F6EECF244321}">
                <p14:modId xmlns:p14="http://schemas.microsoft.com/office/powerpoint/2010/main" val="1886172002"/>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991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1CCC02CF-02D1-4522-B2E8-1BF17B3C4B16}"/>
              </a:ext>
            </a:extLst>
          </p:cNvPr>
          <p:cNvSpPr>
            <a:spLocks noGrp="1"/>
          </p:cNvSpPr>
          <p:nvPr>
            <p:ph type="title"/>
          </p:nvPr>
        </p:nvSpPr>
        <p:spPr>
          <a:xfrm>
            <a:off x="6858000" y="1524000"/>
            <a:ext cx="4572000" cy="2286000"/>
          </a:xfrm>
        </p:spPr>
        <p:txBody>
          <a:bodyPr vert="horz" lIns="91440" tIns="45720" rIns="91440" bIns="45720" rtlCol="0" anchor="b">
            <a:normAutofit/>
          </a:bodyPr>
          <a:lstStyle/>
          <a:p>
            <a:r>
              <a:rPr lang="en-US" sz="6600" kern="1200" dirty="0">
                <a:latin typeface="+mj-lt"/>
                <a:ea typeface="+mj-ea"/>
                <a:cs typeface="+mj-cs"/>
                <a:hlinkClick r:id="rId2">
                  <a:extLst>
                    <a:ext uri="{A12FA001-AC4F-418D-AE19-62706E023703}">
                      <ahyp:hlinkClr xmlns:ahyp="http://schemas.microsoft.com/office/drawing/2018/hyperlinkcolor" val="tx"/>
                    </a:ext>
                  </a:extLst>
                </a:hlinkClick>
              </a:rPr>
              <a:t>Our Leaflet Map</a:t>
            </a:r>
            <a:endParaRPr lang="en-US" sz="6600" kern="1200" dirty="0">
              <a:latin typeface="+mj-lt"/>
              <a:ea typeface="+mj-ea"/>
              <a:cs typeface="+mj-cs"/>
            </a:endParaRPr>
          </a:p>
        </p:txBody>
      </p:sp>
      <p:sp>
        <p:nvSpPr>
          <p:cNvPr id="18" name="Freeform: Shape 17">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7" name="Graphic 6" descr="Blatt">
            <a:extLst>
              <a:ext uri="{FF2B5EF4-FFF2-40B4-BE49-F238E27FC236}">
                <a16:creationId xmlns:a16="http://schemas.microsoft.com/office/drawing/2014/main" id="{06A56A49-435B-4DC6-AA19-55B5BE35B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999" y="2286000"/>
            <a:ext cx="3810001" cy="3810001"/>
          </a:xfrm>
          <a:prstGeom prst="rect">
            <a:avLst/>
          </a:prstGeom>
        </p:spPr>
      </p:pic>
    </p:spTree>
    <p:extLst>
      <p:ext uri="{BB962C8B-B14F-4D97-AF65-F5344CB8AC3E}">
        <p14:creationId xmlns:p14="http://schemas.microsoft.com/office/powerpoint/2010/main" val="115587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el 1">
            <a:extLst>
              <a:ext uri="{FF2B5EF4-FFF2-40B4-BE49-F238E27FC236}">
                <a16:creationId xmlns:a16="http://schemas.microsoft.com/office/drawing/2014/main" id="{E1C9502D-2C00-40B1-ABC6-F2D027BD7234}"/>
              </a:ext>
            </a:extLst>
          </p:cNvPr>
          <p:cNvSpPr>
            <a:spLocks noGrp="1"/>
          </p:cNvSpPr>
          <p:nvPr>
            <p:ph type="title"/>
          </p:nvPr>
        </p:nvSpPr>
        <p:spPr>
          <a:xfrm>
            <a:off x="718751" y="762000"/>
            <a:ext cx="3598808" cy="2286000"/>
          </a:xfrm>
        </p:spPr>
        <p:txBody>
          <a:bodyPr anchor="t">
            <a:normAutofit/>
          </a:bodyPr>
          <a:lstStyle/>
          <a:p>
            <a:r>
              <a:rPr lang="en-GB" sz="3200">
                <a:solidFill>
                  <a:srgbClr val="FFFFFF"/>
                </a:solidFill>
              </a:rPr>
              <a:t>Problems we had</a:t>
            </a:r>
          </a:p>
        </p:txBody>
      </p:sp>
      <p:graphicFrame>
        <p:nvGraphicFramePr>
          <p:cNvPr id="5" name="Inhaltsplatzhalter 2">
            <a:extLst>
              <a:ext uri="{FF2B5EF4-FFF2-40B4-BE49-F238E27FC236}">
                <a16:creationId xmlns:a16="http://schemas.microsoft.com/office/drawing/2014/main" id="{ABFC27AE-C258-4EEA-8387-271FDCD02EB5}"/>
              </a:ext>
            </a:extLst>
          </p:cNvPr>
          <p:cNvGraphicFramePr>
            <a:graphicFrameLocks noGrp="1"/>
          </p:cNvGraphicFramePr>
          <p:nvPr>
            <p:ph idx="1"/>
            <p:extLst>
              <p:ext uri="{D42A27DB-BD31-4B8C-83A1-F6EECF244321}">
                <p14:modId xmlns:p14="http://schemas.microsoft.com/office/powerpoint/2010/main" val="359843068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61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ong ladder glowing among shorter dull ladders">
            <a:extLst>
              <a:ext uri="{FF2B5EF4-FFF2-40B4-BE49-F238E27FC236}">
                <a16:creationId xmlns:a16="http://schemas.microsoft.com/office/drawing/2014/main" id="{8E1F582C-8946-4EA9-BF73-019E9585DC62}"/>
              </a:ext>
            </a:extLst>
          </p:cNvPr>
          <p:cNvPicPr>
            <a:picLocks noChangeAspect="1"/>
          </p:cNvPicPr>
          <p:nvPr/>
        </p:nvPicPr>
        <p:blipFill rotWithShape="1">
          <a:blip r:embed="rId3"/>
          <a:srcRect l="23699" r="20931"/>
          <a:stretch/>
        </p:blipFill>
        <p:spPr>
          <a:xfrm>
            <a:off x="743802" y="832508"/>
            <a:ext cx="4448352" cy="6025492"/>
          </a:xfrm>
          <a:custGeom>
            <a:avLst/>
            <a:gdLst/>
            <a:ahLst/>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1"/>
          </a:solidFill>
          <a:effectLst>
            <a:outerShdw dist="50800" dir="5400000" algn="ctr" rotWithShape="0">
              <a:srgbClr val="000000">
                <a:alpha val="43137"/>
              </a:srgbClr>
            </a:outerShdw>
          </a:effectLst>
        </p:spPr>
      </p:pic>
      <p:sp>
        <p:nvSpPr>
          <p:cNvPr id="22" name="Freeform: Shape 2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nhaltsplatzhalter 2">
            <a:extLst>
              <a:ext uri="{FF2B5EF4-FFF2-40B4-BE49-F238E27FC236}">
                <a16:creationId xmlns:a16="http://schemas.microsoft.com/office/drawing/2014/main" id="{CEEFBC39-F9FA-45E5-9A9E-313DC05C8849}"/>
              </a:ext>
            </a:extLst>
          </p:cNvPr>
          <p:cNvSpPr>
            <a:spLocks noGrp="1"/>
          </p:cNvSpPr>
          <p:nvPr>
            <p:ph idx="1"/>
          </p:nvPr>
        </p:nvSpPr>
        <p:spPr>
          <a:xfrm>
            <a:off x="6096001" y="3048000"/>
            <a:ext cx="5334000" cy="3048001"/>
          </a:xfrm>
        </p:spPr>
        <p:txBody>
          <a:bodyPr>
            <a:normAutofit/>
          </a:bodyPr>
          <a:lstStyle/>
          <a:p>
            <a:r>
              <a:rPr lang="en-GB" sz="2400" dirty="0"/>
              <a:t>Visualize more than one year</a:t>
            </a:r>
          </a:p>
          <a:p>
            <a:r>
              <a:rPr lang="en-GB" sz="2400" dirty="0"/>
              <a:t>Showcase the number of people more visually</a:t>
            </a:r>
          </a:p>
          <a:p>
            <a:endParaRPr lang="en-GB" sz="2400" dirty="0"/>
          </a:p>
        </p:txBody>
      </p:sp>
      <p:sp>
        <p:nvSpPr>
          <p:cNvPr id="2" name="Titel 1">
            <a:extLst>
              <a:ext uri="{FF2B5EF4-FFF2-40B4-BE49-F238E27FC236}">
                <a16:creationId xmlns:a16="http://schemas.microsoft.com/office/drawing/2014/main" id="{4E5669D7-7840-421E-A181-C0AF362BA14C}"/>
              </a:ext>
            </a:extLst>
          </p:cNvPr>
          <p:cNvSpPr>
            <a:spLocks noGrp="1"/>
          </p:cNvSpPr>
          <p:nvPr>
            <p:ph type="title"/>
          </p:nvPr>
        </p:nvSpPr>
        <p:spPr>
          <a:xfrm>
            <a:off x="6096000" y="1523990"/>
            <a:ext cx="5334000" cy="1524010"/>
          </a:xfrm>
        </p:spPr>
        <p:txBody>
          <a:bodyPr anchor="t">
            <a:normAutofit/>
          </a:bodyPr>
          <a:lstStyle/>
          <a:p>
            <a:r>
              <a:rPr lang="en-GB" sz="3200"/>
              <a:t>Possible improvements / Future Steps</a:t>
            </a:r>
          </a:p>
        </p:txBody>
      </p:sp>
    </p:spTree>
    <p:extLst>
      <p:ext uri="{BB962C8B-B14F-4D97-AF65-F5344CB8AC3E}">
        <p14:creationId xmlns:p14="http://schemas.microsoft.com/office/powerpoint/2010/main" val="3935682594"/>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Breitbild</PresentationFormat>
  <Paragraphs>55</Paragraphs>
  <Slides>7</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Avenir Next LT Pro</vt:lpstr>
      <vt:lpstr>Avenir Next LT Pro Light</vt:lpstr>
      <vt:lpstr>Calibri</vt:lpstr>
      <vt:lpstr>Sitka Subheading</vt:lpstr>
      <vt:lpstr>PebbleVTI</vt:lpstr>
      <vt:lpstr>Assignment 3 – Flow Map</vt:lpstr>
      <vt:lpstr>Goals</vt:lpstr>
      <vt:lpstr>Purpose</vt:lpstr>
      <vt:lpstr>Work steps</vt:lpstr>
      <vt:lpstr>Our Leaflet Map</vt:lpstr>
      <vt:lpstr>Problems we had</vt:lpstr>
      <vt:lpstr>Possible improvements / 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 - Inward and outward migration from Austria</dc:title>
  <dc:creator>Elena Gaus</dc:creator>
  <cp:lastModifiedBy>Elena Gaus</cp:lastModifiedBy>
  <cp:revision>15</cp:revision>
  <dcterms:created xsi:type="dcterms:W3CDTF">2022-01-19T12:33:59Z</dcterms:created>
  <dcterms:modified xsi:type="dcterms:W3CDTF">2022-01-25T13:37:29Z</dcterms:modified>
</cp:coreProperties>
</file>