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656"/>
    <a:srgbClr val="777777"/>
    <a:srgbClr val="00A7E2"/>
    <a:srgbClr val="7EC6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7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8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7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1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5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6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6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9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8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Ein Bild, das Himmel, Karte, Text enthält.&#10;&#10;Automatisch generierte Beschreibung">
            <a:extLst>
              <a:ext uri="{FF2B5EF4-FFF2-40B4-BE49-F238E27FC236}">
                <a16:creationId xmlns:a16="http://schemas.microsoft.com/office/drawing/2014/main" id="{F55C2697-4088-4C7B-8447-AEE62F251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5" r="-1" b="-1"/>
          <a:stretch/>
        </p:blipFill>
        <p:spPr>
          <a:xfrm>
            <a:off x="5264728" y="2"/>
            <a:ext cx="6927272" cy="5330949"/>
          </a:xfrm>
          <a:custGeom>
            <a:avLst/>
            <a:gdLst/>
            <a:ahLst/>
            <a:cxnLst/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F7F1FE-0CC1-4B98-8928-D6A052404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523999"/>
            <a:ext cx="4974609" cy="3612107"/>
          </a:xfrm>
        </p:spPr>
        <p:txBody>
          <a:bodyPr>
            <a:noAutofit/>
          </a:bodyPr>
          <a:lstStyle/>
          <a:p>
            <a:pPr algn="l"/>
            <a:r>
              <a:rPr lang="en-GB" sz="4400" dirty="0"/>
              <a:t>Flow </a:t>
            </a:r>
            <a:r>
              <a:rPr lang="en-US" sz="4400" dirty="0"/>
              <a:t>Chart - Inward and outward migration from Austria</a:t>
            </a:r>
            <a:endParaRPr lang="en-GB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2C2193-D521-46E4-A989-B9CA3072B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4985" y="5268401"/>
            <a:ext cx="4572000" cy="152400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by Elena Gaus 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and Madeleine </a:t>
            </a:r>
            <a:r>
              <a:rPr lang="en-GB" dirty="0" err="1"/>
              <a:t>Pinkelnig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347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1AD3A-CA03-48F4-8A03-6D719F87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Ziele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1C4DF6-A8F3-4AF2-AFCD-6CB17C4A3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91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879B9-E2BD-48C6-B19C-DBD540A5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Zweck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C4F9D0-A1DD-4843-B308-455016099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48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D3F0D-96CF-4567-ADA4-295640D1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Arbeitsschritte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F5DDC8-140C-435E-B00C-A70C1FB84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91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CC02CF-02D1-4522-B2E8-1BF17B3C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Präsentation</a:t>
            </a:r>
            <a:r>
              <a:rPr lang="en-GB" dirty="0"/>
              <a:t> von Mel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C0737E-3154-426E-AB03-91492A781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872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C9502D-2C00-40B1-ABC6-F2D027BD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Schwierigkeiten</a:t>
            </a:r>
            <a:r>
              <a:rPr lang="en-GB" dirty="0"/>
              <a:t> die </a:t>
            </a:r>
            <a:r>
              <a:rPr lang="en-GB" dirty="0" err="1"/>
              <a:t>wir</a:t>
            </a:r>
            <a:r>
              <a:rPr lang="en-GB" dirty="0"/>
              <a:t> </a:t>
            </a:r>
            <a:r>
              <a:rPr lang="en-GB" dirty="0" err="1"/>
              <a:t>hatten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6E69D3-9DF4-4D97-AB63-497FFE000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61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5669D7-7840-421E-A181-C0AF362B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Mögliche</a:t>
            </a:r>
            <a:r>
              <a:rPr lang="en-GB" dirty="0"/>
              <a:t> </a:t>
            </a:r>
            <a:r>
              <a:rPr lang="en-GB" dirty="0" err="1"/>
              <a:t>Verbesserungen</a:t>
            </a:r>
            <a:r>
              <a:rPr lang="en-GB" dirty="0"/>
              <a:t>/ Future Steps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EFBC39-F9FA-45E5-9A9E-313DC05C8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8259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Sitka Subheading</vt:lpstr>
      <vt:lpstr>PebbleVTI</vt:lpstr>
      <vt:lpstr>Flow Chart - Inward and outward migration from Austria</vt:lpstr>
      <vt:lpstr>Ziele</vt:lpstr>
      <vt:lpstr>Zweck</vt:lpstr>
      <vt:lpstr>Arbeitsschritte</vt:lpstr>
      <vt:lpstr>Präsentation von Mel</vt:lpstr>
      <vt:lpstr>Schwierigkeiten die wir hatten</vt:lpstr>
      <vt:lpstr>Mögliche Verbesserungen/ Future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 - Inward and outward migration from Austria</dc:title>
  <dc:creator>Elena Gaus</dc:creator>
  <cp:lastModifiedBy>Elena Gaus</cp:lastModifiedBy>
  <cp:revision>1</cp:revision>
  <dcterms:created xsi:type="dcterms:W3CDTF">2022-01-19T12:33:59Z</dcterms:created>
  <dcterms:modified xsi:type="dcterms:W3CDTF">2022-01-19T12:47:46Z</dcterms:modified>
</cp:coreProperties>
</file>