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EC0"/>
    <a:srgbClr val="5698DE"/>
    <a:srgbClr val="79B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5C66-0ADE-CEA4-0C10-45D633CB3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E705A-D2EB-8E61-4268-F37A14F84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ABA2F-F116-5CFF-16CD-715C31BB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9A9-CF9B-4D49-9898-5A3FD46D125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0A291-3C71-565B-E7FB-9C222E08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5710D-94F5-D5D3-CB65-01571634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4FC8-F471-4621-9436-4006E90E1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5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A4B1-1F41-6B9B-9D68-9744BD93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55A0A-F0B8-65D0-FBD4-ACD006657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2EB24-41CA-6F48-6035-7D6AEB1D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9A9-CF9B-4D49-9898-5A3FD46D125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B38F9-8DB2-9A28-D810-2B0269F3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D815-8F43-6389-55D7-9D571B87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4FC8-F471-4621-9436-4006E90E1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94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61E2B-CCA5-9186-FAD1-31DF176DF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9DBA6-D9DE-2826-C5F5-036E3B1FE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27043-B379-CB12-E262-98E3429B6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9A9-CF9B-4D49-9898-5A3FD46D125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85C15-B270-832B-60A6-FFE0717F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7FB1D-1624-312A-F873-F64A3FCA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4FC8-F471-4621-9436-4006E90E1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71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79EA-EFFB-D910-8830-BB23B597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FA15-0E59-FF46-ACA8-369B71D2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C76B6-4172-93E0-A38F-0718DF09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9A9-CF9B-4D49-9898-5A3FD46D125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90DE9-6682-649D-FE24-8ACA5317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FC22-859D-8C0A-D81B-5BD17089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4FC8-F471-4621-9436-4006E90E1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83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D795-CE5F-15B2-16FA-FFD5891D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5F5E-C2C5-C503-01C6-33CDC8576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50904-BDB9-DE9C-6339-665143F9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9A9-CF9B-4D49-9898-5A3FD46D125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EE67D-6D97-C101-DF48-4F7390EC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8C8D1-59F5-399B-6237-A69EF84B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4FC8-F471-4621-9436-4006E90E1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74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D174-8F79-54B7-392D-163A9707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11E9-39C4-4620-05FA-783B6A0C2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DF3A4-27EB-4759-DBC2-A2D9C79F2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8EAFB-9876-DC5F-F2D4-7317DCB1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9A9-CF9B-4D49-9898-5A3FD46D125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881C5-270C-9BD6-08C6-E93E1D7C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E4756-040F-B0A7-69EA-68417A21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4FC8-F471-4621-9436-4006E90E1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1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4713-5E8E-5A89-97C8-2E7735410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E96EC-A781-BF45-A5B6-8674AD837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AFAF1-456A-88C7-1F81-78065C955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4A3E0-C89A-84D3-10DB-2BD99F20B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35FE1-4DEF-CD1A-4F39-7FF83433A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3E65D-D87B-05F6-EF07-8958C8A6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9A9-CF9B-4D49-9898-5A3FD46D125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56C23-E586-9A46-0A99-07D6DE54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BC8BF-A89C-7A33-1EC0-FC54F64E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4FC8-F471-4621-9436-4006E90E1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14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7328-A78D-A5B3-0FA6-4F459905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065C4-1DDC-C046-CDA3-E884B33E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9A9-CF9B-4D49-9898-5A3FD46D125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CD10B-0D02-E526-6F54-664B63F7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FBEEC-992F-2963-D433-2FE9DBC2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4FC8-F471-4621-9436-4006E90E1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66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19113-7B59-D444-27DF-3FDEABB5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9A9-CF9B-4D49-9898-5A3FD46D125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4A919-5A6D-0CFD-1E2A-68AB4646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A742-F87D-AB55-BB05-DA2E71B6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4FC8-F471-4621-9436-4006E90E1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1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58C9-AF5E-0648-FF4F-055D4123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3C605-5E32-3A25-1DFA-D58653985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80735-4ABA-927E-53CA-372F408D6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87EF7-5CFD-D45E-F8FA-11D88B63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9A9-CF9B-4D49-9898-5A3FD46D125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DB27E-F38F-DB12-9A0B-388EF9BA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B1381-CE5E-389C-41EE-E6DA5CDA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4FC8-F471-4621-9436-4006E90E1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23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1B47-F270-989B-BD29-479B3AA7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A91A1-E901-8E05-B31A-8D7B2967A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D62C5-7F92-27E7-FB6E-03A8A6BF5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2D101-4827-2188-DFF1-F410D996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999A9-CF9B-4D49-9898-5A3FD46D125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278AF-A80F-D505-7A1A-43B5C345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D9560-EE23-32EA-6BD7-194979D0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F4FC8-F471-4621-9436-4006E90E1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81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49463-5155-097F-DFE5-2887D9CA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80EEA-7C8C-6DE0-782C-F767C7A72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59C84-BC85-04D3-A462-9C7F43DF9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999A9-CF9B-4D49-9898-5A3FD46D1250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D0779-4EEA-0961-607A-A1DD2F0A3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B6BA7-3330-77EA-633D-CE3C1EB47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F4FC8-F471-4621-9436-4006E90E14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26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698DE"/>
            </a:gs>
            <a:gs pos="100000">
              <a:srgbClr val="193EC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3213-E1F1-BC74-E882-D1478A783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none" dirty="0" err="1">
                <a:latin typeface="Arial" panose="020B0604020202020204" pitchFamily="34" charset="0"/>
                <a:cs typeface="Arial" panose="020B0604020202020204" pitchFamily="34" charset="0"/>
              </a:rPr>
              <a:t>FaceCCTV</a:t>
            </a:r>
            <a:endParaRPr lang="en-GB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84D33-9A88-4659-5827-B8CB5F8E4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Deep Learning Models, Image Enhancement, API, Mobile App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3C83B6F-30EF-1AE7-90F5-DA943D179ACE}"/>
              </a:ext>
            </a:extLst>
          </p:cNvPr>
          <p:cNvSpPr/>
          <p:nvPr/>
        </p:nvSpPr>
        <p:spPr>
          <a:xfrm>
            <a:off x="9085633" y="359923"/>
            <a:ext cx="2675107" cy="2480553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D22ECAF-127C-8A5B-AB7C-AB7E1252CA9E}"/>
              </a:ext>
            </a:extLst>
          </p:cNvPr>
          <p:cNvSpPr/>
          <p:nvPr/>
        </p:nvSpPr>
        <p:spPr>
          <a:xfrm rot="5400000">
            <a:off x="9182910" y="3886215"/>
            <a:ext cx="2675107" cy="2480553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8BB1001F-0331-404E-83AF-53A5E149CBF7}"/>
              </a:ext>
            </a:extLst>
          </p:cNvPr>
          <p:cNvSpPr/>
          <p:nvPr/>
        </p:nvSpPr>
        <p:spPr>
          <a:xfrm rot="16200000">
            <a:off x="259371" y="434502"/>
            <a:ext cx="2675107" cy="2480553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224DE14D-3E87-27BF-4217-73A568E8864B}"/>
              </a:ext>
            </a:extLst>
          </p:cNvPr>
          <p:cNvSpPr/>
          <p:nvPr/>
        </p:nvSpPr>
        <p:spPr>
          <a:xfrm rot="10800000">
            <a:off x="356647" y="3983492"/>
            <a:ext cx="2675107" cy="2480553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763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98DE"/>
            </a:gs>
            <a:gs pos="100000">
              <a:srgbClr val="193EC0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3213-E1F1-BC74-E882-D1478A78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459"/>
            <a:ext cx="9144000" cy="912673"/>
          </a:xfrm>
        </p:spPr>
        <p:txBody>
          <a:bodyPr>
            <a:normAutofit fontScale="90000"/>
          </a:bodyPr>
          <a:lstStyle/>
          <a:p>
            <a:r>
              <a:rPr lang="en-GB" cap="none" dirty="0">
                <a:latin typeface="Arial" panose="020B0604020202020204" pitchFamily="34" charset="0"/>
                <a:cs typeface="Arial" panose="020B0604020202020204" pitchFamily="34" charset="0"/>
              </a:rPr>
              <a:t>Face Detection Model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3C83B6F-30EF-1AE7-90F5-DA943D179ACE}"/>
              </a:ext>
            </a:extLst>
          </p:cNvPr>
          <p:cNvSpPr/>
          <p:nvPr/>
        </p:nvSpPr>
        <p:spPr>
          <a:xfrm>
            <a:off x="9085633" y="359923"/>
            <a:ext cx="2675107" cy="2480553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D22ECAF-127C-8A5B-AB7C-AB7E1252CA9E}"/>
              </a:ext>
            </a:extLst>
          </p:cNvPr>
          <p:cNvSpPr/>
          <p:nvPr/>
        </p:nvSpPr>
        <p:spPr>
          <a:xfrm rot="5400000">
            <a:off x="9182910" y="3886215"/>
            <a:ext cx="2675107" cy="2480553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8BB1001F-0331-404E-83AF-53A5E149CBF7}"/>
              </a:ext>
            </a:extLst>
          </p:cNvPr>
          <p:cNvSpPr/>
          <p:nvPr/>
        </p:nvSpPr>
        <p:spPr>
          <a:xfrm rot="16200000">
            <a:off x="259371" y="434502"/>
            <a:ext cx="2675107" cy="2480553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224DE14D-3E87-27BF-4217-73A568E8864B}"/>
              </a:ext>
            </a:extLst>
          </p:cNvPr>
          <p:cNvSpPr/>
          <p:nvPr/>
        </p:nvSpPr>
        <p:spPr>
          <a:xfrm rot="10800000">
            <a:off x="356647" y="3983492"/>
            <a:ext cx="2675107" cy="2480553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E37D2E-C674-D36F-F8C2-2AE0C904F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68" y="1574481"/>
            <a:ext cx="10753263" cy="477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5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98DE"/>
            </a:gs>
            <a:gs pos="100000">
              <a:srgbClr val="193EC0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3213-E1F1-BC74-E882-D1478A78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459"/>
            <a:ext cx="9144000" cy="912673"/>
          </a:xfrm>
        </p:spPr>
        <p:txBody>
          <a:bodyPr>
            <a:normAutofit fontScale="90000"/>
          </a:bodyPr>
          <a:lstStyle/>
          <a:p>
            <a:r>
              <a:rPr lang="en-GB" cap="none" dirty="0">
                <a:latin typeface="Arial" panose="020B0604020202020204" pitchFamily="34" charset="0"/>
                <a:cs typeface="Arial" panose="020B0604020202020204" pitchFamily="34" charset="0"/>
              </a:rPr>
              <a:t>Image Enhancement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3C83B6F-30EF-1AE7-90F5-DA943D179ACE}"/>
              </a:ext>
            </a:extLst>
          </p:cNvPr>
          <p:cNvSpPr/>
          <p:nvPr/>
        </p:nvSpPr>
        <p:spPr>
          <a:xfrm>
            <a:off x="9085633" y="359923"/>
            <a:ext cx="2675107" cy="2480553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D22ECAF-127C-8A5B-AB7C-AB7E1252CA9E}"/>
              </a:ext>
            </a:extLst>
          </p:cNvPr>
          <p:cNvSpPr/>
          <p:nvPr/>
        </p:nvSpPr>
        <p:spPr>
          <a:xfrm rot="5400000">
            <a:off x="9182910" y="3886215"/>
            <a:ext cx="2675107" cy="2480553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8BB1001F-0331-404E-83AF-53A5E149CBF7}"/>
              </a:ext>
            </a:extLst>
          </p:cNvPr>
          <p:cNvSpPr/>
          <p:nvPr/>
        </p:nvSpPr>
        <p:spPr>
          <a:xfrm rot="16200000">
            <a:off x="259371" y="434502"/>
            <a:ext cx="2675107" cy="2480553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224DE14D-3E87-27BF-4217-73A568E8864B}"/>
              </a:ext>
            </a:extLst>
          </p:cNvPr>
          <p:cNvSpPr/>
          <p:nvPr/>
        </p:nvSpPr>
        <p:spPr>
          <a:xfrm rot="10800000">
            <a:off x="356647" y="3983492"/>
            <a:ext cx="2675107" cy="2480553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26B28-D362-D285-082E-5F48A83184BA}"/>
              </a:ext>
            </a:extLst>
          </p:cNvPr>
          <p:cNvSpPr txBox="1"/>
          <p:nvPr/>
        </p:nvSpPr>
        <p:spPr>
          <a:xfrm>
            <a:off x="950473" y="2473723"/>
            <a:ext cx="108102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Uses a third party model to enhance the faces after detection – </a:t>
            </a:r>
          </a:p>
          <a:p>
            <a:r>
              <a:rPr lang="en-GB" sz="3200" dirty="0"/>
              <a:t>passes through API</a:t>
            </a:r>
          </a:p>
        </p:txBody>
      </p:sp>
    </p:spTree>
    <p:extLst>
      <p:ext uri="{BB962C8B-B14F-4D97-AF65-F5344CB8AC3E}">
        <p14:creationId xmlns:p14="http://schemas.microsoft.com/office/powerpoint/2010/main" val="3962052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98DE"/>
            </a:gs>
            <a:gs pos="100000">
              <a:srgbClr val="193EC0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3213-E1F1-BC74-E882-D1478A78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459"/>
            <a:ext cx="9144000" cy="912673"/>
          </a:xfrm>
        </p:spPr>
        <p:txBody>
          <a:bodyPr>
            <a:normAutofit fontScale="90000"/>
          </a:bodyPr>
          <a:lstStyle/>
          <a:p>
            <a:r>
              <a:rPr lang="en-GB" cap="none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3C83B6F-30EF-1AE7-90F5-DA943D179ACE}"/>
              </a:ext>
            </a:extLst>
          </p:cNvPr>
          <p:cNvSpPr/>
          <p:nvPr/>
        </p:nvSpPr>
        <p:spPr>
          <a:xfrm>
            <a:off x="9085633" y="359923"/>
            <a:ext cx="2675107" cy="2480553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D22ECAF-127C-8A5B-AB7C-AB7E1252CA9E}"/>
              </a:ext>
            </a:extLst>
          </p:cNvPr>
          <p:cNvSpPr/>
          <p:nvPr/>
        </p:nvSpPr>
        <p:spPr>
          <a:xfrm rot="5400000">
            <a:off x="9182910" y="3886215"/>
            <a:ext cx="2675107" cy="2480553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8BB1001F-0331-404E-83AF-53A5E149CBF7}"/>
              </a:ext>
            </a:extLst>
          </p:cNvPr>
          <p:cNvSpPr/>
          <p:nvPr/>
        </p:nvSpPr>
        <p:spPr>
          <a:xfrm rot="16200000">
            <a:off x="259371" y="434502"/>
            <a:ext cx="2675107" cy="2480553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224DE14D-3E87-27BF-4217-73A568E8864B}"/>
              </a:ext>
            </a:extLst>
          </p:cNvPr>
          <p:cNvSpPr/>
          <p:nvPr/>
        </p:nvSpPr>
        <p:spPr>
          <a:xfrm rot="10800000">
            <a:off x="356647" y="3983492"/>
            <a:ext cx="2675107" cy="2480553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26B28-D362-D285-082E-5F48A83184BA}"/>
              </a:ext>
            </a:extLst>
          </p:cNvPr>
          <p:cNvSpPr txBox="1"/>
          <p:nvPr/>
        </p:nvSpPr>
        <p:spPr>
          <a:xfrm>
            <a:off x="950473" y="2473723"/>
            <a:ext cx="500707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Basic Workflow:</a:t>
            </a:r>
          </a:p>
          <a:p>
            <a:r>
              <a:rPr lang="en-GB" sz="3200" dirty="0"/>
              <a:t>	1. Upload image to API </a:t>
            </a:r>
          </a:p>
          <a:p>
            <a:r>
              <a:rPr lang="en-GB" sz="3200" dirty="0"/>
              <a:t>	2. Face Detection</a:t>
            </a:r>
          </a:p>
          <a:p>
            <a:r>
              <a:rPr lang="en-GB" sz="3200" dirty="0"/>
              <a:t>	3. Image Enhancement</a:t>
            </a:r>
          </a:p>
          <a:p>
            <a:r>
              <a:rPr lang="en-GB" sz="3200" dirty="0"/>
              <a:t>	4. Pass back to user</a:t>
            </a:r>
          </a:p>
          <a:p>
            <a:r>
              <a:rPr lang="en-GB" sz="3200" dirty="0"/>
              <a:t>	5. Download image</a:t>
            </a:r>
          </a:p>
        </p:txBody>
      </p:sp>
    </p:spTree>
    <p:extLst>
      <p:ext uri="{BB962C8B-B14F-4D97-AF65-F5344CB8AC3E}">
        <p14:creationId xmlns:p14="http://schemas.microsoft.com/office/powerpoint/2010/main" val="54261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698DE"/>
            </a:gs>
            <a:gs pos="100000">
              <a:srgbClr val="193EC0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3213-E1F1-BC74-E882-D1478A783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459"/>
            <a:ext cx="9144000" cy="912673"/>
          </a:xfrm>
        </p:spPr>
        <p:txBody>
          <a:bodyPr>
            <a:normAutofit fontScale="90000"/>
          </a:bodyPr>
          <a:lstStyle/>
          <a:p>
            <a:r>
              <a:rPr lang="en-GB" cap="none" dirty="0">
                <a:latin typeface="Arial" panose="020B0604020202020204" pitchFamily="34" charset="0"/>
                <a:cs typeface="Arial" panose="020B0604020202020204" pitchFamily="34" charset="0"/>
              </a:rPr>
              <a:t>Mobile App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3C83B6F-30EF-1AE7-90F5-DA943D179ACE}"/>
              </a:ext>
            </a:extLst>
          </p:cNvPr>
          <p:cNvSpPr/>
          <p:nvPr/>
        </p:nvSpPr>
        <p:spPr>
          <a:xfrm>
            <a:off x="9085633" y="359923"/>
            <a:ext cx="2675107" cy="2480553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D22ECAF-127C-8A5B-AB7C-AB7E1252CA9E}"/>
              </a:ext>
            </a:extLst>
          </p:cNvPr>
          <p:cNvSpPr/>
          <p:nvPr/>
        </p:nvSpPr>
        <p:spPr>
          <a:xfrm rot="5400000">
            <a:off x="9182910" y="3886215"/>
            <a:ext cx="2675107" cy="2480553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8BB1001F-0331-404E-83AF-53A5E149CBF7}"/>
              </a:ext>
            </a:extLst>
          </p:cNvPr>
          <p:cNvSpPr/>
          <p:nvPr/>
        </p:nvSpPr>
        <p:spPr>
          <a:xfrm rot="16200000">
            <a:off x="259371" y="434502"/>
            <a:ext cx="2675107" cy="2480553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224DE14D-3E87-27BF-4217-73A568E8864B}"/>
              </a:ext>
            </a:extLst>
          </p:cNvPr>
          <p:cNvSpPr/>
          <p:nvPr/>
        </p:nvSpPr>
        <p:spPr>
          <a:xfrm rot="10800000">
            <a:off x="356647" y="3983492"/>
            <a:ext cx="2675107" cy="2480553"/>
          </a:xfrm>
          <a:prstGeom prst="arc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26B28-D362-D285-082E-5F48A83184BA}"/>
              </a:ext>
            </a:extLst>
          </p:cNvPr>
          <p:cNvSpPr txBox="1"/>
          <p:nvPr/>
        </p:nvSpPr>
        <p:spPr>
          <a:xfrm>
            <a:off x="950473" y="2473723"/>
            <a:ext cx="10835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much functionality as the web and desktop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Safer than web app (impossible to sabotage/hijack if downloaded from a safe place or once installed).</a:t>
            </a:r>
          </a:p>
        </p:txBody>
      </p:sp>
    </p:spTree>
    <p:extLst>
      <p:ext uri="{BB962C8B-B14F-4D97-AF65-F5344CB8AC3E}">
        <p14:creationId xmlns:p14="http://schemas.microsoft.com/office/powerpoint/2010/main" val="174849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97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FaceCCTV</vt:lpstr>
      <vt:lpstr>Face Detection Model</vt:lpstr>
      <vt:lpstr>Image Enhancement</vt:lpstr>
      <vt:lpstr>API</vt:lpstr>
      <vt:lpstr>Mobile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FaceCCTV</dc:title>
  <dc:creator>Harry Parker</dc:creator>
  <cp:lastModifiedBy>Harry Parker</cp:lastModifiedBy>
  <cp:revision>1</cp:revision>
  <dcterms:created xsi:type="dcterms:W3CDTF">2023-02-02T09:43:40Z</dcterms:created>
  <dcterms:modified xsi:type="dcterms:W3CDTF">2023-02-02T10:30:16Z</dcterms:modified>
</cp:coreProperties>
</file>