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7" r:id="rId6"/>
    <p:sldId id="268" r:id="rId7"/>
    <p:sldId id="263" r:id="rId8"/>
    <p:sldId id="264" r:id="rId9"/>
    <p:sldId id="260" r:id="rId10"/>
    <p:sldId id="261" r:id="rId11"/>
    <p:sldId id="262" r:id="rId12"/>
  </p:sldIdLst>
  <p:sldSz cx="12192000" cy="6858000"/>
  <p:notesSz cx="6858000" cy="9144000"/>
  <p:embeddedFontLst>
    <p:embeddedFont>
      <p:font typeface="빙그레체" panose="02030503000000000000" pitchFamily="18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FFF"/>
    <a:srgbClr val="FBFBFB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82921" y="1890472"/>
            <a:ext cx="2859578" cy="2859578"/>
          </a:xfrm>
          <a:prstGeom prst="ellipse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75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127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255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8116" y="296532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68116" y="2965326"/>
            <a:ext cx="432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9216" y="1947272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575475" y="3008619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68116" y="49274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8116" y="4927476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9216" y="3909422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5415476" y="4973195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1647723" y="2062542"/>
            <a:ext cx="983735" cy="98373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660701" y="3996593"/>
            <a:ext cx="983735" cy="98373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575475" y="1793130"/>
            <a:ext cx="1365337" cy="971475"/>
            <a:chOff x="1169752" y="4253969"/>
            <a:chExt cx="1365337" cy="971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양쪽 모서리가 둥근 사각형 20"/>
            <p:cNvSpPr/>
            <p:nvPr/>
          </p:nvSpPr>
          <p:spPr>
            <a:xfrm>
              <a:off x="1169752" y="4253969"/>
              <a:ext cx="1365337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1169752" y="4544646"/>
              <a:ext cx="1365337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1373298" y="5000822"/>
              <a:ext cx="90601" cy="224622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3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56136" y="1893859"/>
            <a:ext cx="2401489" cy="2141654"/>
          </a:xfrm>
          <a:prstGeom prst="roundRect">
            <a:avLst>
              <a:gd name="adj" fmla="val 8772"/>
            </a:avLst>
          </a:prstGeom>
          <a:solidFill>
            <a:schemeClr val="tx2">
              <a:lumMod val="75000"/>
            </a:schemeClr>
          </a:solidFill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56561" y="1893859"/>
            <a:ext cx="2401489" cy="2141654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136" y="4409031"/>
            <a:ext cx="240148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471315" y="3628770"/>
            <a:ext cx="2376000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4869305" y="3615277"/>
            <a:ext cx="2376000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856561" y="4409031"/>
            <a:ext cx="240148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95680" y="1896226"/>
            <a:ext cx="2401489" cy="2141654"/>
          </a:xfrm>
          <a:prstGeom prst="roundRect">
            <a:avLst>
              <a:gd name="adj" fmla="val 8772"/>
            </a:avLst>
          </a:prstGeom>
          <a:noFill/>
          <a:ln w="28575"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8308424" y="3617644"/>
            <a:ext cx="2376000" cy="404817"/>
          </a:xfrm>
          <a:prstGeom prst="round2SameRect">
            <a:avLst>
              <a:gd name="adj1" fmla="val 0"/>
              <a:gd name="adj2" fmla="val 41940"/>
            </a:avLst>
          </a:prstGeom>
          <a:solidFill>
            <a:srgbClr val="4B7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295680" y="4411398"/>
            <a:ext cx="240148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5" name="타원형 설명선 34"/>
          <p:cNvSpPr/>
          <p:nvPr/>
        </p:nvSpPr>
        <p:spPr>
          <a:xfrm>
            <a:off x="3583942" y="1665259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7" name="타원형 설명선 36"/>
          <p:cNvSpPr/>
          <p:nvPr/>
        </p:nvSpPr>
        <p:spPr>
          <a:xfrm>
            <a:off x="6945671" y="1665259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10424722" y="1665259"/>
            <a:ext cx="469975" cy="457200"/>
          </a:xfrm>
          <a:prstGeom prst="wedgeEllipseCallout">
            <a:avLst>
              <a:gd name="adj1" fmla="val -34344"/>
              <a:gd name="adj2" fmla="val 7361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52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4"/>
            <a:ext cx="4541466" cy="1911978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sz="2000" i="1" kern="0" dirty="0" smtClean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1724619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프로젝트 소개</a:t>
            </a:r>
            <a:endParaRPr lang="en-US" altLang="ko-KR" sz="2400" b="1" i="1" kern="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814824" y="2141938"/>
            <a:ext cx="4541466" cy="3377760"/>
            <a:chOff x="3814824" y="2141938"/>
            <a:chExt cx="4541466" cy="33777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4409" y="2141938"/>
              <a:ext cx="1106881" cy="82738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814824" y="4921250"/>
              <a:ext cx="4541466" cy="37374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3790" y="4965700"/>
              <a:ext cx="34925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200" b="1" kern="0" dirty="0">
                  <a:solidFill>
                    <a:prstClr val="white"/>
                  </a:solidFill>
                </a:rPr>
                <a:t>2</a:t>
              </a:r>
              <a:r>
                <a:rPr lang="ko-KR" altLang="en-US" sz="1200" b="1" kern="0" dirty="0">
                  <a:solidFill>
                    <a:prstClr val="white"/>
                  </a:solidFill>
                </a:rPr>
                <a:t>팀 이신애 </a:t>
              </a:r>
              <a:r>
                <a:rPr lang="ko-KR" altLang="en-US" sz="1200" b="1" kern="0" dirty="0" smtClean="0">
                  <a:solidFill>
                    <a:prstClr val="white"/>
                  </a:solidFill>
                </a:rPr>
                <a:t>이준기 </a:t>
              </a:r>
              <a:r>
                <a:rPr lang="ko-KR" altLang="en-US" sz="1200" b="1" kern="0" dirty="0" err="1" smtClean="0">
                  <a:solidFill>
                    <a:prstClr val="white"/>
                  </a:solidFill>
                </a:rPr>
                <a:t>권혁윤</a:t>
              </a:r>
              <a:r>
                <a:rPr lang="ko-KR" altLang="en-US" sz="1200" b="1" kern="0" dirty="0" smtClean="0">
                  <a:solidFill>
                    <a:prstClr val="white"/>
                  </a:solidFill>
                </a:rPr>
                <a:t> </a:t>
              </a:r>
              <a:r>
                <a:rPr lang="ko-KR" altLang="en-US" sz="1200" b="1" kern="0" dirty="0" err="1" smtClean="0">
                  <a:solidFill>
                    <a:prstClr val="white"/>
                  </a:solidFill>
                </a:rPr>
                <a:t>이승휘</a:t>
              </a:r>
              <a:r>
                <a:rPr lang="ko-KR" altLang="en-US" sz="1200" b="1" kern="0" dirty="0" smtClean="0">
                  <a:solidFill>
                    <a:prstClr val="white"/>
                  </a:solidFill>
                </a:rPr>
                <a:t> </a:t>
              </a:r>
              <a:r>
                <a:rPr lang="ko-KR" altLang="en-US" sz="1200" b="1" kern="0" dirty="0" err="1" smtClean="0">
                  <a:solidFill>
                    <a:prstClr val="white"/>
                  </a:solidFill>
                </a:rPr>
                <a:t>조은성</a:t>
              </a:r>
              <a:r>
                <a:rPr lang="ko-KR" altLang="en-US" sz="1200" b="1" kern="0" dirty="0" smtClean="0">
                  <a:solidFill>
                    <a:prstClr val="white"/>
                  </a:solidFill>
                </a:rPr>
                <a:t> 이지원</a:t>
              </a:r>
              <a:endParaRPr lang="en-US" altLang="ko-KR" sz="1200" b="1" kern="0" dirty="0">
                <a:solidFill>
                  <a:prstClr val="white"/>
                </a:solidFill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0.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목차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21704"/>
              </p:ext>
            </p:extLst>
          </p:nvPr>
        </p:nvGraphicFramePr>
        <p:xfrm>
          <a:off x="7359097" y="1301990"/>
          <a:ext cx="2715920" cy="493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프로젝트 소개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   현황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 문제점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93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해결방안</a:t>
                      </a:r>
                      <a:endParaRPr lang="en-US" altLang="ko-KR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0074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   특징</a:t>
                      </a:r>
                      <a:endParaRPr lang="en-US" altLang="ko-KR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                  주요 기능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7595070" y="2049387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01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595070" y="2673108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02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595068" y="3299293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03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95069" y="3935714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04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595068" y="4572135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05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95068" y="5208556"/>
            <a:ext cx="659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595959"/>
                </a:solidFill>
              </a:rPr>
              <a:t>06</a:t>
            </a:r>
            <a:endParaRPr lang="ko-KR" alt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39743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2.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현황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22390"/>
              </p:ext>
            </p:extLst>
          </p:nvPr>
        </p:nvGraphicFramePr>
        <p:xfrm>
          <a:off x="9867636" y="1164669"/>
          <a:ext cx="1511234" cy="432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데이트 팝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국내데이트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코스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28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국내 업체 제휴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정보 제공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미지원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20595"/>
              </p:ext>
            </p:extLst>
          </p:nvPr>
        </p:nvGraphicFramePr>
        <p:xfrm>
          <a:off x="8051602" y="1164668"/>
          <a:ext cx="1511234" cy="4319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대한민국구석구석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한국관광공사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국내여행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94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40404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국내 관광지</a:t>
                      </a:r>
                      <a:endParaRPr lang="en-US" altLang="ko-KR" sz="1200" dirty="0" smtClean="0">
                        <a:solidFill>
                          <a:srgbClr val="40404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40404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정보 제공</a:t>
                      </a:r>
                      <a:endParaRPr lang="en-US" altLang="ko-KR" sz="1200" dirty="0" smtClean="0">
                        <a:solidFill>
                          <a:srgbClr val="40404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07843"/>
              </p:ext>
            </p:extLst>
          </p:nvPr>
        </p:nvGraphicFramePr>
        <p:xfrm>
          <a:off x="6235568" y="1164667"/>
          <a:ext cx="1511234" cy="431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트리플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해외여행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여행일정계획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숙박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항공권 예약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미지원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52080"/>
              </p:ext>
            </p:extLst>
          </p:nvPr>
        </p:nvGraphicFramePr>
        <p:xfrm>
          <a:off x="4413250" y="1164666"/>
          <a:ext cx="1511234" cy="431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위시빈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옐로모바일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해외여행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여행일정계획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숙박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항공권 예약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국내 후기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66723"/>
              </p:ext>
            </p:extLst>
          </p:nvPr>
        </p:nvGraphicFramePr>
        <p:xfrm>
          <a:off x="2590932" y="1162909"/>
          <a:ext cx="1511234" cy="430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어스토리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한화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S&amp;C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SK Planet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해외여행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여행일정계획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숙박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항공권 예약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지원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거의 없음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0184"/>
              </p:ext>
            </p:extLst>
          </p:nvPr>
        </p:nvGraphicFramePr>
        <p:xfrm>
          <a:off x="768416" y="1164670"/>
          <a:ext cx="1511234" cy="4294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서비스명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투자사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운용사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취급 컨텐츠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5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404040"/>
                          </a:solidFill>
                          <a:latin typeface="빙그레체" panose="02030803000000000000" pitchFamily="18" charset="-127"/>
                          <a:ea typeface="빙그레체" panose="02030803000000000000" pitchFamily="18" charset="-127"/>
                        </a:rPr>
                        <a:t>제공 서비스</a:t>
                      </a:r>
                      <a:endParaRPr lang="en-US" altLang="ko-KR" sz="1200" dirty="0" smtClean="0">
                        <a:solidFill>
                          <a:srgbClr val="404040"/>
                        </a:solidFill>
                        <a:latin typeface="빙그레체" panose="02030803000000000000" pitchFamily="18" charset="-127"/>
                        <a:ea typeface="빙그레체" panose="02030803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웹 지원 여부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실 여행자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빙그레체" panose="02030803000000000000" pitchFamily="18" charset="-127"/>
                          <a:ea typeface="빙그레체" panose="02030803000000000000" pitchFamily="18" charset="-127"/>
                          <a:cs typeface="+mn-cs"/>
                        </a:rPr>
                        <a:t>후기 여부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빙그레체" panose="02030803000000000000" pitchFamily="18" charset="-127"/>
                        <a:ea typeface="빙그레체" panose="02030803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8149" y="5351043"/>
            <a:ext cx="18413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여행 </a:t>
            </a:r>
            <a:r>
              <a:rPr lang="ko-KR" altLang="en-US" sz="1000" dirty="0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코스를 </a:t>
            </a: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미리 다 정해두고</a:t>
            </a:r>
            <a:r>
              <a:rPr lang="en-US" altLang="ko-KR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여행 계획서를 </a:t>
            </a:r>
            <a:r>
              <a:rPr lang="ko-KR" altLang="en-US" sz="1000" dirty="0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짤 때 </a:t>
            </a:r>
            <a:r>
              <a:rPr lang="en-US" altLang="ko-KR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Tool</a:t>
            </a: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을 </a:t>
            </a:r>
            <a:r>
              <a:rPr lang="ko-KR" altLang="en-US" sz="1000" dirty="0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도움 받는 사이트</a:t>
            </a:r>
            <a:endParaRPr lang="en-US" altLang="ko-KR" sz="1000" dirty="0" smtClean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99437" y="5458211"/>
            <a:ext cx="1841363" cy="53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국내 관광지에 대한 정보를 얻는 사이트</a:t>
            </a:r>
            <a:endParaRPr lang="en-US" altLang="ko-KR" sz="10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27034" y="5358141"/>
            <a:ext cx="1841363" cy="765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데이트 코스를 짤 때 데이트 팝이 선정한 정보를 제공받는 </a:t>
            </a:r>
            <a:r>
              <a:rPr lang="ko-KR" altLang="en-US" sz="1000" dirty="0" err="1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어플</a:t>
            </a:r>
            <a:endParaRPr lang="en-US" altLang="ko-KR" sz="10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741" y="5431247"/>
            <a:ext cx="1841363" cy="42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종합</a:t>
            </a:r>
            <a:endParaRPr lang="en-US" altLang="ko-KR" sz="16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7557" y="5426786"/>
            <a:ext cx="1841363" cy="53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해외 여행 코스를 짤 때 도움을 받는 사이트</a:t>
            </a:r>
            <a:endParaRPr lang="en-US" altLang="ko-KR" sz="10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3778" y="5348267"/>
            <a:ext cx="18413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여행 코스를 미리 다 정해두고</a:t>
            </a:r>
            <a:r>
              <a:rPr lang="en-US" altLang="ko-KR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여행 계획서를 짤 때 </a:t>
            </a:r>
            <a:r>
              <a:rPr lang="en-US" altLang="ko-KR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Tool</a:t>
            </a:r>
            <a:r>
              <a:rPr lang="ko-KR" altLang="en-US" sz="1000" dirty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을 도움 받는 </a:t>
            </a:r>
            <a:r>
              <a:rPr lang="ko-KR" altLang="en-US" sz="1000" dirty="0" err="1" smtClean="0">
                <a:solidFill>
                  <a:srgbClr val="404040"/>
                </a:solidFill>
                <a:latin typeface="빙그레체" panose="02030503000000000000" pitchFamily="18" charset="-127"/>
                <a:ea typeface="빙그레체" panose="02030503000000000000" pitchFamily="18" charset="-127"/>
                <a:cs typeface="Aharoni" panose="02010803020104030203" pitchFamily="2" charset="-79"/>
              </a:rPr>
              <a:t>어플</a:t>
            </a:r>
            <a:endParaRPr lang="en-US" altLang="ko-KR" sz="1000" dirty="0">
              <a:solidFill>
                <a:srgbClr val="404040"/>
              </a:solidFill>
              <a:latin typeface="빙그레체" panose="02030503000000000000" pitchFamily="18" charset="-127"/>
              <a:ea typeface="빙그레체" panose="02030503000000000000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99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68990" y="412281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3</a:t>
            </a: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문제점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5805" y="1394453"/>
            <a:ext cx="4723796" cy="1414005"/>
            <a:chOff x="825805" y="1432553"/>
            <a:chExt cx="4355191" cy="106608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825805" y="1432553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 rot="16200000" flipH="1">
              <a:off x="591811" y="1674094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651316" y="1536176"/>
            <a:ext cx="3581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6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사이트 내 실 방문자의 후기가 없다</a:t>
            </a:r>
            <a:r>
              <a:rPr lang="en-US" altLang="ko-KR" sz="16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  <a:endParaRPr lang="en-US" altLang="ko-KR" sz="1600" b="1" dirty="0">
              <a:solidFill>
                <a:srgbClr val="FF0000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해당 장소에 실 방문자 후기를 찾아 볼 수 없다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외부 사이트에서 후기를 찾아보고 장소를 결정해야 한다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037223" y="2918916"/>
            <a:ext cx="4723796" cy="1414005"/>
            <a:chOff x="825805" y="1432553"/>
            <a:chExt cx="4355191" cy="106608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825805" y="1432553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591811" y="1674094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25805" y="4583091"/>
            <a:ext cx="4723796" cy="1414005"/>
            <a:chOff x="825805" y="1432553"/>
            <a:chExt cx="4355191" cy="106608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825805" y="1432553"/>
              <a:ext cx="4355191" cy="106608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591811" y="1674094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651315" y="4722279"/>
            <a:ext cx="3713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3. </a:t>
            </a:r>
            <a:r>
              <a:rPr lang="ko-KR" altLang="en-US" sz="16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사용자들이 후기를 남길 이유가 없다</a:t>
            </a:r>
            <a:r>
              <a:rPr lang="en-US" altLang="ko-KR" sz="16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코스를 갔다 와서 사이트에 접속해야 할 이유가 없다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사용자들이 자신의 코스를 사이트에 남길 이유가 없다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862734" y="3070245"/>
            <a:ext cx="3666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2</a:t>
            </a:r>
            <a:r>
              <a:rPr lang="en-US" altLang="ko-KR" sz="16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사용자들을 위한 사이트가 아니다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사이트와 제휴된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장소의 정보만 나와있다 보니 믿을 수 없다</a:t>
            </a: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-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사이트의 목적이 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숙박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, 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항공권 등 </a:t>
            </a:r>
            <a:r>
              <a:rPr lang="ko-KR" altLang="en-US" sz="1000" dirty="0" err="1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바이럴적인</a:t>
            </a:r>
            <a:r>
              <a:rPr lang="ko-KR" altLang="en-US" sz="1000" dirty="0" smtClean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 측면이 더 크다</a:t>
            </a: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.</a:t>
            </a:r>
            <a:endParaRPr lang="en-US" altLang="ko-KR" sz="1000" dirty="0" smtClean="0">
              <a:solidFill>
                <a:prstClr val="white">
                  <a:lumMod val="50000"/>
                </a:prst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49600" y="1944189"/>
            <a:ext cx="6185200" cy="212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49600" y="1944189"/>
            <a:ext cx="6642000" cy="21260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4B7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549600" y="5158708"/>
            <a:ext cx="6642000" cy="212602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4B7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773504" y="3474291"/>
            <a:ext cx="1429200" cy="212602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4B7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BFBF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80000" y="1224723"/>
            <a:ext cx="4177482" cy="1645057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038" y="1324693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B7FFF"/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4.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해결 방안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940951"/>
            <a:ext cx="1980000" cy="2126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4B7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35" y="5158708"/>
            <a:ext cx="1980000" cy="212602"/>
          </a:xfrm>
          <a:prstGeom prst="rect">
            <a:avLst/>
          </a:prstGeom>
          <a:gradFill>
            <a:gsLst>
              <a:gs pos="0">
                <a:schemeClr val="bg1">
                  <a:lumMod val="99000"/>
                </a:schemeClr>
              </a:gs>
              <a:gs pos="100000">
                <a:srgbClr val="4B7F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2" y="3474291"/>
            <a:ext cx="7200000" cy="2126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9000"/>
                </a:schemeClr>
              </a:gs>
              <a:gs pos="100000">
                <a:srgbClr val="4B7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80000" y="4419954"/>
            <a:ext cx="4177482" cy="1645057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51038" y="4519924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B7FFF"/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05222" y="2774897"/>
            <a:ext cx="4177482" cy="1645057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76260" y="2874867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B7FFF"/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500800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3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소개</a:t>
            </a:r>
            <a:endParaRPr lang="ko-KR" altLang="en-US" sz="3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4195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4195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4883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44883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Contents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482391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482391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44" name="Group 28"/>
          <p:cNvGrpSpPr>
            <a:grpSpLocks noChangeAspect="1"/>
          </p:cNvGrpSpPr>
          <p:nvPr/>
        </p:nvGrpSpPr>
        <p:grpSpPr bwMode="auto">
          <a:xfrm>
            <a:off x="5871666" y="2656301"/>
            <a:ext cx="645665" cy="565084"/>
            <a:chOff x="496" y="4251"/>
            <a:chExt cx="641" cy="561"/>
          </a:xfrm>
          <a:solidFill>
            <a:schemeClr val="bg1">
              <a:lumMod val="75000"/>
            </a:schemeClr>
          </a:solidFill>
        </p:grpSpPr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Freeform 11"/>
          <p:cNvSpPr>
            <a:spLocks noEditPoints="1"/>
          </p:cNvSpPr>
          <p:nvPr/>
        </p:nvSpPr>
        <p:spPr bwMode="auto">
          <a:xfrm>
            <a:off x="7973221" y="2641639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4B7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9880600" y="2626442"/>
            <a:ext cx="633305" cy="701943"/>
            <a:chOff x="4006850" y="1601788"/>
            <a:chExt cx="322263" cy="357188"/>
          </a:xfrm>
          <a:solidFill>
            <a:schemeClr val="bg1">
              <a:lumMod val="75000"/>
            </a:schemeClr>
          </a:solidFill>
        </p:grpSpPr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75180" y="4540440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B7FFF"/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68300" y="4540440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08741" y="4524648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58" name="타원 57"/>
          <p:cNvSpPr/>
          <p:nvPr/>
        </p:nvSpPr>
        <p:spPr>
          <a:xfrm>
            <a:off x="1749214" y="2538729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44131" y="471471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이등변 삼각형 63"/>
          <p:cNvSpPr/>
          <p:nvPr/>
        </p:nvSpPr>
        <p:spPr>
          <a:xfrm flipV="1">
            <a:off x="2530679" y="2275325"/>
            <a:ext cx="90601" cy="22462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1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30563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92" y="2675388"/>
            <a:ext cx="684936" cy="6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4195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4195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8830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chemeClr val="bg1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48830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4B7FFF"/>
          </a:solidFill>
          <a:ln>
            <a:solidFill>
              <a:srgbClr val="4B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en-US" altLang="ko-KR" sz="1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82391" y="2381250"/>
            <a:ext cx="1494064" cy="1363436"/>
          </a:xfrm>
          <a:prstGeom prst="roundRect">
            <a:avLst>
              <a:gd name="adj" fmla="val 7724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482391" y="3942716"/>
            <a:ext cx="1494064" cy="353513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22" name="Group 28"/>
          <p:cNvGrpSpPr>
            <a:grpSpLocks noChangeAspect="1"/>
          </p:cNvGrpSpPr>
          <p:nvPr/>
        </p:nvGrpSpPr>
        <p:grpSpPr bwMode="auto">
          <a:xfrm>
            <a:off x="5871666" y="2656301"/>
            <a:ext cx="645665" cy="565084"/>
            <a:chOff x="496" y="4251"/>
            <a:chExt cx="641" cy="561"/>
          </a:xfrm>
          <a:solidFill>
            <a:schemeClr val="bg1">
              <a:lumMod val="75000"/>
            </a:schemeClr>
          </a:solidFill>
        </p:grpSpPr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7973221" y="2641639"/>
            <a:ext cx="518868" cy="6370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4B7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880600" y="2626442"/>
            <a:ext cx="633305" cy="701943"/>
            <a:chOff x="4006850" y="1601788"/>
            <a:chExt cx="322263" cy="357188"/>
          </a:xfrm>
          <a:solidFill>
            <a:schemeClr val="bg1">
              <a:lumMod val="75000"/>
            </a:schemeClr>
          </a:solidFill>
        </p:grpSpPr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275180" y="4540440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B7FFF"/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68300" y="4540440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08741" y="4524648"/>
            <a:ext cx="184136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5637" y="30992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38" name="타원 37"/>
          <p:cNvSpPr/>
          <p:nvPr/>
        </p:nvSpPr>
        <p:spPr>
          <a:xfrm>
            <a:off x="1749214" y="2538729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1749215" y="2541818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rgbClr val="4B7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4131" y="471471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327133" y="1528472"/>
            <a:ext cx="1365337" cy="971475"/>
            <a:chOff x="1169752" y="4253969"/>
            <a:chExt cx="1365337" cy="971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양쪽 모서리가 둥근 사각형 9"/>
            <p:cNvSpPr/>
            <p:nvPr/>
          </p:nvSpPr>
          <p:spPr>
            <a:xfrm>
              <a:off x="1169752" y="4253969"/>
              <a:ext cx="1365337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169752" y="4544646"/>
              <a:ext cx="1365337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1373298" y="5000822"/>
              <a:ext cx="90601" cy="224622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45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</a:t>
            </a: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1333566" y="1306744"/>
          <a:ext cx="2715920" cy="49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  <a:p>
                      <a:pPr lvl="0" algn="ctr" latinLnBrk="1"/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\150,0000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780709" y="1306744"/>
          <a:ext cx="2715920" cy="49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  <a:p>
                      <a:pPr lvl="0" algn="ctr" latinLnBrk="1"/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\200,0000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8227852" y="1306744"/>
          <a:ext cx="2715920" cy="49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  <a:p>
                      <a:pPr lvl="0" algn="ctr" latinLnBrk="1"/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47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0174FC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0174F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\250,0000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9414652" y="320755"/>
            <a:ext cx="1365337" cy="971475"/>
            <a:chOff x="1169752" y="4253969"/>
            <a:chExt cx="1365337" cy="971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8" name="양쪽 모서리가 둥근 사각형 47"/>
            <p:cNvSpPr/>
            <p:nvPr/>
          </p:nvSpPr>
          <p:spPr>
            <a:xfrm>
              <a:off x="1169752" y="4253969"/>
              <a:ext cx="1365337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1169752" y="4544646"/>
              <a:ext cx="1365337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50" name="이등변 삼각형 49"/>
            <p:cNvSpPr/>
            <p:nvPr/>
          </p:nvSpPr>
          <p:spPr>
            <a:xfrm flipV="1">
              <a:off x="1373298" y="5000822"/>
              <a:ext cx="90601" cy="224622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1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617</Words>
  <Application>Microsoft Office PowerPoint</Application>
  <PresentationFormat>와이드스크린</PresentationFormat>
  <Paragraphs>187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Aharoni</vt:lpstr>
      <vt:lpstr>빙그레체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heuswing1213@gmail.com</cp:lastModifiedBy>
  <cp:revision>30</cp:revision>
  <dcterms:created xsi:type="dcterms:W3CDTF">2019-04-17T04:58:35Z</dcterms:created>
  <dcterms:modified xsi:type="dcterms:W3CDTF">2020-03-12T07:48:07Z</dcterms:modified>
</cp:coreProperties>
</file>