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3" r:id="rId4"/>
    <p:sldId id="266" r:id="rId5"/>
    <p:sldId id="267" r:id="rId6"/>
    <p:sldId id="268" r:id="rId7"/>
    <p:sldId id="262" r:id="rId8"/>
    <p:sldId id="269" r:id="rId9"/>
    <p:sldId id="260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빙그레체" panose="02030503000000000000" pitchFamily="18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FFF"/>
    <a:srgbClr val="FBFBFB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8" autoAdjust="0"/>
    <p:restoredTop sz="95194" autoAdjust="0"/>
  </p:normalViewPr>
  <p:slideViewPr>
    <p:cSldViewPr snapToGrid="0">
      <p:cViewPr varScale="1">
        <p:scale>
          <a:sx n="80" d="100"/>
          <a:sy n="80" d="100"/>
        </p:scale>
        <p:origin x="6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2EB5-C344-4371-8EF2-1E6FF87F1460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F87F-A5E4-49B0-B4E9-1B73A155E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6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3F87F-A5E4-49B0-B4E9-1B73A155E8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9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2000" i="1" kern="0" dirty="0" smtClean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프로젝트 소개</a:t>
            </a:r>
            <a:endParaRPr lang="en-US" altLang="ko-KR" sz="24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14824" y="2141938"/>
            <a:ext cx="4541466" cy="3377760"/>
            <a:chOff x="3814824" y="2141938"/>
            <a:chExt cx="4541466" cy="33777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409" y="2141938"/>
              <a:ext cx="1106881" cy="8273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814824" y="4921250"/>
              <a:ext cx="4541466" cy="37374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3790" y="4965700"/>
              <a:ext cx="3492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200" b="1" kern="0" dirty="0">
                  <a:solidFill>
                    <a:prstClr val="white"/>
                  </a:solidFill>
                </a:rPr>
                <a:t>2</a:t>
              </a:r>
              <a:r>
                <a:rPr lang="ko-KR" altLang="en-US" sz="1200" b="1" kern="0" dirty="0">
                  <a:solidFill>
                    <a:prstClr val="white"/>
                  </a:solidFill>
                </a:rPr>
                <a:t>팀 이신애 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이준기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권혁윤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이승휘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조은성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이지원</a:t>
              </a:r>
              <a:endParaRPr lang="en-US" altLang="ko-KR" sz="1200" b="1" kern="0" dirty="0">
                <a:solidFill>
                  <a:prstClr val="white"/>
                </a:solidFill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>
            <a:spLocks noChangeAspect="1"/>
          </p:cNvSpPr>
          <p:nvPr/>
        </p:nvSpPr>
        <p:spPr>
          <a:xfrm>
            <a:off x="782053" y="55345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>
            <a:spLocks noChangeAspect="1"/>
          </p:cNvSpPr>
          <p:nvPr/>
        </p:nvSpPr>
        <p:spPr>
          <a:xfrm>
            <a:off x="782053" y="308526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0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61" name="표 6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2597170"/>
              </p:ext>
            </p:extLst>
          </p:nvPr>
        </p:nvGraphicFramePr>
        <p:xfrm>
          <a:off x="7683950" y="1398242"/>
          <a:ext cx="2715920" cy="49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프로젝트 소개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  현황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문제점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해결방안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0074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  특징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주요 기능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/>
          <p:cNvSpPr>
            <a:spLocks noChangeAspect="1"/>
          </p:cNvSpPr>
          <p:nvPr/>
        </p:nvSpPr>
        <p:spPr>
          <a:xfrm>
            <a:off x="7919923" y="2145639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01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>
          <a:xfrm>
            <a:off x="7919923" y="2769360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02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7919921" y="3395545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03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>
          <a:xfrm>
            <a:off x="7919922" y="403196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04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>
          <a:xfrm>
            <a:off x="7919921" y="4668387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05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919921" y="530480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06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0690" y="481262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43541" y="1359538"/>
            <a:ext cx="5899449" cy="223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757990" y="236337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1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프로젝트 소개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72740" y="1565925"/>
            <a:ext cx="2229571" cy="434535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프로젝트 제작 배경</a:t>
            </a:r>
            <a:endParaRPr lang="en-US" altLang="ko-KR" sz="1600" b="1" dirty="0">
              <a:solidFill>
                <a:prstClr val="white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>
            <a:off x="6657430" y="4826373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6459" y="2298413"/>
            <a:ext cx="2242131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같은 일정의 코스를 짜더라도</a:t>
            </a:r>
            <a:r>
              <a:rPr lang="en-US" altLang="ko-KR" sz="1200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,</a:t>
            </a:r>
            <a:r>
              <a:rPr lang="ko-KR" altLang="en-US" sz="1200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200" b="1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다양한 관점에 따라 </a:t>
            </a:r>
            <a:endParaRPr lang="en-US" altLang="ko-KR" sz="1200" b="1" dirty="0" smtClean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코스의 용도가 달라진다</a:t>
            </a:r>
            <a:r>
              <a:rPr lang="en-US" altLang="ko-KR" sz="1200" b="1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  <a:endParaRPr lang="en-US" altLang="ko-KR" sz="12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78589" y="200046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53" y="2338537"/>
            <a:ext cx="684936" cy="68728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97991" y="3926855"/>
            <a:ext cx="5899449" cy="2237013"/>
            <a:chOff x="5397201" y="3902792"/>
            <a:chExt cx="5899449" cy="2237013"/>
          </a:xfrm>
        </p:grpSpPr>
        <p:sp>
          <p:nvSpPr>
            <p:cNvPr id="32" name="직사각형 31"/>
            <p:cNvSpPr/>
            <p:nvPr/>
          </p:nvSpPr>
          <p:spPr>
            <a:xfrm>
              <a:off x="5397201" y="3902792"/>
              <a:ext cx="5899449" cy="223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832249" y="4541921"/>
              <a:ext cx="1494064" cy="1363436"/>
            </a:xfrm>
            <a:prstGeom prst="roundRect">
              <a:avLst>
                <a:gd name="adj" fmla="val 7724"/>
              </a:avLst>
            </a:prstGeom>
            <a:solidFill>
              <a:schemeClr val="bg1"/>
            </a:solidFill>
            <a:ln>
              <a:solidFill>
                <a:srgbClr val="4B7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026400" y="4104668"/>
              <a:ext cx="2229571" cy="434535"/>
            </a:xfrm>
            <a:prstGeom prst="roundRect">
              <a:avLst>
                <a:gd name="adj" fmla="val 15935"/>
              </a:avLst>
            </a:prstGeom>
            <a:solidFill>
              <a:srgbClr val="4B7FFF"/>
            </a:solidFill>
            <a:ln>
              <a:solidFill>
                <a:srgbClr val="4B7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/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프로젝트 소개</a:t>
              </a:r>
              <a:endParaRPr lang="en-US" altLang="ko-KR" sz="1600" b="1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95511" y="4837156"/>
              <a:ext cx="2242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다른 사람들의 후기를 통해</a:t>
              </a:r>
              <a:r>
                <a:rPr lang="en-US" altLang="ko-KR" sz="1200" b="1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,</a:t>
              </a:r>
              <a:r>
                <a:rPr lang="ko-KR" altLang="en-US" sz="1200" b="1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 </a:t>
              </a:r>
              <a:endParaRPr lang="en-US" altLang="ko-KR" sz="1200" b="1" dirty="0" smtClean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빙그레체" panose="02030503000000000000" pitchFamily="18" charset="-127"/>
                  <a:ea typeface="빙그레체" panose="02030503000000000000" pitchFamily="18" charset="-127"/>
                  <a:cs typeface="Aharoni" panose="02010803020104030203" pitchFamily="2" charset="-79"/>
                </a:rPr>
                <a:t>쉽고 빠르고 간편하게 </a:t>
              </a:r>
              <a:endParaRPr lang="en-US" altLang="ko-KR" sz="1200" b="1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빙그레체" panose="02030503000000000000" pitchFamily="18" charset="-127"/>
                  <a:ea typeface="빙그레체" panose="02030503000000000000" pitchFamily="18" charset="-127"/>
                  <a:cs typeface="Aharoni" panose="02010803020104030203" pitchFamily="2" charset="-79"/>
                </a:rPr>
                <a:t>나만의 루트를 </a:t>
              </a:r>
              <a:r>
                <a:rPr lang="ko-KR" altLang="en-US" sz="1200" b="1" dirty="0">
                  <a:latin typeface="빙그레체" panose="02030503000000000000" pitchFamily="18" charset="-127"/>
                  <a:ea typeface="빙그레체" panose="02030503000000000000" pitchFamily="18" charset="-127"/>
                  <a:cs typeface="Aharoni" panose="02010803020104030203" pitchFamily="2" charset="-79"/>
                </a:rPr>
                <a:t>만든다</a:t>
              </a:r>
              <a:r>
                <a:rPr lang="en-US" altLang="ko-KR" sz="1200" b="1" dirty="0">
                  <a:latin typeface="빙그레체" panose="02030503000000000000" pitchFamily="18" charset="-127"/>
                  <a:ea typeface="빙그레체" panose="02030503000000000000" pitchFamily="18" charset="-127"/>
                  <a:cs typeface="Aharoni" panose="02010803020104030203" pitchFamily="2" charset="-79"/>
                </a:rPr>
                <a:t>.</a:t>
              </a:r>
              <a:endParaRPr lang="en-US" altLang="ko-KR" sz="12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826" y="4768736"/>
              <a:ext cx="1106881" cy="827384"/>
            </a:xfrm>
            <a:prstGeom prst="rect">
              <a:avLst/>
            </a:prstGeom>
          </p:spPr>
        </p:pic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235" y="334716"/>
            <a:ext cx="807005" cy="6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874454" y="0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2053" y="39744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782053" y="212276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2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현황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13963"/>
              </p:ext>
            </p:extLst>
          </p:nvPr>
        </p:nvGraphicFramePr>
        <p:xfrm>
          <a:off x="10358892" y="1100809"/>
          <a:ext cx="1511234" cy="432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데이트 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국내데이트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코스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8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업체 제휴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정보 제공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미지원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62791"/>
              </p:ext>
            </p:extLst>
          </p:nvPr>
        </p:nvGraphicFramePr>
        <p:xfrm>
          <a:off x="8542858" y="1100808"/>
          <a:ext cx="1511234" cy="431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대한민국구석구석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한국관광공사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국내여행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9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관광지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정보 제공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23081"/>
              </p:ext>
            </p:extLst>
          </p:nvPr>
        </p:nvGraphicFramePr>
        <p:xfrm>
          <a:off x="6726824" y="1100807"/>
          <a:ext cx="1511234" cy="431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트리플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미지원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35003"/>
              </p:ext>
            </p:extLst>
          </p:nvPr>
        </p:nvGraphicFramePr>
        <p:xfrm>
          <a:off x="4904506" y="1100806"/>
          <a:ext cx="1511234" cy="431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위시빈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옐로모바일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후기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7203"/>
              </p:ext>
            </p:extLst>
          </p:nvPr>
        </p:nvGraphicFramePr>
        <p:xfrm>
          <a:off x="3082188" y="1099049"/>
          <a:ext cx="1511234" cy="430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어스토리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한화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S&amp;C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SK Planet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2314"/>
              </p:ext>
            </p:extLst>
          </p:nvPr>
        </p:nvGraphicFramePr>
        <p:xfrm>
          <a:off x="1705457" y="1100196"/>
          <a:ext cx="1212533" cy="429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서비스명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투자사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&amp;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운용사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취급 컨텐츠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제공 서비스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웹 지원 여부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실 방문자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후기 여부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9405" y="5287183"/>
            <a:ext cx="1841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코스를 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미리 다 정해두고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계획서를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짤 때 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Tool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을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도움 받는 사이트</a:t>
            </a:r>
            <a:endParaRPr lang="en-US" altLang="ko-KR" sz="1000" dirty="0" smtClean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0693" y="5394351"/>
            <a:ext cx="1841363" cy="5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국내 관광지에 대한 정보를 얻는 사이트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18290" y="5294281"/>
            <a:ext cx="1841363" cy="76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데이트 코스를 짤 때 데이트 팝이 선정한 정보를 제공받는 </a:t>
            </a:r>
            <a:r>
              <a:rPr lang="ko-KR" altLang="en-US" sz="1000" dirty="0" err="1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어플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0375" y="5366773"/>
            <a:ext cx="121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종합</a:t>
            </a:r>
            <a:endParaRPr lang="en-US" altLang="ko-KR" sz="16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8813" y="5362926"/>
            <a:ext cx="1841363" cy="5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해외 여행 코스를 짤 때 도움을 받는 사이트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5034" y="5284407"/>
            <a:ext cx="1841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코스를 미리 다 정해두고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계획서를 짤 때 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Tool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을 도움 받는 </a:t>
            </a:r>
            <a:r>
              <a:rPr lang="ko-KR" altLang="en-US" sz="1000" dirty="0" err="1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어플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98" y="310655"/>
            <a:ext cx="807005" cy="6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1698" y="496502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4084" y="296495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3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문제점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74107" y="3003137"/>
            <a:ext cx="4723796" cy="1414005"/>
            <a:chOff x="825805" y="1432553"/>
            <a:chExt cx="4355191" cy="106608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145851" y="3122357"/>
            <a:ext cx="38272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2.</a:t>
            </a:r>
            <a:r>
              <a:rPr lang="ko-KR" altLang="en-US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사이트에서 정보를 제공하는 것은 한계가 있다</a:t>
            </a: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직접 경험하지 않고서는 콘텐츠 가치를 인정받기 어렵다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사이트에서 모든 지역에 직원을 출장 보내기엔 현실적인 어려움이 있다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88331" y="1496159"/>
            <a:ext cx="4723796" cy="1414005"/>
            <a:chOff x="825805" y="1432553"/>
            <a:chExt cx="4355191" cy="106608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2613842" y="1556830"/>
            <a:ext cx="37080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일정에 참고할 콘텐츠를 사이트에서 제공한다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  <a:endParaRPr lang="en-US" altLang="ko-KR" sz="1000" dirty="0" smtClean="0">
              <a:solidFill>
                <a:prstClr val="white">
                  <a:lumMod val="50000"/>
                </a:prst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현재 기존 사이트에서 제공하는 정보는 사이트와 제휴된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장소의 정보를 주로 알려준다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단점을 최대한 숨기고 장점만 부각해서 정보를 제공한다고 생각한다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788331" y="4684797"/>
            <a:ext cx="4723796" cy="1414005"/>
            <a:chOff x="825805" y="1432553"/>
            <a:chExt cx="4355191" cy="106608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613841" y="4823985"/>
            <a:ext cx="37080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사용자가 후기를 남길 이유와 동기가 없다</a:t>
            </a:r>
            <a:r>
              <a:rPr lang="en-US" altLang="ko-KR" sz="12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  <a:endParaRPr lang="en-US" altLang="ko-KR" sz="1000" dirty="0" smtClean="0">
              <a:solidFill>
                <a:prstClr val="white">
                  <a:lumMod val="50000"/>
                </a:prst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계획대로 코스를 갔다 왔더라도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사이트에 양질의 후기를 남길 이유가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일정을 소화하고 후기를 남겨야 할 동기가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06904" y="5242928"/>
            <a:ext cx="5685096" cy="2124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110388" y="3558512"/>
            <a:ext cx="1429200" cy="212602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329" y="394874"/>
            <a:ext cx="807005" cy="60322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515711" y="2041032"/>
            <a:ext cx="5685096" cy="2124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2052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BFBF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3" y="1940951"/>
            <a:ext cx="2340000" cy="2126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4B7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4852" y="1224723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6552" y="1389902"/>
            <a:ext cx="38290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1. </a:t>
            </a:r>
            <a:r>
              <a:rPr lang="ko-KR" altLang="en-US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사이트에서 제공하는 정보를 제한한다</a:t>
            </a: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사이트에서 특정 이벤트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전시회 등 일정한 기간에만 열리는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일정에 참고 해볼만한 정보들만 제공한다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특정 업체나 장소에 대한 정보를 제공하지 않는다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782052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4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해결 방안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33" y="5158708"/>
            <a:ext cx="2340000" cy="212602"/>
          </a:xfrm>
          <a:prstGeom prst="rect">
            <a:avLst/>
          </a:prstGeom>
          <a:gradFill>
            <a:gsLst>
              <a:gs pos="0">
                <a:schemeClr val="bg1">
                  <a:lumMod val="99000"/>
                </a:schemeClr>
              </a:gs>
              <a:gs pos="100000">
                <a:srgbClr val="4B7F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48" y="3474291"/>
            <a:ext cx="7524000" cy="2126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9000"/>
                </a:schemeClr>
              </a:gs>
              <a:gs pos="100000">
                <a:srgbClr val="4B7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04852" y="4419954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30074" y="2774897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4290" y="2926602"/>
            <a:ext cx="382905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2. </a:t>
            </a:r>
            <a:r>
              <a:rPr lang="ko-KR" altLang="en-US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실 방문자의 후기를 콘텐츠로 제공한다</a:t>
            </a: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실 방문자들의 다양한 팁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후기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 감성적인 사진들을 콘텐츠로 제공한다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일정을 계획중인 사람들이 이 콘텐츠들을 참고하기 위해 서비스에 접속하게끔 한다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6552" y="4542528"/>
            <a:ext cx="382905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3. </a:t>
            </a:r>
            <a:r>
              <a:rPr lang="ko-KR" altLang="en-US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후기로 지속적인 수익을 창출할 수 있다</a:t>
            </a:r>
            <a:r>
              <a:rPr lang="en-US" altLang="ko-KR" sz="1500" b="1" dirty="0" smtClean="0">
                <a:solidFill>
                  <a:srgbClr val="4B7FF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실 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방문자가 작성한 후기를 다른 고객이 스크랩 시</a:t>
            </a:r>
            <a:r>
              <a:rPr lang="en-US" altLang="ko-KR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수익을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지급한다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-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한번 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작성한 후기로 지속적인 수익을 창출할 수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있다는 점을 어필하여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 후기를 작성할 이유와 동기를 부여한다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97" y="310653"/>
            <a:ext cx="807005" cy="6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0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862422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70021" y="212274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770021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5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특징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266" y="310653"/>
            <a:ext cx="807005" cy="6032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01422" y="1304117"/>
            <a:ext cx="2692400" cy="473473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22331" y="2220478"/>
            <a:ext cx="2240312" cy="3649879"/>
            <a:chOff x="1010885" y="1464828"/>
            <a:chExt cx="2240312" cy="364987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021158" y="1464828"/>
              <a:ext cx="2230039" cy="603751"/>
            </a:xfrm>
            <a:prstGeom prst="roundRect">
              <a:avLst>
                <a:gd name="adj" fmla="val 8772"/>
              </a:avLst>
            </a:prstGeom>
            <a:noFill/>
            <a:ln w="28575">
              <a:solidFill>
                <a:srgbClr val="4B7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021157" y="2226360"/>
              <a:ext cx="2230039" cy="603751"/>
            </a:xfrm>
            <a:prstGeom prst="roundRect">
              <a:avLst>
                <a:gd name="adj" fmla="val 8772"/>
              </a:avLst>
            </a:prstGeom>
            <a:noFill/>
            <a:ln w="28575">
              <a:solidFill>
                <a:srgbClr val="4B7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10885" y="2987892"/>
              <a:ext cx="2230039" cy="603751"/>
            </a:xfrm>
            <a:prstGeom prst="roundRect">
              <a:avLst>
                <a:gd name="adj" fmla="val 8772"/>
              </a:avLst>
            </a:prstGeom>
            <a:noFill/>
            <a:ln w="28575">
              <a:solidFill>
                <a:srgbClr val="4B7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21157" y="3749424"/>
              <a:ext cx="2230039" cy="603751"/>
            </a:xfrm>
            <a:prstGeom prst="roundRect">
              <a:avLst>
                <a:gd name="adj" fmla="val 8772"/>
              </a:avLst>
            </a:prstGeom>
            <a:noFill/>
            <a:ln w="28575">
              <a:solidFill>
                <a:srgbClr val="4B7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21157" y="4510956"/>
              <a:ext cx="2230039" cy="603751"/>
            </a:xfrm>
            <a:prstGeom prst="roundRect">
              <a:avLst>
                <a:gd name="adj" fmla="val 8772"/>
              </a:avLst>
            </a:prstGeom>
            <a:noFill/>
            <a:ln w="28575">
              <a:solidFill>
                <a:srgbClr val="4B7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7360522" y="1772566"/>
            <a:ext cx="4163640" cy="1105453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29867" y="4003372"/>
            <a:ext cx="4163640" cy="1105453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5657" y="1905136"/>
            <a:ext cx="393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코스는 블록들을 모아놓았다고 생각한다</a:t>
            </a:r>
            <a:r>
              <a:rPr lang="en-US" altLang="ko-KR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  <a:p>
            <a:r>
              <a:rPr lang="ko-KR" altLang="en-US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후기 전체를 스크랩 하면</a:t>
            </a:r>
            <a:r>
              <a:rPr lang="en-US" altLang="ko-KR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해당 후기</a:t>
            </a:r>
            <a:endParaRPr lang="ko-KR" altLang="en-US" sz="14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43059" y="4167952"/>
            <a:ext cx="393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장소는 블록으로 취급한다</a:t>
            </a:r>
            <a:r>
              <a:rPr lang="en-US" altLang="ko-KR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  <a:p>
            <a:r>
              <a:rPr lang="ko-KR" altLang="en-US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해당 블록 하나만 스크랩 할 수 있다</a:t>
            </a:r>
            <a:r>
              <a:rPr lang="en-US" altLang="ko-KR" sz="14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2563993" y="-86268"/>
            <a:ext cx="4828423" cy="2952267"/>
            <a:chOff x="1565368" y="-86268"/>
            <a:chExt cx="4828423" cy="2952267"/>
          </a:xfrm>
        </p:grpSpPr>
        <p:sp>
          <p:nvSpPr>
            <p:cNvPr id="67" name="TextBox 66"/>
            <p:cNvSpPr txBox="1"/>
            <p:nvPr/>
          </p:nvSpPr>
          <p:spPr>
            <a:xfrm>
              <a:off x="4888841" y="1772566"/>
              <a:ext cx="1504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코스</a:t>
              </a:r>
              <a:endParaRPr lang="ko-KR" altLang="en-US" sz="1600" dirty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  <p:sp>
          <p:nvSpPr>
            <p:cNvPr id="68" name="원호 67"/>
            <p:cNvSpPr/>
            <p:nvPr/>
          </p:nvSpPr>
          <p:spPr>
            <a:xfrm rot="3014950">
              <a:off x="1565368" y="-86268"/>
              <a:ext cx="2952267" cy="2952267"/>
            </a:xfrm>
            <a:prstGeom prst="arc">
              <a:avLst>
                <a:gd name="adj1" fmla="val 17573190"/>
                <a:gd name="adj2" fmla="val 21182798"/>
              </a:avLst>
            </a:prstGeom>
            <a:ln w="38100">
              <a:solidFill>
                <a:srgbClr val="002060"/>
              </a:solidFill>
              <a:headEnd type="triangle" w="lg" len="med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35513" y="2076791"/>
            <a:ext cx="4816128" cy="2952267"/>
            <a:chOff x="1324067" y="2076791"/>
            <a:chExt cx="4816128" cy="2952267"/>
          </a:xfrm>
        </p:grpSpPr>
        <p:sp>
          <p:nvSpPr>
            <p:cNvPr id="70" name="원호 69"/>
            <p:cNvSpPr/>
            <p:nvPr/>
          </p:nvSpPr>
          <p:spPr>
            <a:xfrm rot="3014950">
              <a:off x="1324067" y="2076791"/>
              <a:ext cx="2952267" cy="2952267"/>
            </a:xfrm>
            <a:prstGeom prst="arc">
              <a:avLst>
                <a:gd name="adj1" fmla="val 17573190"/>
                <a:gd name="adj2" fmla="val 21182798"/>
              </a:avLst>
            </a:prstGeom>
            <a:ln w="38100">
              <a:solidFill>
                <a:srgbClr val="4B7FFF"/>
              </a:solidFill>
              <a:headEnd type="triangle" w="lg" len="med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35245" y="4007024"/>
              <a:ext cx="1504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블록</a:t>
              </a:r>
              <a:endParaRPr lang="ko-KR" altLang="en-US" sz="1600" dirty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62738" y="2335997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커피빈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62738" y="3099092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투썸플레이스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44646" y="3860624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바나프레소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1874" y="462215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스타벅스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1874" y="538171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언노운커피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88138" y="1552200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커피 투어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2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8504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58000" y="212274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7580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5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특징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245" y="310653"/>
            <a:ext cx="807005" cy="6032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08137" y="1304117"/>
            <a:ext cx="2692400" cy="473473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9319" y="2220478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39318" y="2982010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829046" y="3743542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839318" y="4505074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39318" y="5266606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4853" y="1552200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커피 투어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9453" y="2335997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커피빈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69453" y="3099092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투썸플레이스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51361" y="3860624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바나프레소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48589" y="462215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스타벅스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48589" y="538171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언노운커피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215480" y="1304117"/>
            <a:ext cx="2692400" cy="473473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446662" y="2220478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446661" y="2982010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436389" y="3743542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446661" y="4505074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446661" y="5266606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3198" y="1536685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커피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&amp;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햄버거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76796" y="2335997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빙그레체" panose="02030503000000000000" pitchFamily="18" charset="-127"/>
                <a:ea typeface="빙그레체" panose="02030503000000000000" pitchFamily="18" charset="-127"/>
              </a:rPr>
              <a:t>버거킹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6796" y="3099092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투썸플레이스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758704" y="3860624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바나프레소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755932" y="462215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스타벅스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55932" y="538171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빙그레체" panose="02030503000000000000" pitchFamily="18" charset="-127"/>
                <a:ea typeface="빙그레체" panose="02030503000000000000" pitchFamily="18" charset="-127"/>
              </a:rPr>
              <a:t>맘스터치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538196" y="1304117"/>
            <a:ext cx="2692400" cy="473473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69378" y="2220478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69377" y="2982010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59105" y="3743542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769377" y="4505074"/>
            <a:ext cx="2230039" cy="603751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24912" y="1552200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햄버거 투어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99512" y="2335997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맥도날드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12" y="3099092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버거킹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81420" y="3860624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롯데리아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78648" y="4622156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맘스터치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085033" y="1304117"/>
            <a:ext cx="4696911" cy="2952267"/>
            <a:chOff x="1324067" y="2076791"/>
            <a:chExt cx="4696911" cy="2952267"/>
          </a:xfrm>
        </p:grpSpPr>
        <p:sp>
          <p:nvSpPr>
            <p:cNvPr id="113" name="원호 112"/>
            <p:cNvSpPr/>
            <p:nvPr/>
          </p:nvSpPr>
          <p:spPr>
            <a:xfrm rot="3014950">
              <a:off x="1324067" y="2076791"/>
              <a:ext cx="2952267" cy="2952267"/>
            </a:xfrm>
            <a:prstGeom prst="arc">
              <a:avLst>
                <a:gd name="adj1" fmla="val 17573190"/>
                <a:gd name="adj2" fmla="val 21182798"/>
              </a:avLst>
            </a:prstGeom>
            <a:ln w="38100">
              <a:solidFill>
                <a:srgbClr val="FF0000"/>
              </a:solidFill>
              <a:headEnd type="triangle" w="lg" len="med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16028" y="3925194"/>
              <a:ext cx="1504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빙그레체" panose="02030503000000000000" pitchFamily="18" charset="-127"/>
                  <a:ea typeface="빙그레체" panose="02030503000000000000" pitchFamily="18" charset="-127"/>
                </a:rPr>
                <a:t>스크랩</a:t>
              </a:r>
              <a:endParaRPr lang="ko-KR" altLang="en-US" sz="1600" dirty="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7379383" y="3523477"/>
            <a:ext cx="1758937" cy="2114946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79384" y="3628674"/>
            <a:ext cx="175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코스 짜러 온 사람 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:</a:t>
            </a:r>
          </a:p>
          <a:p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후기를 둘러보다가 </a:t>
            </a:r>
            <a:endParaRPr lang="en-US" altLang="ko-KR" sz="1200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마음에 드는 전체 후기 또는 블록을 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‘</a:t>
            </a:r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스크랩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’</a:t>
            </a:r>
          </a:p>
          <a:p>
            <a:endParaRPr lang="en-US" altLang="ko-KR" sz="1200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endParaRPr lang="en-US" altLang="ko-KR" sz="12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후기 작성자 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:</a:t>
            </a:r>
          </a:p>
          <a:p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자신이 작성한 글이 </a:t>
            </a:r>
            <a:endParaRPr lang="en-US" altLang="ko-KR" sz="1200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‘</a:t>
            </a:r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스크랩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’ </a:t>
            </a:r>
            <a:r>
              <a:rPr lang="ko-KR" altLang="en-US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당하면 수익을 받는다</a:t>
            </a:r>
            <a:r>
              <a:rPr lang="en-US" altLang="ko-KR" sz="1200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 animBg="1"/>
      <p:bldP spid="6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115" grpId="0" animBg="1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21335215">
            <a:off x="518022" y="1139072"/>
            <a:ext cx="11830417" cy="4673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5838362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961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45961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6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주요 기능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06" y="310653"/>
            <a:ext cx="807005" cy="60322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05820" y="1406916"/>
            <a:ext cx="1631007" cy="708912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3642" y="1576706"/>
            <a:ext cx="24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Linked List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2327" y="1406916"/>
            <a:ext cx="43446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블록을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Node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로 설정하고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Node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 안에 </a:t>
            </a:r>
            <a:r>
              <a:rPr lang="ko-KR" altLang="en-US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가게명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주소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리뷰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첨부파일을 보관할 예정입니다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전체 후기는 블록을 보관하는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Linked List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와 </a:t>
            </a:r>
            <a:endParaRPr lang="en-US" altLang="ko-KR" sz="1000" dirty="0" smtClean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후기 제목 등을 보관할 예정입니다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전체 후기 </a:t>
            </a:r>
            <a:r>
              <a:rPr lang="ko-KR" altLang="en-US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스크랩시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List&lt;</a:t>
            </a:r>
            <a:r>
              <a:rPr lang="en-US" altLang="ko-KR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linkedList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&gt;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에 </a:t>
            </a:r>
            <a:r>
              <a:rPr lang="en-US" altLang="ko-KR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deep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copy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하여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Add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합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블록 </a:t>
            </a:r>
            <a:r>
              <a:rPr lang="ko-KR" altLang="en-US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스크랩시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 비어있는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Linked List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에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shallow copy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하여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Add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합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내 코스는 빈 </a:t>
            </a:r>
            <a:r>
              <a:rPr lang="en-US" altLang="ko-KR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LinkedList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에 코스 제목 등을 보관할 객체를 생성합니다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스크랩 체크박스를 통해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en-US" altLang="ko-KR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LinkedList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에 </a:t>
            </a:r>
            <a:r>
              <a:rPr lang="en-US" altLang="ko-KR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shallow copy</a:t>
            </a:r>
            <a:r>
              <a:rPr lang="ko-KR" altLang="en-US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하여</a:t>
            </a:r>
            <a:r>
              <a:rPr lang="en-US" altLang="ko-KR" sz="1000" dirty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Add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합니다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301" y="4374795"/>
            <a:ext cx="1631007" cy="708912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03123" y="4544585"/>
            <a:ext cx="24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다음지도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API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2327" y="4374795"/>
            <a:ext cx="4344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코스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후기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등 지도 사용은 다음지도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API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를 사용할 예정입니다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API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를 통해 지도 검색을 하고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err="1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가게명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주소가 맞는지 확인합니다</a:t>
            </a:r>
            <a:r>
              <a:rPr lang="en-US" altLang="ko-KR" sz="1000" dirty="0" smtClean="0"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.</a:t>
            </a:r>
            <a:endParaRPr lang="en-US" altLang="ko-KR" sz="1000" dirty="0"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9640" y="5472718"/>
            <a:ext cx="1631007" cy="708912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38100"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0174" y="5652602"/>
            <a:ext cx="15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미정</a:t>
            </a:r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622</Words>
  <Application>Microsoft Office PowerPoint</Application>
  <PresentationFormat>와이드스크린</PresentationFormat>
  <Paragraphs>156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맑은 고딕</vt:lpstr>
      <vt:lpstr>빙그레체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heuswing1213@gmail.com</cp:lastModifiedBy>
  <cp:revision>53</cp:revision>
  <dcterms:created xsi:type="dcterms:W3CDTF">2019-04-17T04:58:35Z</dcterms:created>
  <dcterms:modified xsi:type="dcterms:W3CDTF">2020-03-13T01:11:46Z</dcterms:modified>
</cp:coreProperties>
</file>