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9FA4-96E0-4409-87A3-3BCBD6FE2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383CB4-299C-45FB-BB6C-78B67B1A5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9E336-9335-410E-82D9-DB05517C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47814-A4E7-4BE3-B74D-79E04250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34C40-CA68-47E8-95E8-82BD4EFD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1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D6A0-7711-41FE-BE54-CC9ECC35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770A57-EC4C-4D4B-B30A-F42CED1D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A9495-4508-499A-BC2F-AAAC2CEC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30EE-92B4-4C03-B2F5-D25E87B0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E6A38-24DE-432C-9CD1-0D142200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7EAA8-1A53-4786-AFCE-8E41CEACE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F9B5B-E651-47E6-BF8D-670B7A9B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9F8F-63C9-4902-B138-04487874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D2EAE-0AC9-4758-9C5F-8AC7DDAA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F420B-E2D2-44EA-961B-3617DEA6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9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5E6EF-0F26-405D-8EB6-E2988A02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1CFCC-C249-4297-A61D-D0B6556D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165DA-6F4F-403E-83D9-08D75843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C2C83-A40B-4BF6-851E-2308F871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38C9B-9281-48A9-B2AE-4B34A568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0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D020-90CC-40A7-AA88-0C26DC69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B5AB-762A-4EDE-B42F-1C97D327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75D92-9AC1-4E4F-B1D2-590C52CB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27907-B8F1-44A8-AEFA-ECE7EFE2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4DD0-A72C-4629-8BF7-7B3315DB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4C946-6DE2-4B47-BACB-50499ECD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96A92-F763-443E-96FA-7A25DE46D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8B6F9-0A2D-44BE-865D-437909A1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6998-A844-483A-A63B-4B1F46F2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134B9-D000-4B51-A2C6-23D49D8A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3BBA-B2E6-4E4C-A2AC-8305BFC9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FC8A9-91FC-4791-8139-EC4784B0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7642A-4E9E-41D1-AF49-E58E83541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3FC19-1ED9-4C18-8686-A50F76C3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676F32-5F89-4E36-884E-061AE0ADE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9D164-14F4-41B6-A13C-39DBE6B1B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65554-FB91-4036-9D1B-731C9813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1122D-FCF2-42EF-AC72-E99A6005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108A87-C7BC-467D-93C8-86981383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8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1D43D-4F51-4909-B97F-4577EA3D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80A7B6-A110-412E-AFBC-ED1BC27E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257F4-BC96-4569-B19D-7263027B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23A61-07A0-427A-B3AA-3FB404D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EA7F0-8779-483C-A447-C4B9D07F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7414DF-C84E-4DF4-BA54-3DF0769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98AD8-F3D3-450D-9E3C-2E54F438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EA327-EABE-4E3B-95CF-39499AE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719B5-E1E9-4F48-949C-9143EB6D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A554A-E091-4A39-A5A5-8AD5CA1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6D66D-72F6-4A50-9D93-C067E78A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0FB71-C555-4D03-A54D-CA26C370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83335-CD3C-4095-8361-1E2CA998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0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9B5D-3F76-4126-A329-3C79ACE7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5FF53C-3F38-4F55-9E57-F8A931CC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F3836-DEE9-4531-AC83-131291F2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46DD-6757-4CB2-B2F7-187D9E1F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85141-7687-4132-81F2-7BEB14B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B51E8-CEFA-41B0-8102-E05C264E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79E56C-B5A0-42AB-99EF-E56762B8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A7349-B50F-41F1-8A5D-0BCA3674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35363-52F1-45F8-887B-7DB078603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AD77-5C35-466B-A920-FB950456BC74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DB7DE-73E2-45F6-A01B-E03DF0F69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34E9-7E7B-4030-A67F-9075F8B5A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0E68A-675C-40E7-9FA2-587AEBE30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svgsilh.com/ko/image/306306.html" TargetMode="External"/><Relationship Id="rId12" Type="http://schemas.openxmlformats.org/officeDocument/2006/relationships/hyperlink" Target="https://svgsilh.com/ko/image/2730432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openxmlformats.org/officeDocument/2006/relationships/hyperlink" Target="https://pixabay.com/ko/vectors/%EB%8F%8B%EB%B3%B4%EA%B8%B0-%EA%B2%80%EC%83%89-%ED%99%95%EB%8C%80-%ED%99%95%EB%8C%80-%EC%B6%95%EC%86%8C-1083373/" TargetMode="External"/><Relationship Id="rId9" Type="http://schemas.openxmlformats.org/officeDocument/2006/relationships/hyperlink" Target="https://pixabay.com/ko/vectors/%EC%97%B0%ED%95%84-%ED%94%BD%ED%86%A0%EA%B7%B8%EB%9E%A8-%EA%B8%B0%ED%98%B8-16087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58460D-F328-4C3C-8771-44315D80E59E}"/>
              </a:ext>
            </a:extLst>
          </p:cNvPr>
          <p:cNvSpPr/>
          <p:nvPr/>
        </p:nvSpPr>
        <p:spPr>
          <a:xfrm>
            <a:off x="2162086" y="215564"/>
            <a:ext cx="1469877" cy="615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BFE0EB7-17B7-4B0B-B10E-563B555C470E}"/>
              </a:ext>
            </a:extLst>
          </p:cNvPr>
          <p:cNvSpPr/>
          <p:nvPr/>
        </p:nvSpPr>
        <p:spPr>
          <a:xfrm>
            <a:off x="2443358" y="723166"/>
            <a:ext cx="907331" cy="9221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ACD89-22B4-4A08-8BD9-3385260DAD7E}"/>
              </a:ext>
            </a:extLst>
          </p:cNvPr>
          <p:cNvSpPr txBox="1"/>
          <p:nvPr/>
        </p:nvSpPr>
        <p:spPr>
          <a:xfrm>
            <a:off x="2162086" y="1645343"/>
            <a:ext cx="149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Zino</a:t>
            </a:r>
            <a:r>
              <a:rPr lang="en-US" altLang="ko-KR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develop</a:t>
            </a:r>
            <a:endParaRPr lang="ko-KR" alt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AC346-45A9-49AC-A5DB-4ED6C3600BAC}"/>
              </a:ext>
            </a:extLst>
          </p:cNvPr>
          <p:cNvSpPr txBox="1"/>
          <p:nvPr/>
        </p:nvSpPr>
        <p:spPr>
          <a:xfrm>
            <a:off x="2180040" y="1941062"/>
            <a:ext cx="1479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개발블로그입니다</a:t>
            </a:r>
            <a:r>
              <a:rPr lang="en-US" altLang="ko-KR" sz="9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9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54A2AD6-F419-4879-AA6F-FD3960222363}"/>
              </a:ext>
            </a:extLst>
          </p:cNvPr>
          <p:cNvSpPr/>
          <p:nvPr/>
        </p:nvSpPr>
        <p:spPr>
          <a:xfrm>
            <a:off x="2290273" y="2548794"/>
            <a:ext cx="1179320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7DDEC-7010-4150-AD59-679955CE6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63939" y="2600180"/>
            <a:ext cx="158837" cy="158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3C4902-31CA-411C-AB89-945E09DABF51}"/>
              </a:ext>
            </a:extLst>
          </p:cNvPr>
          <p:cNvSpPr txBox="1"/>
          <p:nvPr/>
        </p:nvSpPr>
        <p:spPr>
          <a:xfrm>
            <a:off x="2290273" y="29317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전체보기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(10)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51BB7-EBC3-432F-B1B4-1B08110B237A}"/>
              </a:ext>
            </a:extLst>
          </p:cNvPr>
          <p:cNvSpPr txBox="1"/>
          <p:nvPr/>
        </p:nvSpPr>
        <p:spPr>
          <a:xfrm>
            <a:off x="2290273" y="3208765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5E742-FEBC-479C-84EE-B322109895BA}"/>
              </a:ext>
            </a:extLst>
          </p:cNvPr>
          <p:cNvSpPr txBox="1"/>
          <p:nvPr/>
        </p:nvSpPr>
        <p:spPr>
          <a:xfrm>
            <a:off x="2279103" y="348492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스프링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7684A-1E80-46EB-9B14-89F820A1C65E}"/>
              </a:ext>
            </a:extLst>
          </p:cNvPr>
          <p:cNvSpPr txBox="1"/>
          <p:nvPr/>
        </p:nvSpPr>
        <p:spPr>
          <a:xfrm>
            <a:off x="2292810" y="376358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CS(5)	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A0627CAA-8871-469F-95CC-213F396EE5F9}"/>
              </a:ext>
            </a:extLst>
          </p:cNvPr>
          <p:cNvSpPr/>
          <p:nvPr/>
        </p:nvSpPr>
        <p:spPr>
          <a:xfrm rot="5400000">
            <a:off x="3355406" y="3859616"/>
            <a:ext cx="100413" cy="127960"/>
          </a:xfrm>
          <a:prstGeom prst="chevron">
            <a:avLst>
              <a:gd name="adj" fmla="val 8015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8D4F3-5B46-4850-A2F6-4F0832D8D50B}"/>
              </a:ext>
            </a:extLst>
          </p:cNvPr>
          <p:cNvSpPr txBox="1"/>
          <p:nvPr/>
        </p:nvSpPr>
        <p:spPr>
          <a:xfrm>
            <a:off x="2290273" y="4034964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4D7C5-756F-4051-B186-58C8AF7F6A8F}"/>
              </a:ext>
            </a:extLst>
          </p:cNvPr>
          <p:cNvSpPr txBox="1"/>
          <p:nvPr/>
        </p:nvSpPr>
        <p:spPr>
          <a:xfrm>
            <a:off x="2279103" y="4279507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운영체제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141ACD-0370-47AE-BFF3-2B947EA04618}"/>
              </a:ext>
            </a:extLst>
          </p:cNvPr>
          <p:cNvSpPr/>
          <p:nvPr/>
        </p:nvSpPr>
        <p:spPr>
          <a:xfrm>
            <a:off x="-505743" y="2735755"/>
            <a:ext cx="2779699" cy="7232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사이드바 </a:t>
            </a:r>
            <a:endParaRPr lang="en-US" altLang="ko-KR" sz="30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11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 </a:t>
            </a:r>
            <a:r>
              <a:rPr lang="ko-KR" altLang="en-US" sz="11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카테고리 늘어남에 따라</a:t>
            </a:r>
            <a:r>
              <a:rPr lang="en-US" altLang="ko-KR" sz="11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ko-KR" altLang="en-US" sz="11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스크롤가능</a:t>
            </a:r>
            <a:r>
              <a:rPr lang="en-US" altLang="ko-KR" sz="1100" b="1" cap="none" spc="0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DCD11-A736-4BFA-AB1B-B16A2CAA33FF}"/>
              </a:ext>
            </a:extLst>
          </p:cNvPr>
          <p:cNvSpPr txBox="1"/>
          <p:nvPr/>
        </p:nvSpPr>
        <p:spPr>
          <a:xfrm>
            <a:off x="2273957" y="456025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인기 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EB9F2-5CCA-4838-B1C1-8AD7607BB015}"/>
              </a:ext>
            </a:extLst>
          </p:cNvPr>
          <p:cNvSpPr txBox="1"/>
          <p:nvPr/>
        </p:nvSpPr>
        <p:spPr>
          <a:xfrm>
            <a:off x="2273956" y="557469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 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EAC1AF-E3C4-45C8-88DE-60281765F59D}"/>
              </a:ext>
            </a:extLst>
          </p:cNvPr>
          <p:cNvSpPr txBox="1"/>
          <p:nvPr/>
        </p:nvSpPr>
        <p:spPr>
          <a:xfrm>
            <a:off x="2298459" y="482882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8CA766-DC6D-4E9C-BAC3-951AFB90AA0A}"/>
              </a:ext>
            </a:extLst>
          </p:cNvPr>
          <p:cNvSpPr txBox="1"/>
          <p:nvPr/>
        </p:nvSpPr>
        <p:spPr>
          <a:xfrm>
            <a:off x="2298459" y="5074299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백준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1423: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호날두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6006ED-3F30-40C2-83E9-C6ED0F07553A}"/>
              </a:ext>
            </a:extLst>
          </p:cNvPr>
          <p:cNvSpPr txBox="1"/>
          <p:nvPr/>
        </p:nvSpPr>
        <p:spPr>
          <a:xfrm>
            <a:off x="2323747" y="5319778"/>
            <a:ext cx="1165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32bit 64bit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25946-05CA-4AD7-A039-32441B7AD324}"/>
              </a:ext>
            </a:extLst>
          </p:cNvPr>
          <p:cNvSpPr txBox="1"/>
          <p:nvPr/>
        </p:nvSpPr>
        <p:spPr>
          <a:xfrm>
            <a:off x="2326574" y="5897562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Spring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1BEAD-C66B-47A5-8B5D-23170D8F740A}"/>
              </a:ext>
            </a:extLst>
          </p:cNvPr>
          <p:cNvSpPr txBox="1"/>
          <p:nvPr/>
        </p:nvSpPr>
        <p:spPr>
          <a:xfrm>
            <a:off x="2326574" y="6143041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백준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1423: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호날두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5BF8A-73DA-4DFF-911D-22954DEAB150}"/>
              </a:ext>
            </a:extLst>
          </p:cNvPr>
          <p:cNvSpPr txBox="1"/>
          <p:nvPr/>
        </p:nvSpPr>
        <p:spPr>
          <a:xfrm>
            <a:off x="2351862" y="6388520"/>
            <a:ext cx="1165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32bit 64bit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1F4AC-E630-43DF-9A6F-F0FF126A1AD8}"/>
              </a:ext>
            </a:extLst>
          </p:cNvPr>
          <p:cNvSpPr txBox="1"/>
          <p:nvPr/>
        </p:nvSpPr>
        <p:spPr>
          <a:xfrm>
            <a:off x="2310407" y="371588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 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</a:t>
            </a:r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F5D8DD-6BE7-4772-89BC-4A570B09308B}"/>
              </a:ext>
            </a:extLst>
          </p:cNvPr>
          <p:cNvSpPr/>
          <p:nvPr/>
        </p:nvSpPr>
        <p:spPr>
          <a:xfrm>
            <a:off x="3645670" y="217224"/>
            <a:ext cx="6182391" cy="614442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래픽 31">
            <a:extLst>
              <a:ext uri="{FF2B5EF4-FFF2-40B4-BE49-F238E27FC236}">
                <a16:creationId xmlns:a16="http://schemas.microsoft.com/office/drawing/2014/main" id="{00F017D9-BD4C-412E-856B-80B467F75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81367" y="2299766"/>
            <a:ext cx="107876" cy="1078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000276-12D5-4F86-8C01-462405B64A22}"/>
              </a:ext>
            </a:extLst>
          </p:cNvPr>
          <p:cNvSpPr txBox="1"/>
          <p:nvPr/>
        </p:nvSpPr>
        <p:spPr>
          <a:xfrm>
            <a:off x="2329813" y="224868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97A4B18-93DA-49F2-A94B-400700363F5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42533" y="2299645"/>
            <a:ext cx="105936" cy="1059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FEED28B-E1EA-496F-B206-3F6970C1E4D2}"/>
              </a:ext>
            </a:extLst>
          </p:cNvPr>
          <p:cNvSpPr txBox="1"/>
          <p:nvPr/>
        </p:nvSpPr>
        <p:spPr>
          <a:xfrm>
            <a:off x="2785925" y="224868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글쓰기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8E077-1495-4FEB-8AFE-9785D323FA67}"/>
              </a:ext>
            </a:extLst>
          </p:cNvPr>
          <p:cNvSpPr txBox="1"/>
          <p:nvPr/>
        </p:nvSpPr>
        <p:spPr>
          <a:xfrm>
            <a:off x="5856648" y="722589"/>
            <a:ext cx="176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알고리즘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20FC6D-7AE2-49DC-8280-2750205915E5}"/>
              </a:ext>
            </a:extLst>
          </p:cNvPr>
          <p:cNvCxnSpPr/>
          <p:nvPr/>
        </p:nvCxnSpPr>
        <p:spPr>
          <a:xfrm>
            <a:off x="3659378" y="1645343"/>
            <a:ext cx="6168683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8FAFE21-4AE8-49A9-971C-A8430BE98954}"/>
              </a:ext>
            </a:extLst>
          </p:cNvPr>
          <p:cNvCxnSpPr>
            <a:cxnSpLocks/>
          </p:cNvCxnSpPr>
          <p:nvPr/>
        </p:nvCxnSpPr>
        <p:spPr>
          <a:xfrm>
            <a:off x="3904111" y="3232636"/>
            <a:ext cx="5665508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48FCE3-3450-4DA6-9518-C44B2B307F4E}"/>
              </a:ext>
            </a:extLst>
          </p:cNvPr>
          <p:cNvSpPr txBox="1"/>
          <p:nvPr/>
        </p:nvSpPr>
        <p:spPr>
          <a:xfrm>
            <a:off x="3999431" y="1840794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1423: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호날두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2FB3EB-7960-4BF9-B3C0-BD15438DD2F9}"/>
              </a:ext>
            </a:extLst>
          </p:cNvPr>
          <p:cNvSpPr txBox="1"/>
          <p:nvPr/>
        </p:nvSpPr>
        <p:spPr>
          <a:xfrm>
            <a:off x="3998323" y="2158850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2024/06/23 15:00  | 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F2ACDF-6089-40EC-BD37-EC92D6C37BB3}"/>
              </a:ext>
            </a:extLst>
          </p:cNvPr>
          <p:cNvSpPr txBox="1"/>
          <p:nvPr/>
        </p:nvSpPr>
        <p:spPr>
          <a:xfrm>
            <a:off x="3998323" y="2558136"/>
            <a:ext cx="3402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호날두를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찾기위해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BFS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풀어보았다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26" name="Picture 2" descr="호날두는 벤치에 있어라”...포르투갈 팬 70%, 선발 출전 반대">
            <a:extLst>
              <a:ext uri="{FF2B5EF4-FFF2-40B4-BE49-F238E27FC236}">
                <a16:creationId xmlns:a16="http://schemas.microsoft.com/office/drawing/2014/main" id="{9974CAEF-CC93-4094-9659-FC61F887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15" y="1902114"/>
            <a:ext cx="1770852" cy="11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E0E8174-D099-44FB-99C2-546BD5D825A2}"/>
              </a:ext>
            </a:extLst>
          </p:cNvPr>
          <p:cNvCxnSpPr>
            <a:cxnSpLocks/>
          </p:cNvCxnSpPr>
          <p:nvPr/>
        </p:nvCxnSpPr>
        <p:spPr>
          <a:xfrm>
            <a:off x="3842578" y="4925891"/>
            <a:ext cx="5665508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C87091-798D-4D0F-8875-A0AB9085CD6A}"/>
              </a:ext>
            </a:extLst>
          </p:cNvPr>
          <p:cNvSpPr txBox="1"/>
          <p:nvPr/>
        </p:nvSpPr>
        <p:spPr>
          <a:xfrm>
            <a:off x="3937898" y="3534049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1424: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호날두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13908-F686-45E2-BED7-D2F701833DFA}"/>
              </a:ext>
            </a:extLst>
          </p:cNvPr>
          <p:cNvSpPr txBox="1"/>
          <p:nvPr/>
        </p:nvSpPr>
        <p:spPr>
          <a:xfrm>
            <a:off x="3936790" y="3852105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2024/06/23 14:00  | 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B80CBC-DE41-4127-B774-A459B0F9A62B}"/>
              </a:ext>
            </a:extLst>
          </p:cNvPr>
          <p:cNvSpPr txBox="1"/>
          <p:nvPr/>
        </p:nvSpPr>
        <p:spPr>
          <a:xfrm>
            <a:off x="3936790" y="4251391"/>
            <a:ext cx="34023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호날두를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찾기위해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BFS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풀어보았다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0" name="Picture 2" descr="호날두는 벤치에 있어라”...포르투갈 팬 70%, 선발 출전 반대">
            <a:extLst>
              <a:ext uri="{FF2B5EF4-FFF2-40B4-BE49-F238E27FC236}">
                <a16:creationId xmlns:a16="http://schemas.microsoft.com/office/drawing/2014/main" id="{E00F4F1D-DD8E-4C47-A75B-9AAD8BD0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82" y="3595369"/>
            <a:ext cx="1770852" cy="11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7FA480-2F0C-4CB4-ABD6-48BCA35F4B28}"/>
              </a:ext>
            </a:extLst>
          </p:cNvPr>
          <p:cNvSpPr txBox="1"/>
          <p:nvPr/>
        </p:nvSpPr>
        <p:spPr>
          <a:xfrm>
            <a:off x="3905219" y="518552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1424: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호날두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42A86F-5150-497C-8EE2-CFC3855EEDA0}"/>
              </a:ext>
            </a:extLst>
          </p:cNvPr>
          <p:cNvSpPr txBox="1"/>
          <p:nvPr/>
        </p:nvSpPr>
        <p:spPr>
          <a:xfrm>
            <a:off x="3904111" y="5503577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2024/06/23 13:00  | 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800E21-2E46-4E91-9E32-3B8B433E9802}"/>
              </a:ext>
            </a:extLst>
          </p:cNvPr>
          <p:cNvSpPr txBox="1"/>
          <p:nvPr/>
        </p:nvSpPr>
        <p:spPr>
          <a:xfrm>
            <a:off x="3904111" y="5902863"/>
            <a:ext cx="3402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호날두를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찾기위해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DFS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이용해서 풀어보았다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~~~~</a:t>
            </a:r>
          </a:p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어쩌구저쩌꾸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" name="Picture 2" descr="호날두는 벤치에 있어라”...포르투갈 팬 70%, 선발 출전 반대">
            <a:extLst>
              <a:ext uri="{FF2B5EF4-FFF2-40B4-BE49-F238E27FC236}">
                <a16:creationId xmlns:a16="http://schemas.microsoft.com/office/drawing/2014/main" id="{41381210-701D-4D96-826E-75511D1AE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03" y="5246841"/>
            <a:ext cx="1770852" cy="11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694B1F2-56B0-42BD-9ECC-89494EBBF3F2}"/>
              </a:ext>
            </a:extLst>
          </p:cNvPr>
          <p:cNvCxnSpPr>
            <a:cxnSpLocks/>
          </p:cNvCxnSpPr>
          <p:nvPr/>
        </p:nvCxnSpPr>
        <p:spPr>
          <a:xfrm>
            <a:off x="3809899" y="6577363"/>
            <a:ext cx="5665508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296525-C9C3-4B41-87D5-8209416AC95B}"/>
              </a:ext>
            </a:extLst>
          </p:cNvPr>
          <p:cNvSpPr/>
          <p:nvPr/>
        </p:nvSpPr>
        <p:spPr>
          <a:xfrm>
            <a:off x="1794618" y="6375163"/>
            <a:ext cx="8235296" cy="401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B04A1F-7622-4007-95A0-B5F7AD8A14C6}"/>
              </a:ext>
            </a:extLst>
          </p:cNvPr>
          <p:cNvSpPr txBox="1"/>
          <p:nvPr/>
        </p:nvSpPr>
        <p:spPr>
          <a:xfrm>
            <a:off x="7953601" y="1327249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정렬 기준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BAC2FC-4342-4268-93B6-5B7E3037E7A4}"/>
              </a:ext>
            </a:extLst>
          </p:cNvPr>
          <p:cNvSpPr txBox="1"/>
          <p:nvPr/>
        </p:nvSpPr>
        <p:spPr>
          <a:xfrm>
            <a:off x="8695148" y="1327249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최신순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조회순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E010EA-1C69-4345-A1E7-023F856E812D}"/>
              </a:ext>
            </a:extLst>
          </p:cNvPr>
          <p:cNvSpPr/>
          <p:nvPr/>
        </p:nvSpPr>
        <p:spPr>
          <a:xfrm>
            <a:off x="9912877" y="2344363"/>
            <a:ext cx="2779699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000" b="1" cap="none" spc="0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메인화면</a:t>
            </a:r>
            <a:endParaRPr lang="en-US" altLang="ko-KR" sz="30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리스트 </a:t>
            </a:r>
            <a:r>
              <a:rPr lang="ko-KR" altLang="en-US" sz="1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페이징</a:t>
            </a:r>
            <a:r>
              <a:rPr lang="ko-KR" alt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및 게시글 작성</a:t>
            </a:r>
            <a:r>
              <a:rPr lang="en-US" altLang="ko-KR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수정</a:t>
            </a:r>
            <a:r>
              <a:rPr lang="en-US" altLang="ko-KR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설정 등</a:t>
            </a:r>
            <a:r>
              <a:rPr lang="en-US" altLang="ko-KR" sz="1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n-US" altLang="ko-KR" sz="6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E616CDB-3E54-47AD-A1F3-220F1645C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61812" y="2220099"/>
            <a:ext cx="125953" cy="12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F600E81-109C-49E1-9A21-69D01FB48300}"/>
              </a:ext>
            </a:extLst>
          </p:cNvPr>
          <p:cNvSpPr txBox="1"/>
          <p:nvPr/>
        </p:nvSpPr>
        <p:spPr>
          <a:xfrm>
            <a:off x="6125932" y="2156240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5E252B31-71A7-48FB-B149-7ECF4C66078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05481" y="3919815"/>
            <a:ext cx="125953" cy="12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0B08E70-94AF-4034-8FDC-A860D4A98B9A}"/>
              </a:ext>
            </a:extLst>
          </p:cNvPr>
          <p:cNvSpPr txBox="1"/>
          <p:nvPr/>
        </p:nvSpPr>
        <p:spPr>
          <a:xfrm>
            <a:off x="6069601" y="3855956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66EDBD5-DC4B-479F-9A85-1B1B3E2C5102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76352" y="5572985"/>
            <a:ext cx="125953" cy="12619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8353F9-B9DC-4244-A4F8-3149BBBE4A32}"/>
              </a:ext>
            </a:extLst>
          </p:cNvPr>
          <p:cNvSpPr txBox="1"/>
          <p:nvPr/>
        </p:nvSpPr>
        <p:spPr>
          <a:xfrm>
            <a:off x="6040472" y="5509126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84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나눔고딕 ExtraBold</vt:lpstr>
      <vt:lpstr>돋움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진호</dc:creator>
  <cp:lastModifiedBy>김 진호</cp:lastModifiedBy>
  <cp:revision>1</cp:revision>
  <dcterms:created xsi:type="dcterms:W3CDTF">2024-03-15T06:24:45Z</dcterms:created>
  <dcterms:modified xsi:type="dcterms:W3CDTF">2024-03-15T06:27:16Z</dcterms:modified>
</cp:coreProperties>
</file>