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F486-FC1C-93D2-42DE-66C8BF74C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8C1B2-7D28-80FC-C8E2-9674FFDC4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C24D5-68B9-FF82-0D9A-29B3C3BD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59FF-05A8-4624-9111-17092802721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5BDA8-C064-16D4-2EEA-E3CC48C9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B8D3-ADCE-AC9E-E205-EB48CEAE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69A-EEE8-4E42-8EDC-2B368C7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F29B-66D5-D801-E650-65B29801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89C90-222F-1094-8259-1ABE94304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B9369-6C1A-2819-69A8-40494F47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59FF-05A8-4624-9111-17092802721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3739A-91A9-64EF-B3D4-CD36548F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0BE51-FD1D-0D0C-1A42-C7341100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69A-EEE8-4E42-8EDC-2B368C7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8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DC59D-A3CB-D3CB-444C-8D324EDAA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28A43-AF2C-BE98-F043-8E72739FA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0BD8-34F6-CE3A-A8F7-D0D5E505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59FF-05A8-4624-9111-17092802721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F3E2-2A2F-341F-7502-AC165CD4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1D1A4-D83A-CBB3-DC9C-8856F65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69A-EEE8-4E42-8EDC-2B368C7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4F07-1A26-2542-670A-C2BD4233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DDB6-52A9-6A93-5137-52522427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308C-9A88-281B-21AF-445B42D7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59FF-05A8-4624-9111-17092802721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0A243-A0F1-3321-8E6E-07914044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5BD0-8702-6824-4200-9078D9B4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69A-EEE8-4E42-8EDC-2B368C7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6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896E-14DF-8463-2720-8A58B2AC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999A7-4C8F-56D6-24B6-C5CC9823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2011-06E5-FF84-FD1E-6834EFAB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59FF-05A8-4624-9111-17092802721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41077-62F3-C1BC-8F04-2AB20C98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13EE-946E-7501-D635-0ACC4872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69A-EEE8-4E42-8EDC-2B368C7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9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B663-5643-213A-8503-D9770946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77B5A-17CA-14D1-0CC1-49CC932FF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5B4EA-2004-51CE-0655-13D469D63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D74DD-3B1F-FF67-6BBF-4251C3FF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59FF-05A8-4624-9111-17092802721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9BE8B-84F8-11DE-0102-70BD91A7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FEE92-F5B6-0A73-D41A-338B7936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69A-EEE8-4E42-8EDC-2B368C7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E07C-C955-AEE5-820D-DC985D77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E731-057A-6595-6D28-63D0D9351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2984C-5B85-3136-7ACA-23BD1E01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343C3-DFB7-7F36-D657-5A85425E8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71456-7052-C965-21E2-9ABF7D5C9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8234A-5402-3C7A-9C65-EC7067FB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59FF-05A8-4624-9111-17092802721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F3000-B8A0-2D9C-5FFC-49EEFC96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E9121-7A8A-A0C7-3769-0AB8DFF4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69A-EEE8-4E42-8EDC-2B368C7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9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D248-E9CC-F613-1D0B-E0A06428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4E7C4-058A-FC0B-926D-A285D8A3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59FF-05A8-4624-9111-17092802721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F0900-34B9-68C0-63EC-EFCE94F7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1785E-0FBD-5017-F2CE-95EA4FB4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69A-EEE8-4E42-8EDC-2B368C7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4CEEE-A408-C7E6-A823-361F1F86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59FF-05A8-4624-9111-17092802721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4A10A-1DC6-192E-C11A-B5072B44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6024C-5C03-E8DD-799F-793B5201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69A-EEE8-4E42-8EDC-2B368C7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7951-8062-F9C0-90C9-3DD6E687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42F3-6069-E298-A695-717C5B6F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0C9CF-58A2-840D-A0DD-DFD45EB37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96494-5824-AE55-BEC0-E889A6D9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59FF-05A8-4624-9111-17092802721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6AC56-3E30-BB5E-9399-77928430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08D61-724E-811C-D8DD-B804260D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69A-EEE8-4E42-8EDC-2B368C7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4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7BA1-323D-3C1F-D503-6D952AB6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8FAB3-C508-DA2B-2ADA-3DB886F68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02B40-B77E-D5EA-F4A6-3CCF806F0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9CAEC-9DCF-018A-7646-F62520D8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59FF-05A8-4624-9111-17092802721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C3BB5-A599-9204-4900-FEE8CCC2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22481-CA70-227C-5D87-D9A3C49B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69A-EEE8-4E42-8EDC-2B368C7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5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6DBF5-9485-CE71-D033-97126E30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ECD59-B213-BC2A-163E-73A09F6E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05EF0-DC6D-3E92-1AF3-6FE3C72D1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59FF-05A8-4624-9111-17092802721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A455-350B-92AD-AC56-52BD72A14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4581D-A588-A7BF-38DF-BF5CB76CA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7F69A-EEE8-4E42-8EDC-2B368C7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A811-A048-6B86-A9E5-83E520191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9581"/>
            <a:ext cx="9144000" cy="858837"/>
          </a:xfrm>
        </p:spPr>
        <p:txBody>
          <a:bodyPr>
            <a:normAutofit fontScale="90000"/>
          </a:bodyPr>
          <a:lstStyle/>
          <a:p>
            <a:r>
              <a:rPr lang="en-US" dirty="0"/>
              <a:t>TITLE SCREEN</a:t>
            </a:r>
          </a:p>
        </p:txBody>
      </p:sp>
    </p:spTree>
    <p:extLst>
      <p:ext uri="{BB962C8B-B14F-4D97-AF65-F5344CB8AC3E}">
        <p14:creationId xmlns:p14="http://schemas.microsoft.com/office/powerpoint/2010/main" val="415277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5C97-9EED-6DFE-4AEF-611C98E3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52423" cy="1325563"/>
          </a:xfrm>
        </p:spPr>
        <p:txBody>
          <a:bodyPr/>
          <a:lstStyle/>
          <a:p>
            <a:r>
              <a:rPr lang="en-US" dirty="0"/>
              <a:t>Question1: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1E67-2562-BEF4-011D-CEFBCF0F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&lt;li&gt;Answ1[0]&lt;li/&gt;</a:t>
            </a:r>
          </a:p>
          <a:p>
            <a:r>
              <a:rPr lang="en-US" dirty="0"/>
              <a:t>&lt;li&gt;Answ1[1]&lt;li/&gt;</a:t>
            </a:r>
          </a:p>
          <a:p>
            <a:r>
              <a:rPr lang="en-US" dirty="0"/>
              <a:t>&lt;li&gt;Answ1[2]&lt;li/&gt;</a:t>
            </a:r>
          </a:p>
          <a:p>
            <a:r>
              <a:rPr lang="en-US" dirty="0"/>
              <a:t>&lt;li&gt;Answ1[3]&lt;li/&gt;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95731-2132-D3B5-CE05-01BDBDEF2F67}"/>
              </a:ext>
            </a:extLst>
          </p:cNvPr>
          <p:cNvSpPr txBox="1"/>
          <p:nvPr/>
        </p:nvSpPr>
        <p:spPr>
          <a:xfrm>
            <a:off x="10408258" y="84324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</a:p>
        </p:txBody>
      </p:sp>
    </p:spTree>
    <p:extLst>
      <p:ext uri="{BB962C8B-B14F-4D97-AF65-F5344CB8AC3E}">
        <p14:creationId xmlns:p14="http://schemas.microsoft.com/office/powerpoint/2010/main" val="89224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B5D3-079C-0714-B0B4-C850F139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Score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0920C-8008-95D4-208E-B6AE9940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&lt;li&gt;</a:t>
            </a:r>
            <a:r>
              <a:rPr lang="en-US" dirty="0" err="1"/>
              <a:t>uName</a:t>
            </a:r>
            <a:r>
              <a:rPr lang="en-US" dirty="0"/>
              <a:t>[0]&lt;li/&gt;</a:t>
            </a:r>
          </a:p>
          <a:p>
            <a:r>
              <a:rPr lang="en-US" dirty="0"/>
              <a:t>&lt;li&gt;</a:t>
            </a:r>
            <a:r>
              <a:rPr lang="en-US" dirty="0" err="1"/>
              <a:t>uName</a:t>
            </a:r>
            <a:r>
              <a:rPr lang="en-US" dirty="0"/>
              <a:t>[1]&lt;li/&gt;</a:t>
            </a:r>
          </a:p>
          <a:p>
            <a:r>
              <a:rPr lang="en-US" dirty="0"/>
              <a:t>&lt;li&gt;</a:t>
            </a:r>
            <a:r>
              <a:rPr lang="en-US" dirty="0" err="1"/>
              <a:t>uName</a:t>
            </a:r>
            <a:r>
              <a:rPr lang="en-US" dirty="0"/>
              <a:t>[2]&lt;li/&gt;</a:t>
            </a:r>
          </a:p>
          <a:p>
            <a:r>
              <a:rPr lang="en-US" dirty="0"/>
              <a:t>&lt;li&gt;</a:t>
            </a:r>
            <a:r>
              <a:rPr lang="en-US" dirty="0" err="1"/>
              <a:t>uName</a:t>
            </a:r>
            <a:r>
              <a:rPr lang="en-US" dirty="0"/>
              <a:t>[3]&lt;li/&gt;</a:t>
            </a:r>
          </a:p>
          <a:p>
            <a:r>
              <a:rPr lang="en-US" dirty="0"/>
              <a:t>&lt;li&gt;</a:t>
            </a:r>
            <a:r>
              <a:rPr lang="en-US" dirty="0" err="1"/>
              <a:t>uName</a:t>
            </a:r>
            <a:r>
              <a:rPr lang="en-US" dirty="0"/>
              <a:t>[4]&lt;li/&gt;</a:t>
            </a:r>
          </a:p>
          <a:p>
            <a:r>
              <a:rPr lang="en-US" dirty="0"/>
              <a:t>&lt;li&gt;</a:t>
            </a:r>
            <a:r>
              <a:rPr lang="en-US" dirty="0" err="1"/>
              <a:t>uName</a:t>
            </a:r>
            <a:r>
              <a:rPr lang="en-US" dirty="0"/>
              <a:t>[5]&lt;li/&gt;</a:t>
            </a:r>
          </a:p>
          <a:p>
            <a:r>
              <a:rPr lang="en-US" dirty="0"/>
              <a:t>&lt;li&gt;</a:t>
            </a:r>
            <a:r>
              <a:rPr lang="en-US" dirty="0" err="1"/>
              <a:t>uName</a:t>
            </a:r>
            <a:r>
              <a:rPr lang="en-US" dirty="0"/>
              <a:t>[6]&lt;li/&gt;</a:t>
            </a:r>
          </a:p>
          <a:p>
            <a:r>
              <a:rPr lang="en-US" dirty="0"/>
              <a:t>&lt;li&gt;</a:t>
            </a:r>
            <a:r>
              <a:rPr lang="en-US" dirty="0" err="1"/>
              <a:t>uName</a:t>
            </a:r>
            <a:r>
              <a:rPr lang="en-US" dirty="0"/>
              <a:t>[7]&lt;li/&gt;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3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TITLE SCREEN</vt:lpstr>
      <vt:lpstr>Question1: </vt:lpstr>
      <vt:lpstr>High Score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SCREEN</dc:title>
  <dc:creator>Bee Sawd</dc:creator>
  <cp:lastModifiedBy>Bee Sawd</cp:lastModifiedBy>
  <cp:revision>1</cp:revision>
  <dcterms:created xsi:type="dcterms:W3CDTF">2022-09-17T15:20:42Z</dcterms:created>
  <dcterms:modified xsi:type="dcterms:W3CDTF">2022-09-17T15:33:13Z</dcterms:modified>
</cp:coreProperties>
</file>