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3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7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8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4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40F5-12E8-4A27-8438-CAF649F9AE5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DB58-F315-4232-BF83-87CCE0EFB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sma@scnu.edu.cn" TargetMode="External"/><Relationship Id="rId2" Type="http://schemas.openxmlformats.org/officeDocument/2006/relationships/hyperlink" Target="mailto:machangshe@scn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椭圆曲线密码库代码架构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93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4" y="617159"/>
            <a:ext cx="11015201" cy="585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3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secp256k1</a:t>
            </a:r>
            <a:r>
              <a:rPr lang="zh-CN" altLang="en-US" dirty="0" smtClean="0"/>
              <a:t>代码库，实现</a:t>
            </a:r>
            <a:r>
              <a:rPr lang="en-US" altLang="zh-CN" dirty="0" smtClean="0"/>
              <a:t>SM2</a:t>
            </a:r>
            <a:r>
              <a:rPr lang="zh-CN" altLang="en-US" dirty="0" smtClean="0"/>
              <a:t>数字签名算法，生成一对公私钥，然后对消息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 “华南师范大学计算机</a:t>
            </a:r>
            <a:r>
              <a:rPr lang="zh-CN" altLang="en-US" dirty="0" smtClean="0"/>
              <a:t>学院密码算法实现与分析”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进行签名，把签名值和公钥发到如下两个邮箱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>
                <a:hlinkClick r:id="rId2"/>
              </a:rPr>
              <a:t>machangshe@scnu.edu.cn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chsma@scnu.edu.cn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62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椭圆曲线密码库代码架构</vt:lpstr>
      <vt:lpstr>PowerPoint 演示文稿</vt:lpstr>
      <vt:lpstr>课程作业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椭圆曲线密码库代码架构</dc:title>
  <dc:creator>mcs</dc:creator>
  <cp:lastModifiedBy>mcs</cp:lastModifiedBy>
  <cp:revision>3</cp:revision>
  <dcterms:created xsi:type="dcterms:W3CDTF">2022-04-27T07:05:45Z</dcterms:created>
  <dcterms:modified xsi:type="dcterms:W3CDTF">2022-04-28T05:37:17Z</dcterms:modified>
</cp:coreProperties>
</file>