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media/image21.jpg" ContentType="image/jpg"/>
  <Override PartName="/ppt/media/image22.jpg" ContentType="image/jpg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0"/>
  </p:notesMasterIdLst>
  <p:sldIdLst>
    <p:sldId id="256" r:id="rId3"/>
    <p:sldId id="257" r:id="rId4"/>
    <p:sldId id="373" r:id="rId5"/>
    <p:sldId id="258" r:id="rId6"/>
    <p:sldId id="259" r:id="rId7"/>
    <p:sldId id="261" r:id="rId8"/>
    <p:sldId id="366" r:id="rId9"/>
    <p:sldId id="367" r:id="rId10"/>
    <p:sldId id="369" r:id="rId11"/>
    <p:sldId id="370" r:id="rId12"/>
    <p:sldId id="340" r:id="rId13"/>
    <p:sldId id="371" r:id="rId14"/>
    <p:sldId id="372" r:id="rId15"/>
    <p:sldId id="375" r:id="rId16"/>
    <p:sldId id="374" r:id="rId17"/>
    <p:sldId id="376" r:id="rId18"/>
    <p:sldId id="377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33A79-21AE-40EC-BB8A-DBD81E949CF0}" v="21" dt="2022-07-19T07:25:1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Gupta" userId="a2d4130b641449f2" providerId="LiveId" clId="{D7033A79-21AE-40EC-BB8A-DBD81E949CF0}"/>
    <pc:docChg chg="undo custSel addSld delSld modSld">
      <pc:chgData name="Ankit Gupta" userId="a2d4130b641449f2" providerId="LiveId" clId="{D7033A79-21AE-40EC-BB8A-DBD81E949CF0}" dt="2022-07-19T07:26:05.057" v="1917" actId="207"/>
      <pc:docMkLst>
        <pc:docMk/>
      </pc:docMkLst>
      <pc:sldChg chg="addSp delSp modSp mod">
        <pc:chgData name="Ankit Gupta" userId="a2d4130b641449f2" providerId="LiveId" clId="{D7033A79-21AE-40EC-BB8A-DBD81E949CF0}" dt="2022-07-18T19:08:10.260" v="120" actId="20577"/>
        <pc:sldMkLst>
          <pc:docMk/>
          <pc:sldMk cId="3298291362" sldId="257"/>
        </pc:sldMkLst>
        <pc:spChg chg="mod">
          <ac:chgData name="Ankit Gupta" userId="a2d4130b641449f2" providerId="LiveId" clId="{D7033A79-21AE-40EC-BB8A-DBD81E949CF0}" dt="2022-07-17T20:15:02.404" v="27" actId="20577"/>
          <ac:spMkLst>
            <pc:docMk/>
            <pc:sldMk cId="3298291362" sldId="257"/>
            <ac:spMk id="2" creationId="{00000000-0000-0000-0000-000000000000}"/>
          </ac:spMkLst>
        </pc:spChg>
        <pc:spChg chg="add mod">
          <ac:chgData name="Ankit Gupta" userId="a2d4130b641449f2" providerId="LiveId" clId="{D7033A79-21AE-40EC-BB8A-DBD81E949CF0}" dt="2022-07-18T19:08:10.260" v="120" actId="20577"/>
          <ac:spMkLst>
            <pc:docMk/>
            <pc:sldMk cId="3298291362" sldId="257"/>
            <ac:spMk id="5" creationId="{DF8275D7-36A6-C94C-FE39-1E699B46B95E}"/>
          </ac:spMkLst>
        </pc:spChg>
        <pc:spChg chg="mod">
          <ac:chgData name="Ankit Gupta" userId="a2d4130b641449f2" providerId="LiveId" clId="{D7033A79-21AE-40EC-BB8A-DBD81E949CF0}" dt="2022-07-18T19:07:56.041" v="103" actId="20577"/>
          <ac:spMkLst>
            <pc:docMk/>
            <pc:sldMk cId="3298291362" sldId="257"/>
            <ac:spMk id="6" creationId="{00000000-0000-0000-0000-000000000000}"/>
          </ac:spMkLst>
        </pc:spChg>
        <pc:picChg chg="del">
          <ac:chgData name="Ankit Gupta" userId="a2d4130b641449f2" providerId="LiveId" clId="{D7033A79-21AE-40EC-BB8A-DBD81E949CF0}" dt="2022-07-17T20:15:12.854" v="28" actId="478"/>
          <ac:picMkLst>
            <pc:docMk/>
            <pc:sldMk cId="3298291362" sldId="257"/>
            <ac:picMk id="2050" creationId="{00000000-0000-0000-0000-000000000000}"/>
          </ac:picMkLst>
        </pc:picChg>
      </pc:sldChg>
      <pc:sldChg chg="add del modTransition">
        <pc:chgData name="Ankit Gupta" userId="a2d4130b641449f2" providerId="LiveId" clId="{D7033A79-21AE-40EC-BB8A-DBD81E949CF0}" dt="2022-07-18T19:08:45.194" v="127"/>
        <pc:sldMkLst>
          <pc:docMk/>
          <pc:sldMk cId="0" sldId="258"/>
        </pc:sldMkLst>
      </pc:sldChg>
      <pc:sldChg chg="add">
        <pc:chgData name="Ankit Gupta" userId="a2d4130b641449f2" providerId="LiveId" clId="{D7033A79-21AE-40EC-BB8A-DBD81E949CF0}" dt="2022-07-18T19:09:12.633" v="129"/>
        <pc:sldMkLst>
          <pc:docMk/>
          <pc:sldMk cId="0" sldId="259"/>
        </pc:sldMkLst>
      </pc:sldChg>
      <pc:sldChg chg="del">
        <pc:chgData name="Ankit Gupta" userId="a2d4130b641449f2" providerId="LiveId" clId="{D7033A79-21AE-40EC-BB8A-DBD81E949CF0}" dt="2022-07-17T20:14:47.346" v="0" actId="47"/>
        <pc:sldMkLst>
          <pc:docMk/>
          <pc:sldMk cId="2537261754" sldId="275"/>
        </pc:sldMkLst>
      </pc:sldChg>
      <pc:sldChg chg="del">
        <pc:chgData name="Ankit Gupta" userId="a2d4130b641449f2" providerId="LiveId" clId="{D7033A79-21AE-40EC-BB8A-DBD81E949CF0}" dt="2022-07-18T20:03:45.064" v="1880" actId="47"/>
        <pc:sldMkLst>
          <pc:docMk/>
          <pc:sldMk cId="595253905" sldId="296"/>
        </pc:sldMkLst>
      </pc:sldChg>
      <pc:sldChg chg="del">
        <pc:chgData name="Ankit Gupta" userId="a2d4130b641449f2" providerId="LiveId" clId="{D7033A79-21AE-40EC-BB8A-DBD81E949CF0}" dt="2022-07-18T20:03:42.214" v="1879" actId="47"/>
        <pc:sldMkLst>
          <pc:docMk/>
          <pc:sldMk cId="4270045125" sldId="331"/>
        </pc:sldMkLst>
      </pc:sldChg>
      <pc:sldChg chg="del">
        <pc:chgData name="Ankit Gupta" userId="a2d4130b641449f2" providerId="LiveId" clId="{D7033A79-21AE-40EC-BB8A-DBD81E949CF0}" dt="2022-07-18T20:03:33.519" v="1874" actId="47"/>
        <pc:sldMkLst>
          <pc:docMk/>
          <pc:sldMk cId="4059405332" sldId="332"/>
        </pc:sldMkLst>
      </pc:sldChg>
      <pc:sldChg chg="del">
        <pc:chgData name="Ankit Gupta" userId="a2d4130b641449f2" providerId="LiveId" clId="{D7033A79-21AE-40EC-BB8A-DBD81E949CF0}" dt="2022-07-18T19:09:53.444" v="132" actId="47"/>
        <pc:sldMkLst>
          <pc:docMk/>
          <pc:sldMk cId="651696111" sldId="336"/>
        </pc:sldMkLst>
      </pc:sldChg>
      <pc:sldChg chg="del">
        <pc:chgData name="Ankit Gupta" userId="a2d4130b641449f2" providerId="LiveId" clId="{D7033A79-21AE-40EC-BB8A-DBD81E949CF0}" dt="2022-07-18T20:03:35.199" v="1875" actId="47"/>
        <pc:sldMkLst>
          <pc:docMk/>
          <pc:sldMk cId="3071205932" sldId="339"/>
        </pc:sldMkLst>
      </pc:sldChg>
      <pc:sldChg chg="addSp delSp modSp mod">
        <pc:chgData name="Ankit Gupta" userId="a2d4130b641449f2" providerId="LiveId" clId="{D7033A79-21AE-40EC-BB8A-DBD81E949CF0}" dt="2022-07-18T19:57:46.636" v="1326" actId="20577"/>
        <pc:sldMkLst>
          <pc:docMk/>
          <pc:sldMk cId="907787611" sldId="340"/>
        </pc:sldMkLst>
        <pc:spChg chg="mod">
          <ac:chgData name="Ankit Gupta" userId="a2d4130b641449f2" providerId="LiveId" clId="{D7033A79-21AE-40EC-BB8A-DBD81E949CF0}" dt="2022-07-18T19:48:29.647" v="1150" actId="6549"/>
          <ac:spMkLst>
            <pc:docMk/>
            <pc:sldMk cId="907787611" sldId="340"/>
            <ac:spMk id="2" creationId="{00000000-0000-0000-0000-000000000000}"/>
          </ac:spMkLst>
        </pc:spChg>
        <pc:spChg chg="mod">
          <ac:chgData name="Ankit Gupta" userId="a2d4130b641449f2" providerId="LiveId" clId="{D7033A79-21AE-40EC-BB8A-DBD81E949CF0}" dt="2022-07-18T19:30:28.003" v="1053" actId="6549"/>
          <ac:spMkLst>
            <pc:docMk/>
            <pc:sldMk cId="907787611" sldId="340"/>
            <ac:spMk id="3" creationId="{00000000-0000-0000-0000-000000000000}"/>
          </ac:spMkLst>
        </pc:spChg>
        <pc:spChg chg="add mod">
          <ac:chgData name="Ankit Gupta" userId="a2d4130b641449f2" providerId="LiveId" clId="{D7033A79-21AE-40EC-BB8A-DBD81E949CF0}" dt="2022-07-18T19:57:22.097" v="1318" actId="20577"/>
          <ac:spMkLst>
            <pc:docMk/>
            <pc:sldMk cId="907787611" sldId="340"/>
            <ac:spMk id="16" creationId="{9C765C27-F7B3-993C-91AA-91A907170345}"/>
          </ac:spMkLst>
        </pc:spChg>
        <pc:spChg chg="add mod">
          <ac:chgData name="Ankit Gupta" userId="a2d4130b641449f2" providerId="LiveId" clId="{D7033A79-21AE-40EC-BB8A-DBD81E949CF0}" dt="2022-07-18T19:57:42.079" v="1323" actId="20577"/>
          <ac:spMkLst>
            <pc:docMk/>
            <pc:sldMk cId="907787611" sldId="340"/>
            <ac:spMk id="17" creationId="{548B6393-4986-F825-FC1B-58AFE756CF63}"/>
          </ac:spMkLst>
        </pc:spChg>
        <pc:spChg chg="add mod">
          <ac:chgData name="Ankit Gupta" userId="a2d4130b641449f2" providerId="LiveId" clId="{D7033A79-21AE-40EC-BB8A-DBD81E949CF0}" dt="2022-07-18T19:57:46.636" v="1326" actId="20577"/>
          <ac:spMkLst>
            <pc:docMk/>
            <pc:sldMk cId="907787611" sldId="340"/>
            <ac:spMk id="18" creationId="{2F8DA08E-EFBA-8E2A-F6F4-A7DD198C1E87}"/>
          </ac:spMkLst>
        </pc:spChg>
        <pc:picChg chg="del">
          <ac:chgData name="Ankit Gupta" userId="a2d4130b641449f2" providerId="LiveId" clId="{D7033A79-21AE-40EC-BB8A-DBD81E949CF0}" dt="2022-07-18T19:30:22.948" v="1051" actId="478"/>
          <ac:picMkLst>
            <pc:docMk/>
            <pc:sldMk cId="907787611" sldId="340"/>
            <ac:picMk id="6" creationId="{00000000-0000-0000-0000-000000000000}"/>
          </ac:picMkLst>
        </pc:picChg>
        <pc:picChg chg="add del mod">
          <ac:chgData name="Ankit Gupta" userId="a2d4130b641449f2" providerId="LiveId" clId="{D7033A79-21AE-40EC-BB8A-DBD81E949CF0}" dt="2022-07-18T19:47:15.031" v="1058" actId="478"/>
          <ac:picMkLst>
            <pc:docMk/>
            <pc:sldMk cId="907787611" sldId="340"/>
            <ac:picMk id="7" creationId="{C4DE4889-2EDE-4DC5-63D8-34E530ECD676}"/>
          </ac:picMkLst>
        </pc:picChg>
        <pc:picChg chg="add mod">
          <ac:chgData name="Ankit Gupta" userId="a2d4130b641449f2" providerId="LiveId" clId="{D7033A79-21AE-40EC-BB8A-DBD81E949CF0}" dt="2022-07-18T19:51:02.982" v="1165" actId="1076"/>
          <ac:picMkLst>
            <pc:docMk/>
            <pc:sldMk cId="907787611" sldId="340"/>
            <ac:picMk id="9" creationId="{127E9372-8EA9-0086-B732-A06B9AFC21EF}"/>
          </ac:picMkLst>
        </pc:picChg>
        <pc:picChg chg="add del mod">
          <ac:chgData name="Ankit Gupta" userId="a2d4130b641449f2" providerId="LiveId" clId="{D7033A79-21AE-40EC-BB8A-DBD81E949CF0}" dt="2022-07-18T19:50:53.854" v="1162" actId="478"/>
          <ac:picMkLst>
            <pc:docMk/>
            <pc:sldMk cId="907787611" sldId="340"/>
            <ac:picMk id="11" creationId="{926BDD08-CAD3-0776-67D8-BD3AB308CB62}"/>
          </ac:picMkLst>
        </pc:picChg>
        <pc:picChg chg="add mod">
          <ac:chgData name="Ankit Gupta" userId="a2d4130b641449f2" providerId="LiveId" clId="{D7033A79-21AE-40EC-BB8A-DBD81E949CF0}" dt="2022-07-18T19:53:31.020" v="1169" actId="1076"/>
          <ac:picMkLst>
            <pc:docMk/>
            <pc:sldMk cId="907787611" sldId="340"/>
            <ac:picMk id="13" creationId="{2036F1E1-AF41-864B-E416-7F2C1525F460}"/>
          </ac:picMkLst>
        </pc:picChg>
        <pc:picChg chg="add mod">
          <ac:chgData name="Ankit Gupta" userId="a2d4130b641449f2" providerId="LiveId" clId="{D7033A79-21AE-40EC-BB8A-DBD81E949CF0}" dt="2022-07-18T19:53:27.602" v="1168" actId="1076"/>
          <ac:picMkLst>
            <pc:docMk/>
            <pc:sldMk cId="907787611" sldId="340"/>
            <ac:picMk id="15" creationId="{53C10415-4020-8C51-FBAC-802A11DD7EC1}"/>
          </ac:picMkLst>
        </pc:picChg>
      </pc:sldChg>
      <pc:sldChg chg="del">
        <pc:chgData name="Ankit Gupta" userId="a2d4130b641449f2" providerId="LiveId" clId="{D7033A79-21AE-40EC-BB8A-DBD81E949CF0}" dt="2022-07-18T20:03:16.220" v="1866" actId="47"/>
        <pc:sldMkLst>
          <pc:docMk/>
          <pc:sldMk cId="1006502698" sldId="344"/>
        </pc:sldMkLst>
      </pc:sldChg>
      <pc:sldChg chg="del">
        <pc:chgData name="Ankit Gupta" userId="a2d4130b641449f2" providerId="LiveId" clId="{D7033A79-21AE-40EC-BB8A-DBD81E949CF0}" dt="2022-07-18T20:00:57.849" v="1642" actId="47"/>
        <pc:sldMkLst>
          <pc:docMk/>
          <pc:sldMk cId="2714725873" sldId="347"/>
        </pc:sldMkLst>
      </pc:sldChg>
      <pc:sldChg chg="del">
        <pc:chgData name="Ankit Gupta" userId="a2d4130b641449f2" providerId="LiveId" clId="{D7033A79-21AE-40EC-BB8A-DBD81E949CF0}" dt="2022-07-18T20:01:00.054" v="1643" actId="47"/>
        <pc:sldMkLst>
          <pc:docMk/>
          <pc:sldMk cId="2549016438" sldId="348"/>
        </pc:sldMkLst>
      </pc:sldChg>
      <pc:sldChg chg="del">
        <pc:chgData name="Ankit Gupta" userId="a2d4130b641449f2" providerId="LiveId" clId="{D7033A79-21AE-40EC-BB8A-DBD81E949CF0}" dt="2022-07-18T20:01:01.587" v="1644" actId="47"/>
        <pc:sldMkLst>
          <pc:docMk/>
          <pc:sldMk cId="567680812" sldId="349"/>
        </pc:sldMkLst>
      </pc:sldChg>
      <pc:sldChg chg="del">
        <pc:chgData name="Ankit Gupta" userId="a2d4130b641449f2" providerId="LiveId" clId="{D7033A79-21AE-40EC-BB8A-DBD81E949CF0}" dt="2022-07-18T20:01:03.638" v="1645" actId="47"/>
        <pc:sldMkLst>
          <pc:docMk/>
          <pc:sldMk cId="1789911284" sldId="350"/>
        </pc:sldMkLst>
      </pc:sldChg>
      <pc:sldChg chg="del">
        <pc:chgData name="Ankit Gupta" userId="a2d4130b641449f2" providerId="LiveId" clId="{D7033A79-21AE-40EC-BB8A-DBD81E949CF0}" dt="2022-07-18T20:01:05.058" v="1646" actId="47"/>
        <pc:sldMkLst>
          <pc:docMk/>
          <pc:sldMk cId="389334387" sldId="351"/>
        </pc:sldMkLst>
      </pc:sldChg>
      <pc:sldChg chg="del">
        <pc:chgData name="Ankit Gupta" userId="a2d4130b641449f2" providerId="LiveId" clId="{D7033A79-21AE-40EC-BB8A-DBD81E949CF0}" dt="2022-07-18T20:01:06.555" v="1647" actId="47"/>
        <pc:sldMkLst>
          <pc:docMk/>
          <pc:sldMk cId="600700977" sldId="352"/>
        </pc:sldMkLst>
      </pc:sldChg>
      <pc:sldChg chg="del">
        <pc:chgData name="Ankit Gupta" userId="a2d4130b641449f2" providerId="LiveId" clId="{D7033A79-21AE-40EC-BB8A-DBD81E949CF0}" dt="2022-07-18T20:01:08.203" v="1648" actId="47"/>
        <pc:sldMkLst>
          <pc:docMk/>
          <pc:sldMk cId="3862895470" sldId="353"/>
        </pc:sldMkLst>
      </pc:sldChg>
      <pc:sldChg chg="del">
        <pc:chgData name="Ankit Gupta" userId="a2d4130b641449f2" providerId="LiveId" clId="{D7033A79-21AE-40EC-BB8A-DBD81E949CF0}" dt="2022-07-18T20:03:31.596" v="1873" actId="47"/>
        <pc:sldMkLst>
          <pc:docMk/>
          <pc:sldMk cId="4012607628" sldId="354"/>
        </pc:sldMkLst>
      </pc:sldChg>
      <pc:sldChg chg="del">
        <pc:chgData name="Ankit Gupta" userId="a2d4130b641449f2" providerId="LiveId" clId="{D7033A79-21AE-40EC-BB8A-DBD81E949CF0}" dt="2022-07-18T20:03:18.840" v="1867" actId="47"/>
        <pc:sldMkLst>
          <pc:docMk/>
          <pc:sldMk cId="127536600" sldId="355"/>
        </pc:sldMkLst>
      </pc:sldChg>
      <pc:sldChg chg="del">
        <pc:chgData name="Ankit Gupta" userId="a2d4130b641449f2" providerId="LiveId" clId="{D7033A79-21AE-40EC-BB8A-DBD81E949CF0}" dt="2022-07-18T19:09:21.313" v="130" actId="47"/>
        <pc:sldMkLst>
          <pc:docMk/>
          <pc:sldMk cId="1027887489" sldId="356"/>
        </pc:sldMkLst>
      </pc:sldChg>
      <pc:sldChg chg="del">
        <pc:chgData name="Ankit Gupta" userId="a2d4130b641449f2" providerId="LiveId" clId="{D7033A79-21AE-40EC-BB8A-DBD81E949CF0}" dt="2022-07-18T20:03:21.668" v="1868" actId="47"/>
        <pc:sldMkLst>
          <pc:docMk/>
          <pc:sldMk cId="2745739349" sldId="357"/>
        </pc:sldMkLst>
      </pc:sldChg>
      <pc:sldChg chg="del">
        <pc:chgData name="Ankit Gupta" userId="a2d4130b641449f2" providerId="LiveId" clId="{D7033A79-21AE-40EC-BB8A-DBD81E949CF0}" dt="2022-07-18T20:03:25.546" v="1870" actId="47"/>
        <pc:sldMkLst>
          <pc:docMk/>
          <pc:sldMk cId="1111207846" sldId="358"/>
        </pc:sldMkLst>
      </pc:sldChg>
      <pc:sldChg chg="del">
        <pc:chgData name="Ankit Gupta" userId="a2d4130b641449f2" providerId="LiveId" clId="{D7033A79-21AE-40EC-BB8A-DBD81E949CF0}" dt="2022-07-18T20:03:27.581" v="1871" actId="47"/>
        <pc:sldMkLst>
          <pc:docMk/>
          <pc:sldMk cId="1374522490" sldId="359"/>
        </pc:sldMkLst>
      </pc:sldChg>
      <pc:sldChg chg="del">
        <pc:chgData name="Ankit Gupta" userId="a2d4130b641449f2" providerId="LiveId" clId="{D7033A79-21AE-40EC-BB8A-DBD81E949CF0}" dt="2022-07-18T20:03:29.280" v="1872" actId="47"/>
        <pc:sldMkLst>
          <pc:docMk/>
          <pc:sldMk cId="1022641949" sldId="360"/>
        </pc:sldMkLst>
      </pc:sldChg>
      <pc:sldChg chg="del">
        <pc:chgData name="Ankit Gupta" userId="a2d4130b641449f2" providerId="LiveId" clId="{D7033A79-21AE-40EC-BB8A-DBD81E949CF0}" dt="2022-07-18T20:03:36.668" v="1876" actId="47"/>
        <pc:sldMkLst>
          <pc:docMk/>
          <pc:sldMk cId="1618764093" sldId="361"/>
        </pc:sldMkLst>
      </pc:sldChg>
      <pc:sldChg chg="del">
        <pc:chgData name="Ankit Gupta" userId="a2d4130b641449f2" providerId="LiveId" clId="{D7033A79-21AE-40EC-BB8A-DBD81E949CF0}" dt="2022-07-18T20:03:38.373" v="1877" actId="47"/>
        <pc:sldMkLst>
          <pc:docMk/>
          <pc:sldMk cId="1262066914" sldId="362"/>
        </pc:sldMkLst>
      </pc:sldChg>
      <pc:sldChg chg="del">
        <pc:chgData name="Ankit Gupta" userId="a2d4130b641449f2" providerId="LiveId" clId="{D7033A79-21AE-40EC-BB8A-DBD81E949CF0}" dt="2022-07-18T20:03:40.505" v="1878" actId="47"/>
        <pc:sldMkLst>
          <pc:docMk/>
          <pc:sldMk cId="1388870005" sldId="363"/>
        </pc:sldMkLst>
      </pc:sldChg>
      <pc:sldChg chg="del">
        <pc:chgData name="Ankit Gupta" userId="a2d4130b641449f2" providerId="LiveId" clId="{D7033A79-21AE-40EC-BB8A-DBD81E949CF0}" dt="2022-07-18T20:01:14.438" v="1649" actId="47"/>
        <pc:sldMkLst>
          <pc:docMk/>
          <pc:sldMk cId="2600126970" sldId="364"/>
        </pc:sldMkLst>
      </pc:sldChg>
      <pc:sldChg chg="del">
        <pc:chgData name="Ankit Gupta" userId="a2d4130b641449f2" providerId="LiveId" clId="{D7033A79-21AE-40EC-BB8A-DBD81E949CF0}" dt="2022-07-18T20:03:23.643" v="1869" actId="47"/>
        <pc:sldMkLst>
          <pc:docMk/>
          <pc:sldMk cId="3399610570" sldId="365"/>
        </pc:sldMkLst>
      </pc:sldChg>
      <pc:sldChg chg="addSp delSp modSp add mod">
        <pc:chgData name="Ankit Gupta" userId="a2d4130b641449f2" providerId="LiveId" clId="{D7033A79-21AE-40EC-BB8A-DBD81E949CF0}" dt="2022-07-18T19:27:08.464" v="994" actId="22"/>
        <pc:sldMkLst>
          <pc:docMk/>
          <pc:sldMk cId="0" sldId="366"/>
        </pc:sldMkLst>
        <pc:spChg chg="mod">
          <ac:chgData name="Ankit Gupta" userId="a2d4130b641449f2" providerId="LiveId" clId="{D7033A79-21AE-40EC-BB8A-DBD81E949CF0}" dt="2022-07-18T19:19:59.781" v="687" actId="20577"/>
          <ac:spMkLst>
            <pc:docMk/>
            <pc:sldMk cId="0" sldId="366"/>
            <ac:spMk id="3" creationId="{00000000-0000-0000-0000-000000000000}"/>
          </ac:spMkLst>
        </pc:spChg>
        <pc:spChg chg="mod">
          <ac:chgData name="Ankit Gupta" userId="a2d4130b641449f2" providerId="LiveId" clId="{D7033A79-21AE-40EC-BB8A-DBD81E949CF0}" dt="2022-07-18T19:26:58.512" v="992" actId="6549"/>
          <ac:spMkLst>
            <pc:docMk/>
            <pc:sldMk cId="0" sldId="366"/>
            <ac:spMk id="4" creationId="{00000000-0000-0000-0000-000000000000}"/>
          </ac:spMkLst>
        </pc:spChg>
        <pc:spChg chg="del">
          <ac:chgData name="Ankit Gupta" userId="a2d4130b641449f2" providerId="LiveId" clId="{D7033A79-21AE-40EC-BB8A-DBD81E949CF0}" dt="2022-07-18T19:10:42.383" v="177" actId="478"/>
          <ac:spMkLst>
            <pc:docMk/>
            <pc:sldMk cId="0" sldId="366"/>
            <ac:spMk id="7" creationId="{00000000-0000-0000-0000-000000000000}"/>
          </ac:spMkLst>
        </pc:spChg>
        <pc:spChg chg="del">
          <ac:chgData name="Ankit Gupta" userId="a2d4130b641449f2" providerId="LiveId" clId="{D7033A79-21AE-40EC-BB8A-DBD81E949CF0}" dt="2022-07-18T19:10:36.720" v="176" actId="478"/>
          <ac:spMkLst>
            <pc:docMk/>
            <pc:sldMk cId="0" sldId="366"/>
            <ac:spMk id="11" creationId="{00000000-0000-0000-0000-000000000000}"/>
          </ac:spMkLst>
        </pc:spChg>
        <pc:spChg chg="del mod">
          <ac:chgData name="Ankit Gupta" userId="a2d4130b641449f2" providerId="LiveId" clId="{D7033A79-21AE-40EC-BB8A-DBD81E949CF0}" dt="2022-07-18T19:10:32.742" v="175" actId="478"/>
          <ac:spMkLst>
            <pc:docMk/>
            <pc:sldMk cId="0" sldId="366"/>
            <ac:spMk id="12" creationId="{00000000-0000-0000-0000-000000000000}"/>
          </ac:spMkLst>
        </pc:spChg>
        <pc:spChg chg="add del">
          <ac:chgData name="Ankit Gupta" userId="a2d4130b641449f2" providerId="LiveId" clId="{D7033A79-21AE-40EC-BB8A-DBD81E949CF0}" dt="2022-07-18T19:27:08.464" v="994" actId="22"/>
          <ac:spMkLst>
            <pc:docMk/>
            <pc:sldMk cId="0" sldId="366"/>
            <ac:spMk id="14" creationId="{CCAC4B49-7AF8-FF1A-F95E-5D507BE04254}"/>
          </ac:spMkLst>
        </pc:spChg>
        <pc:grpChg chg="del">
          <ac:chgData name="Ankit Gupta" userId="a2d4130b641449f2" providerId="LiveId" clId="{D7033A79-21AE-40EC-BB8A-DBD81E949CF0}" dt="2022-07-18T19:10:26.643" v="172" actId="478"/>
          <ac:grpSpMkLst>
            <pc:docMk/>
            <pc:sldMk cId="0" sldId="366"/>
            <ac:grpSpMk id="8" creationId="{00000000-0000-0000-0000-000000000000}"/>
          </ac:grpSpMkLst>
        </pc:grpChg>
        <pc:picChg chg="del">
          <ac:chgData name="Ankit Gupta" userId="a2d4130b641449f2" providerId="LiveId" clId="{D7033A79-21AE-40EC-BB8A-DBD81E949CF0}" dt="2022-07-18T19:10:25.126" v="171" actId="478"/>
          <ac:picMkLst>
            <pc:docMk/>
            <pc:sldMk cId="0" sldId="366"/>
            <ac:picMk id="5" creationId="{00000000-0000-0000-0000-000000000000}"/>
          </ac:picMkLst>
        </pc:picChg>
        <pc:picChg chg="del">
          <ac:chgData name="Ankit Gupta" userId="a2d4130b641449f2" providerId="LiveId" clId="{D7033A79-21AE-40EC-BB8A-DBD81E949CF0}" dt="2022-07-18T19:10:28.105" v="173" actId="478"/>
          <ac:picMkLst>
            <pc:docMk/>
            <pc:sldMk cId="0" sldId="366"/>
            <ac:picMk id="6" creationId="{00000000-0000-0000-0000-000000000000}"/>
          </ac:picMkLst>
        </pc:picChg>
      </pc:sldChg>
      <pc:sldChg chg="new del">
        <pc:chgData name="Ankit Gupta" userId="a2d4130b641449f2" providerId="LiveId" clId="{D7033A79-21AE-40EC-BB8A-DBD81E949CF0}" dt="2022-07-17T20:15:26.176" v="30" actId="47"/>
        <pc:sldMkLst>
          <pc:docMk/>
          <pc:sldMk cId="985740119" sldId="366"/>
        </pc:sldMkLst>
      </pc:sldChg>
      <pc:sldChg chg="new del">
        <pc:chgData name="Ankit Gupta" userId="a2d4130b641449f2" providerId="LiveId" clId="{D7033A79-21AE-40EC-BB8A-DBD81E949CF0}" dt="2022-07-18T19:09:07.942" v="128" actId="47"/>
        <pc:sldMkLst>
          <pc:docMk/>
          <pc:sldMk cId="2014707163" sldId="366"/>
        </pc:sldMkLst>
      </pc:sldChg>
      <pc:sldChg chg="addSp delSp modSp add mod">
        <pc:chgData name="Ankit Gupta" userId="a2d4130b641449f2" providerId="LiveId" clId="{D7033A79-21AE-40EC-BB8A-DBD81E949CF0}" dt="2022-07-18T19:30:10.051" v="1050" actId="20577"/>
        <pc:sldMkLst>
          <pc:docMk/>
          <pc:sldMk cId="3433822125" sldId="367"/>
        </pc:sldMkLst>
        <pc:spChg chg="mod">
          <ac:chgData name="Ankit Gupta" userId="a2d4130b641449f2" providerId="LiveId" clId="{D7033A79-21AE-40EC-BB8A-DBD81E949CF0}" dt="2022-07-18T19:30:10.051" v="1050" actId="20577"/>
          <ac:spMkLst>
            <pc:docMk/>
            <pc:sldMk cId="3433822125" sldId="367"/>
            <ac:spMk id="3" creationId="{00000000-0000-0000-0000-000000000000}"/>
          </ac:spMkLst>
        </pc:spChg>
        <pc:spChg chg="mod">
          <ac:chgData name="Ankit Gupta" userId="a2d4130b641449f2" providerId="LiveId" clId="{D7033A79-21AE-40EC-BB8A-DBD81E949CF0}" dt="2022-07-18T19:28:07.723" v="1043" actId="1076"/>
          <ac:spMkLst>
            <pc:docMk/>
            <pc:sldMk cId="3433822125" sldId="367"/>
            <ac:spMk id="4" creationId="{00000000-0000-0000-0000-000000000000}"/>
          </ac:spMkLst>
        </pc:spChg>
        <pc:spChg chg="add del">
          <ac:chgData name="Ankit Gupta" userId="a2d4130b641449f2" providerId="LiveId" clId="{D7033A79-21AE-40EC-BB8A-DBD81E949CF0}" dt="2022-07-18T19:29:36.810" v="1045" actId="22"/>
          <ac:spMkLst>
            <pc:docMk/>
            <pc:sldMk cId="3433822125" sldId="367"/>
            <ac:spMk id="6" creationId="{00216768-8C1E-74B0-21C4-BC8DFB181B3E}"/>
          </ac:spMkLst>
        </pc:spChg>
      </pc:sldChg>
      <pc:sldChg chg="new del">
        <pc:chgData name="Ankit Gupta" userId="a2d4130b641449f2" providerId="LiveId" clId="{D7033A79-21AE-40EC-BB8A-DBD81E949CF0}" dt="2022-07-18T19:08:19.939" v="122" actId="680"/>
        <pc:sldMkLst>
          <pc:docMk/>
          <pc:sldMk cId="4152379600" sldId="367"/>
        </pc:sldMkLst>
      </pc:sldChg>
      <pc:sldChg chg="modSp add mod">
        <pc:chgData name="Ankit Gupta" userId="a2d4130b641449f2" providerId="LiveId" clId="{D7033A79-21AE-40EC-BB8A-DBD81E949CF0}" dt="2022-07-18T19:18:23.591" v="657" actId="14100"/>
        <pc:sldMkLst>
          <pc:docMk/>
          <pc:sldMk cId="2421470830" sldId="368"/>
        </pc:sldMkLst>
        <pc:spChg chg="mod">
          <ac:chgData name="Ankit Gupta" userId="a2d4130b641449f2" providerId="LiveId" clId="{D7033A79-21AE-40EC-BB8A-DBD81E949CF0}" dt="2022-07-18T19:18:23.591" v="657" actId="14100"/>
          <ac:spMkLst>
            <pc:docMk/>
            <pc:sldMk cId="2421470830" sldId="368"/>
            <ac:spMk id="3" creationId="{00000000-0000-0000-0000-000000000000}"/>
          </ac:spMkLst>
        </pc:spChg>
      </pc:sldChg>
      <pc:sldChg chg="addSp delSp modSp add mod">
        <pc:chgData name="Ankit Gupta" userId="a2d4130b641449f2" providerId="LiveId" clId="{D7033A79-21AE-40EC-BB8A-DBD81E949CF0}" dt="2022-07-18T20:03:08.945" v="1865" actId="20577"/>
        <pc:sldMkLst>
          <pc:docMk/>
          <pc:sldMk cId="4012987218" sldId="369"/>
        </pc:sldMkLst>
        <pc:spChg chg="mod">
          <ac:chgData name="Ankit Gupta" userId="a2d4130b641449f2" providerId="LiveId" clId="{D7033A79-21AE-40EC-BB8A-DBD81E949CF0}" dt="2022-07-18T19:58:25.529" v="1331"/>
          <ac:spMkLst>
            <pc:docMk/>
            <pc:sldMk cId="4012987218" sldId="369"/>
            <ac:spMk id="3" creationId="{00000000-0000-0000-0000-000000000000}"/>
          </ac:spMkLst>
        </pc:spChg>
        <pc:spChg chg="del mod">
          <ac:chgData name="Ankit Gupta" userId="a2d4130b641449f2" providerId="LiveId" clId="{D7033A79-21AE-40EC-BB8A-DBD81E949CF0}" dt="2022-07-18T19:58:26.451" v="1333"/>
          <ac:spMkLst>
            <pc:docMk/>
            <pc:sldMk cId="4012987218" sldId="369"/>
            <ac:spMk id="4" creationId="{00000000-0000-0000-0000-000000000000}"/>
          </ac:spMkLst>
        </pc:spChg>
        <pc:spChg chg="add mod">
          <ac:chgData name="Ankit Gupta" userId="a2d4130b641449f2" providerId="LiveId" clId="{D7033A79-21AE-40EC-BB8A-DBD81E949CF0}" dt="2022-07-18T20:03:08.945" v="1865" actId="20577"/>
          <ac:spMkLst>
            <pc:docMk/>
            <pc:sldMk cId="4012987218" sldId="369"/>
            <ac:spMk id="5" creationId="{7388231B-62F1-1E1A-0F99-4EF2CAD02BB2}"/>
          </ac:spMkLst>
        </pc:spChg>
      </pc:sldChg>
      <pc:sldChg chg="new del">
        <pc:chgData name="Ankit Gupta" userId="a2d4130b641449f2" providerId="LiveId" clId="{D7033A79-21AE-40EC-BB8A-DBD81E949CF0}" dt="2022-07-18T20:04:03.722" v="1882" actId="47"/>
        <pc:sldMkLst>
          <pc:docMk/>
          <pc:sldMk cId="557816578" sldId="370"/>
        </pc:sldMkLst>
      </pc:sldChg>
      <pc:sldChg chg="add">
        <pc:chgData name="Ankit Gupta" userId="a2d4130b641449f2" providerId="LiveId" clId="{D7033A79-21AE-40EC-BB8A-DBD81E949CF0}" dt="2022-07-18T20:04:12.999" v="1883"/>
        <pc:sldMkLst>
          <pc:docMk/>
          <pc:sldMk cId="2555198966" sldId="370"/>
        </pc:sldMkLst>
      </pc:sldChg>
      <pc:sldChg chg="modSp mod">
        <pc:chgData name="Ankit Gupta" userId="a2d4130b641449f2" providerId="LiveId" clId="{D7033A79-21AE-40EC-BB8A-DBD81E949CF0}" dt="2022-07-19T07:26:05.057" v="1917" actId="207"/>
        <pc:sldMkLst>
          <pc:docMk/>
          <pc:sldMk cId="1195221960" sldId="376"/>
        </pc:sldMkLst>
        <pc:graphicFrameChg chg="mod modGraphic">
          <ac:chgData name="Ankit Gupta" userId="a2d4130b641449f2" providerId="LiveId" clId="{D7033A79-21AE-40EC-BB8A-DBD81E949CF0}" dt="2022-07-19T07:26:05.057" v="1917" actId="207"/>
          <ac:graphicFrameMkLst>
            <pc:docMk/>
            <pc:sldMk cId="1195221960" sldId="376"/>
            <ac:graphicFrameMk id="6" creationId="{82972573-C7F5-1735-6BDA-D134962AC21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302A-89CD-49EB-9842-8059E23E1682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BB06-8966-465B-954F-0B4197D9CE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BB06-8966-465B-954F-0B4197D9CE9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6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3BB06-8966-465B-954F-0B4197D9CE99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86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BB06-8966-465B-954F-0B4197D9CE9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7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00EE-B51B-445D-A4E4-7982A595F5F5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511348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F7DF-B6FC-4330-857F-95C7823205B4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34289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58DD39D-EB66-4CDE-8AB5-5722185FD91E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962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4BEE-DF41-494E-9FFB-CFAED46678D9}" type="datetime1">
              <a:rPr lang="pt-PT" smtClean="0"/>
              <a:t>19/07/2022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9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CFB-29B4-4970-BF65-028FDF056027}" type="datetime1">
              <a:rPr lang="pt-PT" smtClean="0"/>
              <a:t>19/07/2022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96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6304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9144000" y="0"/>
                </a:moveTo>
                <a:lnTo>
                  <a:pt x="0" y="0"/>
                </a:lnTo>
                <a:lnTo>
                  <a:pt x="0" y="1658112"/>
                </a:lnTo>
                <a:lnTo>
                  <a:pt x="9144000" y="1658112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5FD8-96DE-4FF6-A2CD-20CFDA28664E}" type="datetime1">
              <a:rPr lang="pt-PT" smtClean="0"/>
              <a:t>19/07/2022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43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D9D1-5582-4F04-B41F-74DBA9F497C7}" type="datetime1">
              <a:rPr lang="pt-PT" smtClean="0"/>
              <a:t>19/07/2022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59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35A-38B7-4797-A56C-32ACB83A9F86}" type="datetime1">
              <a:rPr lang="pt-PT" smtClean="0"/>
              <a:t>19/07/2022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3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AF46-5DA2-4907-950E-035E00CCD55B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92284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3E004-33C6-42AC-BF61-3957A783C071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824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F7B-01FD-4BD0-BA73-3DB82DAA2FDD}" type="datetime1">
              <a:rPr lang="pt-PT" smtClean="0"/>
              <a:t>19/07/2022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86069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E1F8-5049-4D3C-BF76-8B79F9DC825E}" type="datetime1">
              <a:rPr lang="pt-PT" smtClean="0"/>
              <a:t>19/07/2022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81614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930-C81D-45BE-A436-82F085E18DD4}" type="datetime1">
              <a:rPr lang="pt-PT" smtClean="0"/>
              <a:t>19/07/2022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4254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89C5-CFA6-42AB-AE16-B355537AB7BF}" type="datetime1">
              <a:rPr lang="pt-PT" smtClean="0"/>
              <a:t>19/07/2022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85006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04AF-A3C4-4AF4-805C-9D750199893B}" type="datetime1">
              <a:rPr lang="pt-PT" smtClean="0"/>
              <a:t>19/07/2022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074139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4266-24D4-4406-8C69-F850BBDEB575}" type="datetime1">
              <a:rPr lang="pt-PT" smtClean="0"/>
              <a:t>19/07/2022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67528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A2A9B28-3576-4AE8-B092-BD621EC4981E}" type="datetime1">
              <a:rPr lang="pt-PT" smtClean="0"/>
              <a:t>19/07/2022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89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64005"/>
          </a:xfrm>
          <a:custGeom>
            <a:avLst/>
            <a:gdLst/>
            <a:ahLst/>
            <a:cxnLst/>
            <a:rect l="l" t="t" r="r" b="b"/>
            <a:pathLst>
              <a:path w="9144000" h="1564005">
                <a:moveTo>
                  <a:pt x="9144000" y="0"/>
                </a:moveTo>
                <a:lnTo>
                  <a:pt x="0" y="0"/>
                </a:lnTo>
                <a:lnTo>
                  <a:pt x="0" y="1563624"/>
                </a:lnTo>
                <a:lnTo>
                  <a:pt x="9144000" y="15636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90A-9F26-4DAC-8FB0-0801EAE57570}" type="datetime1">
              <a:rPr lang="pt-PT" smtClean="0"/>
              <a:t>19/07/2022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4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aero/computer-vision-seeing-interpreting-image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4341544"/>
            <a:ext cx="9144000" cy="141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5538" y="2199618"/>
            <a:ext cx="2553552" cy="1541158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MADEIRA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WORKSHOP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MACHINE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115050"/>
            <a:ext cx="6858000" cy="74295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7281" y="2261838"/>
            <a:ext cx="2288381" cy="1545539"/>
            <a:chOff x="351818" y="1381250"/>
            <a:chExt cx="3160810" cy="2134765"/>
          </a:xfrm>
        </p:grpSpPr>
        <p:cxnSp>
          <p:nvCxnSpPr>
            <p:cNvPr id="9" name="Conexão reta 8"/>
            <p:cNvCxnSpPr/>
            <p:nvPr/>
          </p:nvCxnSpPr>
          <p:spPr>
            <a:xfrm>
              <a:off x="351818" y="3466642"/>
              <a:ext cx="3160810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xão reta 7"/>
            <p:cNvCxnSpPr/>
            <p:nvPr/>
          </p:nvCxnSpPr>
          <p:spPr>
            <a:xfrm>
              <a:off x="401156" y="1381250"/>
              <a:ext cx="0" cy="2134765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88" y="2281652"/>
            <a:ext cx="1198004" cy="141671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10455" r="8277" b="12691"/>
          <a:stretch/>
        </p:blipFill>
        <p:spPr>
          <a:xfrm>
            <a:off x="6344723" y="744110"/>
            <a:ext cx="2406748" cy="76750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4" r="3261" b="12065"/>
          <a:stretch/>
        </p:blipFill>
        <p:spPr>
          <a:xfrm>
            <a:off x="380017" y="756625"/>
            <a:ext cx="2303953" cy="733435"/>
          </a:xfrm>
          <a:prstGeom prst="rect">
            <a:avLst/>
          </a:prstGeom>
        </p:spPr>
      </p:pic>
      <p:pic>
        <p:nvPicPr>
          <p:cNvPr id="23" name="Picture 4" descr="https://cloud.arditi.pt/index.php/apps/files_sharing/publicpreview/p79zmAw9cb2gFkj?fileId=24051302&amp;file=/ARDITI_White/ARDITI_white_transparent_background.png&amp;x=2560&amp;y=1440&amp;a=tr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41" y="834252"/>
            <a:ext cx="2791084" cy="5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48042" y="4372401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Premium sponsor:</a:t>
            </a:r>
          </a:p>
        </p:txBody>
      </p:sp>
      <p:pic>
        <p:nvPicPr>
          <p:cNvPr id="1046" name="Picture 22" descr="https://lh4.googleusercontent.com/di3-0_UizJu_Tr20EtfrRm3KM0911YqlOe-XflzGl0oyOgMPhZE-6O8-EJZPtBRWXyWzz64V5_lK68tcKH2GRe3qcE82gsHoahNjIaMKkSa_l_v9FPonSxmP-wIem3uuT2H-GjdER-DwwZ5p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86" y="2501717"/>
            <a:ext cx="2243140" cy="106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h4.googleusercontent.com/IlPjCW7CXch5sPXc3OWPNsmp4B7Qvnb9dFcbmpg3oeVi8Xuqu4RDG1vTXYaAVh9sWNOMUbswiLd6tzlry_rOwZWmmzUJbOYWK-6zLEqAnkFwIdWwdkAPPVlIzz8EtN4_yxsHM66J6gFRlABfE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28125" r="8029" b="31076"/>
          <a:stretch/>
        </p:blipFill>
        <p:spPr bwMode="auto">
          <a:xfrm>
            <a:off x="663564" y="4843654"/>
            <a:ext cx="2303953" cy="5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43"/>
          <p:cNvSpPr/>
          <p:nvPr/>
        </p:nvSpPr>
        <p:spPr>
          <a:xfrm>
            <a:off x="3234269" y="4376141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Gold sponsor:</a:t>
            </a:r>
          </a:p>
        </p:txBody>
      </p:sp>
      <p:pic>
        <p:nvPicPr>
          <p:cNvPr id="1050" name="Picture 26" descr="https://lh5.googleusercontent.com/hr8aPjoQtWj2XcLTwSueihYP3VmSj-yLZDDqJFTLw1IpJZTVvEyOERzh93Nz4ZR4At30pkt71wADppE_An9T0iojJLFT9KYLQDquzhsYwEK4JmU5WgLQfdukgLDAbTirHdLfp_sjPHR9ZuffgN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2"/>
          <a:stretch/>
        </p:blipFill>
        <p:spPr bwMode="auto">
          <a:xfrm>
            <a:off x="3631081" y="4843654"/>
            <a:ext cx="2172753" cy="5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/>
          <p:cNvSpPr/>
          <p:nvPr/>
        </p:nvSpPr>
        <p:spPr>
          <a:xfrm>
            <a:off x="5895699" y="4376141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Bronze sponsor:</a:t>
            </a:r>
          </a:p>
        </p:txBody>
      </p:sp>
      <p:pic>
        <p:nvPicPr>
          <p:cNvPr id="1052" name="Picture 28" descr="https://lh3.googleusercontent.com/4JrAk6gSQsUaYq87aRJ6IrJeAQ15a_B8eebMOnAQqb-a9ZxJGfE4yQfahqb0oVRIfZ8hR_LvBeMjRWuIgONqBZSossDCUDV9jAIcDELqkwNvWDrL8PmazZGEV7nQC8l35TYoF_LqyWA1bdv-9QU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2" y="4780070"/>
            <a:ext cx="2749627" cy="6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19960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Data Augmentation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88231B-62F1-1E1A-0F99-4EF2CAD02BB2}"/>
              </a:ext>
            </a:extLst>
          </p:cNvPr>
          <p:cNvSpPr txBox="1"/>
          <p:nvPr/>
        </p:nvSpPr>
        <p:spPr>
          <a:xfrm>
            <a:off x="946810" y="2016378"/>
            <a:ext cx="7430134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F58C6DBF-BF26-EEBD-31FD-8AAD0783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042"/>
          <a:stretch/>
        </p:blipFill>
        <p:spPr>
          <a:xfrm>
            <a:off x="736564" y="1873142"/>
            <a:ext cx="7342208" cy="39337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3BA0-72EE-81EF-C640-5BB50DED09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1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AUGMENTATION 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cat, sitting, looking, mammal&#10;&#10;Description automatically generated">
            <a:extLst>
              <a:ext uri="{FF2B5EF4-FFF2-40B4-BE49-F238E27FC236}">
                <a16:creationId xmlns:a16="http://schemas.microsoft.com/office/drawing/2014/main" id="{127E9372-8EA9-0086-B732-A06B9AFC2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299"/>
            <a:ext cx="6085224" cy="2139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36F1E1-AF41-864B-E416-7F2C1525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40" y="4372564"/>
            <a:ext cx="4458086" cy="2232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C10415-4020-8C51-FBAC-802A11DD7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953" y="1997871"/>
            <a:ext cx="3276884" cy="32845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65C27-F7B3-993C-91AA-91A907170345}"/>
              </a:ext>
            </a:extLst>
          </p:cNvPr>
          <p:cNvSpPr/>
          <p:nvPr/>
        </p:nvSpPr>
        <p:spPr>
          <a:xfrm>
            <a:off x="685019" y="3985067"/>
            <a:ext cx="4697686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a. Image rotation and width-height shift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8B6393-4986-F825-FC1B-58AFE756CF63}"/>
              </a:ext>
            </a:extLst>
          </p:cNvPr>
          <p:cNvSpPr/>
          <p:nvPr/>
        </p:nvSpPr>
        <p:spPr>
          <a:xfrm>
            <a:off x="2406583" y="6300290"/>
            <a:ext cx="2853574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b. Image resizing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8DA08E-EFBA-8E2A-F6F4-A7DD198C1E87}"/>
              </a:ext>
            </a:extLst>
          </p:cNvPr>
          <p:cNvSpPr/>
          <p:nvPr/>
        </p:nvSpPr>
        <p:spPr>
          <a:xfrm>
            <a:off x="5697953" y="5593463"/>
            <a:ext cx="3345108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c. Horizontal and vertical flip</a:t>
            </a:r>
          </a:p>
        </p:txBody>
      </p:sp>
    </p:spTree>
    <p:extLst>
      <p:ext uri="{BB962C8B-B14F-4D97-AF65-F5344CB8AC3E}">
        <p14:creationId xmlns:p14="http://schemas.microsoft.com/office/powerpoint/2010/main" val="90778761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Augmentation in Practice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3238E-CA44-C31E-85EF-9769255C62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Data Augmentation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88231B-62F1-1E1A-0F99-4EF2CAD02BB2}"/>
              </a:ext>
            </a:extLst>
          </p:cNvPr>
          <p:cNvSpPr txBox="1"/>
          <p:nvPr/>
        </p:nvSpPr>
        <p:spPr>
          <a:xfrm>
            <a:off x="946810" y="2016378"/>
            <a:ext cx="7430134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DD64B-432F-A7C0-0E13-90EB75D47232}"/>
              </a:ext>
            </a:extLst>
          </p:cNvPr>
          <p:cNvSpPr/>
          <p:nvPr/>
        </p:nvSpPr>
        <p:spPr>
          <a:xfrm>
            <a:off x="1593130" y="2183180"/>
            <a:ext cx="1451728" cy="64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117FC-2D38-7BF5-D23D-5C4F97C7296F}"/>
              </a:ext>
            </a:extLst>
          </p:cNvPr>
          <p:cNvSpPr/>
          <p:nvPr/>
        </p:nvSpPr>
        <p:spPr>
          <a:xfrm>
            <a:off x="6099142" y="2167204"/>
            <a:ext cx="1451728" cy="64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B0730-3EF8-7A8E-213D-A96773321B72}"/>
              </a:ext>
            </a:extLst>
          </p:cNvPr>
          <p:cNvSpPr/>
          <p:nvPr/>
        </p:nvSpPr>
        <p:spPr>
          <a:xfrm>
            <a:off x="647519" y="3305541"/>
            <a:ext cx="1451728" cy="64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(50,000)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05F68-909D-D847-1D6D-7D6B3CE6A9B9}"/>
              </a:ext>
            </a:extLst>
          </p:cNvPr>
          <p:cNvSpPr/>
          <p:nvPr/>
        </p:nvSpPr>
        <p:spPr>
          <a:xfrm>
            <a:off x="2661929" y="3305541"/>
            <a:ext cx="1451728" cy="64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</a:p>
          <a:p>
            <a:pPr algn="ctr"/>
            <a:r>
              <a:rPr lang="en-GB" dirty="0"/>
              <a:t>(10,000)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497892-C4CD-56E7-505C-BE0AA06A662F}"/>
              </a:ext>
            </a:extLst>
          </p:cNvPr>
          <p:cNvCxnSpPr/>
          <p:nvPr/>
        </p:nvCxnSpPr>
        <p:spPr>
          <a:xfrm>
            <a:off x="4553792" y="1802743"/>
            <a:ext cx="0" cy="5079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AECA-360D-863D-97B3-BE0526C19567}"/>
              </a:ext>
            </a:extLst>
          </p:cNvPr>
          <p:cNvSpPr/>
          <p:nvPr/>
        </p:nvSpPr>
        <p:spPr>
          <a:xfrm>
            <a:off x="7424036" y="3305541"/>
            <a:ext cx="1451728" cy="64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</a:p>
          <a:p>
            <a:pPr algn="ctr"/>
            <a:r>
              <a:rPr lang="en-GB" dirty="0"/>
              <a:t>(10,000)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79737-F823-61A2-E109-14CB47A5B12D}"/>
              </a:ext>
            </a:extLst>
          </p:cNvPr>
          <p:cNvSpPr/>
          <p:nvPr/>
        </p:nvSpPr>
        <p:spPr>
          <a:xfrm>
            <a:off x="4860569" y="3305541"/>
            <a:ext cx="1451728" cy="64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(50,000)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7EF0C-2EF8-E673-307D-60AD553938A2}"/>
              </a:ext>
            </a:extLst>
          </p:cNvPr>
          <p:cNvSpPr/>
          <p:nvPr/>
        </p:nvSpPr>
        <p:spPr>
          <a:xfrm>
            <a:off x="647519" y="5297865"/>
            <a:ext cx="1451728" cy="6410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EACEA-0608-323D-E346-11EA66672C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373383" y="2824202"/>
            <a:ext cx="945611" cy="481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B9DBC9-7DB0-FDC0-60D8-70DC0B69F2C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318994" y="2824202"/>
            <a:ext cx="1068799" cy="481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41D2A-11D4-17F5-2CE4-E83FC64E728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373383" y="3946563"/>
            <a:ext cx="0" cy="135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21101B-C733-6284-FA45-0D1EA624E7DC}"/>
              </a:ext>
            </a:extLst>
          </p:cNvPr>
          <p:cNvCxnSpPr>
            <a:stCxn id="13" idx="2"/>
            <a:endCxn id="8" idx="2"/>
          </p:cNvCxnSpPr>
          <p:nvPr/>
        </p:nvCxnSpPr>
        <p:spPr>
          <a:xfrm rot="5400000" flipH="1" flipV="1">
            <a:off x="1384426" y="3935520"/>
            <a:ext cx="1992324" cy="2014410"/>
          </a:xfrm>
          <a:prstGeom prst="bentConnector3">
            <a:avLst>
              <a:gd name="adj1" fmla="val -114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4BEC8D-9D82-2910-E6B1-20A79B24937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586433" y="2808226"/>
            <a:ext cx="1238573" cy="497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065A11-D86A-4C13-4486-7E4EFDCB33F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825006" y="2808226"/>
            <a:ext cx="1324894" cy="497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6328B-1A93-CC04-21E6-DEF666E573EB}"/>
              </a:ext>
            </a:extLst>
          </p:cNvPr>
          <p:cNvSpPr/>
          <p:nvPr/>
        </p:nvSpPr>
        <p:spPr>
          <a:xfrm>
            <a:off x="4783324" y="4342306"/>
            <a:ext cx="1625072" cy="6410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99F24-F743-E1D0-5463-F9066107C3BA}"/>
              </a:ext>
            </a:extLst>
          </p:cNvPr>
          <p:cNvSpPr/>
          <p:nvPr/>
        </p:nvSpPr>
        <p:spPr>
          <a:xfrm>
            <a:off x="4882304" y="5297865"/>
            <a:ext cx="1451728" cy="6410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0E0BD7-C012-3A8A-B010-504450B2D8F6}"/>
              </a:ext>
            </a:extLst>
          </p:cNvPr>
          <p:cNvCxnSpPr>
            <a:stCxn id="12" idx="2"/>
            <a:endCxn id="36" idx="0"/>
          </p:cNvCxnSpPr>
          <p:nvPr/>
        </p:nvCxnSpPr>
        <p:spPr>
          <a:xfrm>
            <a:off x="5586433" y="3946563"/>
            <a:ext cx="0" cy="39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80582-178B-B014-C850-163918A30222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>
            <a:off x="5595860" y="4983328"/>
            <a:ext cx="12308" cy="314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C2287B8-54B0-8B48-59D0-BABD523CABF2}"/>
              </a:ext>
            </a:extLst>
          </p:cNvPr>
          <p:cNvCxnSpPr>
            <a:stCxn id="41" idx="2"/>
            <a:endCxn id="11" idx="2"/>
          </p:cNvCxnSpPr>
          <p:nvPr/>
        </p:nvCxnSpPr>
        <p:spPr>
          <a:xfrm rot="5400000" flipH="1" flipV="1">
            <a:off x="5882872" y="3671859"/>
            <a:ext cx="1992324" cy="2541732"/>
          </a:xfrm>
          <a:prstGeom prst="bentConnector3">
            <a:avLst>
              <a:gd name="adj1" fmla="val -114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20A3BB7-C25B-CFDE-6AA6-DA17AB5CF62B}"/>
              </a:ext>
            </a:extLst>
          </p:cNvPr>
          <p:cNvSpPr txBox="1"/>
          <p:nvPr/>
        </p:nvSpPr>
        <p:spPr>
          <a:xfrm>
            <a:off x="1503514" y="1802743"/>
            <a:ext cx="2384978" cy="38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Fashion MNIST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AFBBD0-68D4-2044-29FF-20DDB0035A38}"/>
              </a:ext>
            </a:extLst>
          </p:cNvPr>
          <p:cNvSpPr txBox="1"/>
          <p:nvPr/>
        </p:nvSpPr>
        <p:spPr>
          <a:xfrm>
            <a:off x="5954258" y="1794207"/>
            <a:ext cx="2384978" cy="38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Fashion MNIST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C9046-C7E4-D169-502F-FE5A8F2276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0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389" y="668047"/>
            <a:ext cx="70795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DATASET INFORMATION</a:t>
            </a:r>
            <a:endParaRPr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3930" y="2005711"/>
            <a:ext cx="7616825" cy="18178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ts val="216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313131"/>
                </a:solidFill>
                <a:latin typeface="Times New Roman"/>
                <a:cs typeface="Times New Roman"/>
              </a:rPr>
              <a:t>Inputs: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Grayscale Images </a:t>
            </a:r>
            <a:r>
              <a:rPr lang="en-GB" sz="2000" dirty="0">
                <a:solidFill>
                  <a:srgbClr val="313131"/>
                </a:solidFill>
                <a:latin typeface="Times New Roman"/>
                <a:cs typeface="Times New Roman"/>
              </a:rPr>
              <a:t>(60,000 training, 10,000 testing) </a:t>
            </a:r>
          </a:p>
          <a:p>
            <a:pPr marL="12700" marR="5080" lvl="0" indent="0" algn="just" defTabSz="914400" rtl="0" eaLnBrk="1" fontAlgn="auto" latinLnBrk="0" hangingPunct="1">
              <a:lnSpc>
                <a:spcPts val="216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313131"/>
                </a:solidFill>
                <a:latin typeface="Times New Roman"/>
                <a:cs typeface="Times New Roman"/>
              </a:rPr>
              <a:t>Classes: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GB" sz="2000" dirty="0">
                <a:solidFill>
                  <a:srgbClr val="313131"/>
                </a:solidFill>
                <a:latin typeface="Times New Roman"/>
                <a:cs typeface="Times New Roman"/>
              </a:rPr>
              <a:t> (Needs to be converted to one-hot encoding format)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just" defTabSz="914400" rtl="0" eaLnBrk="1" fontAlgn="auto" latinLnBrk="0" hangingPunct="1">
              <a:lnSpc>
                <a:spcPts val="216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encoding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,the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belonging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particular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assigned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1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and,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0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classes.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000" b="0" i="0" u="none" strike="noStrike" kern="1200" cap="none" spc="49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instance,</a:t>
            </a:r>
            <a:r>
              <a:rPr kumimoji="0" sz="2000" b="0" i="0" u="none" strike="noStrike" kern="1200" cap="none" spc="49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imagine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following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labels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dog-cat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classification.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86050" y="4111805"/>
          <a:ext cx="1310640" cy="2078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127000">
                        <a:lnSpc>
                          <a:spcPts val="1700"/>
                        </a:lnSpc>
                      </a:pPr>
                      <a:r>
                        <a:rPr sz="1800" b="1" spc="-5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Categories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6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Cat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Dog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Cat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Dog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solidFill>
                            <a:srgbClr val="313131"/>
                          </a:solidFill>
                          <a:latin typeface="Corbel"/>
                          <a:cs typeface="Corbel"/>
                        </a:rPr>
                        <a:t>Cat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64814" y="4960620"/>
            <a:ext cx="1746250" cy="114300"/>
          </a:xfrm>
          <a:custGeom>
            <a:avLst/>
            <a:gdLst/>
            <a:ahLst/>
            <a:cxnLst/>
            <a:rect l="l" t="t" r="r" b="b"/>
            <a:pathLst>
              <a:path w="1746250" h="114300">
                <a:moveTo>
                  <a:pt x="1631441" y="0"/>
                </a:moveTo>
                <a:lnTo>
                  <a:pt x="1631441" y="114299"/>
                </a:lnTo>
                <a:lnTo>
                  <a:pt x="1707641" y="76199"/>
                </a:lnTo>
                <a:lnTo>
                  <a:pt x="1650491" y="76199"/>
                </a:lnTo>
                <a:lnTo>
                  <a:pt x="1650491" y="38099"/>
                </a:lnTo>
                <a:lnTo>
                  <a:pt x="1707641" y="38099"/>
                </a:lnTo>
                <a:lnTo>
                  <a:pt x="1631441" y="0"/>
                </a:lnTo>
                <a:close/>
              </a:path>
              <a:path w="1746250" h="114300">
                <a:moveTo>
                  <a:pt x="163144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631441" y="76199"/>
                </a:lnTo>
                <a:lnTo>
                  <a:pt x="1631441" y="38099"/>
                </a:lnTo>
                <a:close/>
              </a:path>
              <a:path w="1746250" h="114300">
                <a:moveTo>
                  <a:pt x="1707641" y="38099"/>
                </a:moveTo>
                <a:lnTo>
                  <a:pt x="1650491" y="38099"/>
                </a:lnTo>
                <a:lnTo>
                  <a:pt x="1650491" y="76199"/>
                </a:lnTo>
                <a:lnTo>
                  <a:pt x="1707641" y="76199"/>
                </a:lnTo>
                <a:lnTo>
                  <a:pt x="1745741" y="57149"/>
                </a:lnTo>
                <a:lnTo>
                  <a:pt x="1707641" y="3809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24653" y="4008400"/>
          <a:ext cx="1325244" cy="226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43">
                <a:tc>
                  <a:txBody>
                    <a:bodyPr/>
                    <a:lstStyle/>
                    <a:p>
                      <a:pPr marL="127000">
                        <a:lnSpc>
                          <a:spcPts val="2185"/>
                        </a:lnSpc>
                      </a:pPr>
                      <a:r>
                        <a:rPr sz="2000" b="1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Cat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185"/>
                        </a:lnSpc>
                      </a:pPr>
                      <a:r>
                        <a:rPr sz="2000" b="1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Dog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1,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0,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9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1,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0,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43">
                <a:tc>
                  <a:txBody>
                    <a:bodyPr/>
                    <a:lstStyle/>
                    <a:p>
                      <a:pPr marL="127000">
                        <a:lnSpc>
                          <a:spcPts val="2335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1,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335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4A1B-2141-16B5-856D-2625CD82E2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Image Augmentation Used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88231B-62F1-1E1A-0F99-4EF2CAD02BB2}"/>
              </a:ext>
            </a:extLst>
          </p:cNvPr>
          <p:cNvSpPr txBox="1"/>
          <p:nvPr/>
        </p:nvSpPr>
        <p:spPr>
          <a:xfrm>
            <a:off x="946810" y="2016378"/>
            <a:ext cx="7430134" cy="4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 normalization: by dividing each pixel value by 255.</a:t>
            </a:r>
            <a:endParaRPr lang="en-GB" sz="15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datagen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ImageDataGenerator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featurewise_center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samplewise_center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featurewise_std_normalization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samplewise_std_normalization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zca_whitening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rotation_range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=60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width_shift_range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=0.03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height_shift_range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=0.03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horizontal_flip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vertical_flip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4B12-D86C-8EBA-D883-3DDA559552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2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4E7B-4F9F-3AB4-2529-45BE83C6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972573-C7F5-1735-6BDA-D134962A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6085"/>
              </p:ext>
            </p:extLst>
          </p:nvPr>
        </p:nvGraphicFramePr>
        <p:xfrm>
          <a:off x="1109220" y="2061492"/>
          <a:ext cx="6592479" cy="30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493">
                  <a:extLst>
                    <a:ext uri="{9D8B030D-6E8A-4147-A177-3AD203B41FA5}">
                      <a16:colId xmlns:a16="http://schemas.microsoft.com/office/drawing/2014/main" val="4074955583"/>
                    </a:ext>
                  </a:extLst>
                </a:gridCol>
                <a:gridCol w="2197493">
                  <a:extLst>
                    <a:ext uri="{9D8B030D-6E8A-4147-A177-3AD203B41FA5}">
                      <a16:colId xmlns:a16="http://schemas.microsoft.com/office/drawing/2014/main" val="4157663061"/>
                    </a:ext>
                  </a:extLst>
                </a:gridCol>
                <a:gridCol w="2197493">
                  <a:extLst>
                    <a:ext uri="{9D8B030D-6E8A-4147-A177-3AD203B41FA5}">
                      <a16:colId xmlns:a16="http://schemas.microsoft.com/office/drawing/2014/main" val="4038507697"/>
                    </a:ext>
                  </a:extLst>
                </a:gridCol>
              </a:tblGrid>
              <a:tr h="58652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 augmentation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7661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64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19004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 </a:t>
                      </a:r>
                      <a:r>
                        <a:rPr lang="en-GB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34075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</a:t>
                      </a:r>
                      <a:r>
                        <a:rPr lang="en-GB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03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8C3E0-D1CB-6D50-ED84-53A87E3393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>
                <a:solidFill>
                  <a:prstClr val="black"/>
                </a:solidFill>
                <a:latin typeface="Times New Roman"/>
                <a:cs typeface="Times New Roman"/>
              </a:rPr>
              <a:t>Thank You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PT" sz="3600" dirty="0">
              <a:solidFill>
                <a:srgbClr val="000000"/>
              </a:solidFill>
              <a:latin typeface="1"/>
            </a:endParaRPr>
          </a:p>
          <a:p>
            <a:r>
              <a:rPr lang="en-US" sz="3600" dirty="0">
                <a:solidFill>
                  <a:srgbClr val="000000"/>
                </a:solidFill>
                <a:latin typeface="1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1"/>
              </a:rPr>
              <a:t>.</a:t>
            </a: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8275D7-36A6-C94C-FE39-1E699B46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Applications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Framework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Image Classification tasks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in Practice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29136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APPLICATIONS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0BB96-5FDA-4176-81DD-DF5D49FFB6D0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1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1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1"/>
                <a:ea typeface="+mn-ea"/>
                <a:cs typeface="+mn-cs"/>
              </a:rPr>
              <a:t>.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8275D7-36A6-C94C-FE39-1E699B46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7" name="Picture 16" descr="A picture containing control panel&#10;&#10;Description automatically generated">
            <a:extLst>
              <a:ext uri="{FF2B5EF4-FFF2-40B4-BE49-F238E27FC236}">
                <a16:creationId xmlns:a16="http://schemas.microsoft.com/office/drawing/2014/main" id="{1788E91D-C382-7EF4-DE29-82A6BBBD2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2011680"/>
            <a:ext cx="2384981" cy="1589987"/>
          </a:xfrm>
          <a:prstGeom prst="rect">
            <a:avLst/>
          </a:prstGeom>
        </p:spPr>
      </p:pic>
      <p:pic>
        <p:nvPicPr>
          <p:cNvPr id="19" name="Picture 18" descr="Close-up of a person's eye&#10;&#10;Description automatically generated">
            <a:extLst>
              <a:ext uri="{FF2B5EF4-FFF2-40B4-BE49-F238E27FC236}">
                <a16:creationId xmlns:a16="http://schemas.microsoft.com/office/drawing/2014/main" id="{14B81C85-FE4D-FEC5-09B0-C3DB3516A7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0" y="2011680"/>
            <a:ext cx="2768957" cy="1589987"/>
          </a:xfrm>
          <a:prstGeom prst="rect">
            <a:avLst/>
          </a:prstGeom>
        </p:spPr>
      </p:pic>
      <p:pic>
        <p:nvPicPr>
          <p:cNvPr id="21" name="Picture 20" descr="A picture containing road, outdoor, way&#10;&#10;Description automatically generated">
            <a:extLst>
              <a:ext uri="{FF2B5EF4-FFF2-40B4-BE49-F238E27FC236}">
                <a16:creationId xmlns:a16="http://schemas.microsoft.com/office/drawing/2014/main" id="{9E51C514-0BC4-A645-4790-7C0DE75400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32" y="2011680"/>
            <a:ext cx="2649978" cy="1589987"/>
          </a:xfrm>
          <a:prstGeom prst="rect">
            <a:avLst/>
          </a:prstGeom>
        </p:spPr>
      </p:pic>
      <p:pic>
        <p:nvPicPr>
          <p:cNvPr id="23" name="Picture 22" descr="A picture containing person, standing&#10;&#10;Description automatically generated">
            <a:extLst>
              <a:ext uri="{FF2B5EF4-FFF2-40B4-BE49-F238E27FC236}">
                <a16:creationId xmlns:a16="http://schemas.microsoft.com/office/drawing/2014/main" id="{BF420261-28A4-21A7-AB15-D630E99ED5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287135"/>
            <a:ext cx="2437530" cy="1370536"/>
          </a:xfrm>
          <a:prstGeom prst="rect">
            <a:avLst/>
          </a:prstGeom>
        </p:spPr>
      </p:pic>
      <p:pic>
        <p:nvPicPr>
          <p:cNvPr id="25" name="Picture 24" descr="A picture containing bicycle, dog, outdoor, floor&#10;&#10;Description automatically generated">
            <a:extLst>
              <a:ext uri="{FF2B5EF4-FFF2-40B4-BE49-F238E27FC236}">
                <a16:creationId xmlns:a16="http://schemas.microsoft.com/office/drawing/2014/main" id="{3B5FA5DA-074E-EFB2-6365-5825AB6FE3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25" y="4287136"/>
            <a:ext cx="2437529" cy="1387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780939-DA98-74E3-D5B7-2954C8185F6C}"/>
              </a:ext>
            </a:extLst>
          </p:cNvPr>
          <p:cNvSpPr txBox="1"/>
          <p:nvPr/>
        </p:nvSpPr>
        <p:spPr>
          <a:xfrm>
            <a:off x="424205" y="3641525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Self driving cars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2A061-D812-DB62-E0A4-5A9AD670F062}"/>
              </a:ext>
            </a:extLst>
          </p:cNvPr>
          <p:cNvSpPr txBox="1"/>
          <p:nvPr/>
        </p:nvSpPr>
        <p:spPr>
          <a:xfrm>
            <a:off x="3069999" y="3641525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Biometric Recognition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8DC9D-DC36-1BE3-6BB8-1548756FF7EE}"/>
              </a:ext>
            </a:extLst>
          </p:cNvPr>
          <p:cNvSpPr txBox="1"/>
          <p:nvPr/>
        </p:nvSpPr>
        <p:spPr>
          <a:xfrm>
            <a:off x="6058030" y="3635745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Annotation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6374C7-23BB-70AB-5FCD-232FFCDB168C}"/>
              </a:ext>
            </a:extLst>
          </p:cNvPr>
          <p:cNvSpPr txBox="1"/>
          <p:nvPr/>
        </p:nvSpPr>
        <p:spPr>
          <a:xfrm>
            <a:off x="424204" y="5819600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 Recognition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BC85F-4543-4632-5FA9-622B0959CE40}"/>
              </a:ext>
            </a:extLst>
          </p:cNvPr>
          <p:cNvSpPr txBox="1"/>
          <p:nvPr/>
        </p:nvSpPr>
        <p:spPr>
          <a:xfrm>
            <a:off x="3202325" y="576156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Object Detection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89174A-EDA1-B547-34D8-92412DF78C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 r="36682" b="50173"/>
          <a:stretch/>
        </p:blipFill>
        <p:spPr>
          <a:xfrm>
            <a:off x="5838957" y="4287135"/>
            <a:ext cx="2736553" cy="14434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DB0075-4211-C5E9-9642-1A20BCA93931}"/>
              </a:ext>
            </a:extLst>
          </p:cNvPr>
          <p:cNvSpPr txBox="1"/>
          <p:nvPr/>
        </p:nvSpPr>
        <p:spPr>
          <a:xfrm>
            <a:off x="5980446" y="572459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Tumour detection</a:t>
            </a:r>
          </a:p>
        </p:txBody>
      </p:sp>
    </p:spTree>
    <p:extLst>
      <p:ext uri="{BB962C8B-B14F-4D97-AF65-F5344CB8AC3E}">
        <p14:creationId xmlns:p14="http://schemas.microsoft.com/office/powerpoint/2010/main" val="85697985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679" y="720343"/>
            <a:ext cx="406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DIGI</a:t>
            </a:r>
            <a:r>
              <a:rPr b="1" spc="-30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AL</a:t>
            </a:r>
            <a:r>
              <a:rPr b="1" spc="-204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810" y="2016378"/>
            <a:ext cx="545528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500" b="0" i="0" u="none" strike="noStrike" kern="1200" cap="none" spc="-8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Digital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2D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matrix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made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up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box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units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numerical</a:t>
            </a:r>
            <a:r>
              <a:rPr kumimoji="0" sz="15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depicts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intensity.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0-255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272" y="3381628"/>
            <a:ext cx="5858510" cy="2172335"/>
            <a:chOff x="1295272" y="3381628"/>
            <a:chExt cx="5858510" cy="2172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19" y="3395471"/>
              <a:ext cx="5850635" cy="2157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9877" y="3396233"/>
              <a:ext cx="152400" cy="167640"/>
            </a:xfrm>
            <a:custGeom>
              <a:avLst/>
              <a:gdLst/>
              <a:ahLst/>
              <a:cxnLst/>
              <a:rect l="l" t="t" r="r" b="b"/>
              <a:pathLst>
                <a:path w="152400" h="167639">
                  <a:moveTo>
                    <a:pt x="0" y="167639"/>
                  </a:moveTo>
                  <a:lnTo>
                    <a:pt x="152400" y="1676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70785" y="5653532"/>
            <a:ext cx="2648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Digital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(Black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white)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02" y="6379870"/>
            <a:ext cx="2878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*</a:t>
            </a:r>
            <a:r>
              <a:rPr kumimoji="0" sz="750" b="1" i="0" u="sng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>
                  <a:solidFill>
                    <a:srgbClr val="313131"/>
                  </a:solidFill>
                </a:uFill>
                <a:latin typeface="Times New Roman"/>
                <a:ea typeface="+mn-ea"/>
                <a:cs typeface="Times New Roman"/>
              </a:rPr>
              <a:t>https://datascience.aero/computer-vision-seeing-interpreting-images</a:t>
            </a:r>
            <a:r>
              <a:rPr kumimoji="0" sz="750" b="1" i="0" u="none" strike="noStrike" kern="1200" cap="none" spc="-5" normalizeH="0" baseline="0" noProof="0" dirty="0">
                <a:ln>
                  <a:noFill/>
                </a:ln>
                <a:solidFill>
                  <a:srgbClr val="6B9F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/</a:t>
            </a:r>
            <a:endParaRPr kumimoji="0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4146" y="6497701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432" y="0"/>
                </a:moveTo>
                <a:lnTo>
                  <a:pt x="0" y="0"/>
                </a:lnTo>
                <a:lnTo>
                  <a:pt x="0" y="9144"/>
                </a:lnTo>
                <a:lnTo>
                  <a:pt x="27432" y="9144"/>
                </a:lnTo>
                <a:lnTo>
                  <a:pt x="27432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852" y="3784472"/>
            <a:ext cx="3600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pi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x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834" y="3470147"/>
            <a:ext cx="567690" cy="298450"/>
          </a:xfrm>
          <a:custGeom>
            <a:avLst/>
            <a:gdLst/>
            <a:ahLst/>
            <a:cxnLst/>
            <a:rect l="l" t="t" r="r" b="b"/>
            <a:pathLst>
              <a:path w="567690" h="298450">
                <a:moveTo>
                  <a:pt x="496935" y="29455"/>
                </a:moveTo>
                <a:lnTo>
                  <a:pt x="0" y="287019"/>
                </a:lnTo>
                <a:lnTo>
                  <a:pt x="5842" y="298195"/>
                </a:lnTo>
                <a:lnTo>
                  <a:pt x="502744" y="40648"/>
                </a:lnTo>
                <a:lnTo>
                  <a:pt x="496935" y="29455"/>
                </a:lnTo>
                <a:close/>
              </a:path>
              <a:path w="567690" h="298450">
                <a:moveTo>
                  <a:pt x="550255" y="23622"/>
                </a:moveTo>
                <a:lnTo>
                  <a:pt x="508190" y="23622"/>
                </a:lnTo>
                <a:lnTo>
                  <a:pt x="514032" y="34798"/>
                </a:lnTo>
                <a:lnTo>
                  <a:pt x="502744" y="40648"/>
                </a:lnTo>
                <a:lnTo>
                  <a:pt x="517372" y="68834"/>
                </a:lnTo>
                <a:lnTo>
                  <a:pt x="550255" y="23622"/>
                </a:lnTo>
                <a:close/>
              </a:path>
              <a:path w="567690" h="298450">
                <a:moveTo>
                  <a:pt x="508190" y="23622"/>
                </a:moveTo>
                <a:lnTo>
                  <a:pt x="496935" y="29455"/>
                </a:lnTo>
                <a:lnTo>
                  <a:pt x="502744" y="40648"/>
                </a:lnTo>
                <a:lnTo>
                  <a:pt x="514032" y="34798"/>
                </a:lnTo>
                <a:lnTo>
                  <a:pt x="508190" y="23622"/>
                </a:lnTo>
                <a:close/>
              </a:path>
              <a:path w="567690" h="298450">
                <a:moveTo>
                  <a:pt x="567436" y="0"/>
                </a:moveTo>
                <a:lnTo>
                  <a:pt x="482307" y="1269"/>
                </a:lnTo>
                <a:lnTo>
                  <a:pt x="496935" y="29455"/>
                </a:lnTo>
                <a:lnTo>
                  <a:pt x="508190" y="23622"/>
                </a:lnTo>
                <a:lnTo>
                  <a:pt x="550255" y="23622"/>
                </a:lnTo>
                <a:lnTo>
                  <a:pt x="56743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B11727-ED7A-71B0-3827-41371A2B3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810" y="569806"/>
            <a:ext cx="4072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COLOR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810" y="2016378"/>
            <a:ext cx="7430134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Colored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consist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channels: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Red, Green</a:t>
            </a:r>
            <a:r>
              <a:rPr kumimoji="0" sz="1500" b="1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Blue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channel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and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255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1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Hence,</a:t>
            </a:r>
            <a:r>
              <a:rPr kumimoji="0" sz="1500" b="0" i="0" u="none" strike="noStrike" kern="1200" cap="none" spc="10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1500" b="0" i="0" u="none" strike="noStrike" kern="1200" cap="none" spc="1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represented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1500" b="1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</a:t>
            </a:r>
            <a:r>
              <a:rPr kumimoji="0" sz="1500" b="0" i="0" u="none" strike="noStrike" kern="1200" cap="none" spc="8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1500" b="0" i="0" u="none" strike="noStrike" kern="1200" cap="none" spc="8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</a:t>
            </a:r>
            <a:r>
              <a:rPr kumimoji="0" sz="1500" b="0" i="0" u="none" strike="noStrike" kern="1200" cap="none" spc="1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</a:t>
            </a:r>
            <a:r>
              <a:rPr kumimoji="0" lang="en-GB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defines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object’s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87" y="3415368"/>
            <a:ext cx="1985580" cy="13901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599" y="3413844"/>
            <a:ext cx="1985580" cy="13901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5151" y="4982083"/>
            <a:ext cx="822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RGB</a:t>
            </a:r>
            <a:r>
              <a:rPr kumimoji="0" sz="1350" b="0" i="0" u="none" strike="noStrike" kern="1200" cap="none" spc="-6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image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7479" y="3372611"/>
            <a:ext cx="3957954" cy="1484630"/>
            <a:chOff x="2697479" y="3372611"/>
            <a:chExt cx="3957954" cy="14846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938" y="3413844"/>
              <a:ext cx="1987044" cy="1390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79" y="3372611"/>
              <a:ext cx="2068068" cy="14843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43757" y="4982083"/>
            <a:ext cx="2794000" cy="53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48510" algn="l"/>
              </a:tabLst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R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	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G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nnel</a:t>
            </a: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Colored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R,G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2091" y="4982083"/>
            <a:ext cx="743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B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53DB665-0626-4A81-8BB5-C90891FB86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1168"/>
            <a:ext cx="9144000" cy="1591310"/>
          </a:xfrm>
          <a:custGeom>
            <a:avLst/>
            <a:gdLst/>
            <a:ahLst/>
            <a:cxnLst/>
            <a:rect l="l" t="t" r="r" b="b"/>
            <a:pathLst>
              <a:path w="9144000" h="1591310">
                <a:moveTo>
                  <a:pt x="9144000" y="0"/>
                </a:moveTo>
                <a:lnTo>
                  <a:pt x="0" y="0"/>
                </a:lnTo>
                <a:lnTo>
                  <a:pt x="0" y="1591055"/>
                </a:lnTo>
                <a:lnTo>
                  <a:pt x="9144000" y="1591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718" y="358267"/>
            <a:ext cx="6957197" cy="1153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69060" marR="5080" indent="-1356995" algn="l">
              <a:lnSpc>
                <a:spcPts val="4079"/>
              </a:lnSpc>
              <a:spcBef>
                <a:spcPts val="830"/>
              </a:spcBef>
            </a:pPr>
            <a:r>
              <a:rPr b="1" spc="-5" dirty="0">
                <a:latin typeface="Times New Roman"/>
                <a:cs typeface="Times New Roman"/>
              </a:rPr>
              <a:t>IMAGE</a:t>
            </a:r>
            <a:r>
              <a:rPr b="1" spc="-30" dirty="0">
                <a:latin typeface="Times New Roman"/>
                <a:cs typeface="Times New Roman"/>
              </a:rPr>
              <a:t> CLASSIFICATION </a:t>
            </a:r>
            <a:r>
              <a:rPr b="1" spc="-9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FRAMEWORK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338" y="1969429"/>
            <a:ext cx="6432106" cy="17807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7079" y="5742533"/>
            <a:ext cx="4208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Image</a:t>
            </a:r>
            <a:r>
              <a:rPr kumimoji="0" sz="900" b="1" i="0" u="none" strike="noStrike" kern="1200" cap="none" spc="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classification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</a:t>
            </a:r>
            <a:r>
              <a:rPr kumimoji="0" sz="900" b="1" i="0" u="none" strike="noStrike" kern="1200" cap="none" spc="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(a)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Training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</a:t>
            </a:r>
            <a:r>
              <a:rPr kumimoji="0" sz="900" b="1" i="0" u="none" strike="noStrike" kern="1200" cap="none" spc="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(b)</a:t>
            </a:r>
            <a:r>
              <a:rPr kumimoji="0" sz="900" b="1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testing</a:t>
            </a:r>
            <a:r>
              <a:rPr kumimoji="0" sz="900" b="1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028" y="3838942"/>
            <a:ext cx="5949641" cy="17336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57D57-5BDA-A4BB-9650-90477FFD37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>
                <a:latin typeface="Times New Roman"/>
                <a:cs typeface="Times New Roman"/>
              </a:rPr>
              <a:t>Challenges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430134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data availability due to data cleaning. 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labelled training samples (Supervised Learning).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Data diversifications.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Difficulty in creating Generalised deep learning models.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Solution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Augmentation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2EEF2-06F8-5EC1-E28C-AA3B22A29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2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Data Augmentation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88231B-62F1-1E1A-0F99-4EF2CAD02BB2}"/>
              </a:ext>
            </a:extLst>
          </p:cNvPr>
          <p:cNvSpPr txBox="1"/>
          <p:nvPr/>
        </p:nvSpPr>
        <p:spPr>
          <a:xfrm>
            <a:off x="946810" y="2016378"/>
            <a:ext cx="7430134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is a technique to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create a diverse training dataset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for robust models.</a:t>
            </a:r>
          </a:p>
          <a:p>
            <a:pPr marL="12700">
              <a:spcBef>
                <a:spcPts val="100"/>
              </a:spcBef>
            </a:pPr>
            <a:endParaRPr lang="en-GB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deals with applying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image transformations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such as image restoration, flipping, resizing etc.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should be applied to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training data only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02FF-F5A1-4D79-8D01-84DC77840A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8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scas">
  <a:themeElements>
    <a:clrScheme name="Personalizado 6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sc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isc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o 8">
    <a:dk1>
      <a:srgbClr val="323232"/>
    </a:dk1>
    <a:lt1>
      <a:srgbClr val="323232"/>
    </a:lt1>
    <a:dk2>
      <a:srgbClr val="FFFFFF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Personalizado 8">
    <a:dk1>
      <a:srgbClr val="323232"/>
    </a:dk1>
    <a:lt1>
      <a:srgbClr val="323232"/>
    </a:lt1>
    <a:dk2>
      <a:srgbClr val="FFFFFF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Personalizado 8">
    <a:dk1>
      <a:srgbClr val="323232"/>
    </a:dk1>
    <a:lt1>
      <a:srgbClr val="323232"/>
    </a:lt1>
    <a:dk2>
      <a:srgbClr val="FFFFFF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TM03090430[[fn=Riscas]]</Template>
  <TotalTime>209</TotalTime>
  <Words>574</Words>
  <Application>Microsoft Office PowerPoint</Application>
  <PresentationFormat>On-screen Show (4:3)</PresentationFormat>
  <Paragraphs>165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1</vt:lpstr>
      <vt:lpstr>Arial</vt:lpstr>
      <vt:lpstr>Calibri</vt:lpstr>
      <vt:lpstr>Corbel</vt:lpstr>
      <vt:lpstr>Times New Roman</vt:lpstr>
      <vt:lpstr>Wingdings</vt:lpstr>
      <vt:lpstr>Riscas</vt:lpstr>
      <vt:lpstr>Office Theme</vt:lpstr>
      <vt:lpstr>MADEIRA INTERNATIONAL WORKSHOP  IN MACHINE  LEARNING</vt:lpstr>
      <vt:lpstr>Contents</vt:lpstr>
      <vt:lpstr>Image Classification APPLICATIONS</vt:lpstr>
      <vt:lpstr>DIGITAL IMAGE</vt:lpstr>
      <vt:lpstr>COLOR IMAGES</vt:lpstr>
      <vt:lpstr>IMAGE CLASSIFICATION  FRAMEWORK</vt:lpstr>
      <vt:lpstr>Challenges</vt:lpstr>
      <vt:lpstr>  Solution</vt:lpstr>
      <vt:lpstr>Data Augmentation</vt:lpstr>
      <vt:lpstr>Data Augmentation</vt:lpstr>
      <vt:lpstr>ImAGE AUGMENTATION </vt:lpstr>
      <vt:lpstr>  </vt:lpstr>
      <vt:lpstr>Data Augmentation</vt:lpstr>
      <vt:lpstr>DATASET INFORMATION</vt:lpstr>
      <vt:lpstr>Image Augmentation Used</vt:lpstr>
      <vt:lpstr>Results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MADEIRA INTERNATIONAL WORKSHOP IN MACHINE LEARNING 2021</dc:title>
  <dc:creator>Fábio</dc:creator>
  <cp:lastModifiedBy>Ankit Gupta</cp:lastModifiedBy>
  <cp:revision>286</cp:revision>
  <dcterms:created xsi:type="dcterms:W3CDTF">2021-07-21T09:02:29Z</dcterms:created>
  <dcterms:modified xsi:type="dcterms:W3CDTF">2022-07-19T07:26:06Z</dcterms:modified>
</cp:coreProperties>
</file>