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403" r:id="rId5"/>
    <p:sldId id="404" r:id="rId6"/>
    <p:sldId id="472" r:id="rId7"/>
    <p:sldId id="466" r:id="rId8"/>
    <p:sldId id="468" r:id="rId9"/>
    <p:sldId id="469" r:id="rId10"/>
    <p:sldId id="467" r:id="rId11"/>
    <p:sldId id="455" r:id="rId12"/>
    <p:sldId id="473" r:id="rId13"/>
    <p:sldId id="460" r:id="rId14"/>
    <p:sldId id="456" r:id="rId15"/>
    <p:sldId id="457" r:id="rId16"/>
    <p:sldId id="464" r:id="rId17"/>
    <p:sldId id="465" r:id="rId18"/>
    <p:sldId id="471" r:id="rId19"/>
    <p:sldId id="459" r:id="rId20"/>
    <p:sldId id="458" r:id="rId21"/>
    <p:sldId id="461" r:id="rId22"/>
    <p:sldId id="463" r:id="rId23"/>
    <p:sldId id="462" r:id="rId24"/>
    <p:sldId id="474" r:id="rId25"/>
    <p:sldId id="475" r:id="rId26"/>
    <p:sldId id="470" r:id="rId27"/>
    <p:sldId id="476" r:id="rId28"/>
    <p:sldId id="43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E86568-9BDC-D460-FADE-72FBAE180FF8}" name="Eitan Blumin" initials="EB" userId="S::eitan@madeiradata.com::36fcb13c-3a5a-43c2-aa2e-520becbaeb9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006BC4"/>
    <a:srgbClr val="EDAC09"/>
    <a:srgbClr val="000000"/>
    <a:srgbClr val="FFFF66"/>
    <a:srgbClr val="FFCC00"/>
    <a:srgbClr val="FF66CC"/>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74" autoAdjust="0"/>
  </p:normalViewPr>
  <p:slideViewPr>
    <p:cSldViewPr snapToGrid="0" snapToObjects="1">
      <p:cViewPr varScale="1">
        <p:scale>
          <a:sx n="108" d="100"/>
          <a:sy n="108" d="100"/>
        </p:scale>
        <p:origin x="11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tan Blumin" userId="36fcb13c-3a5a-43c2-aa2e-520becbaeb9b" providerId="ADAL" clId="{538B8784-FCB8-4D76-9ECB-0719EE3BEA4C}"/>
    <pc:docChg chg="undo custSel modSld">
      <pc:chgData name="Eitan Blumin" userId="36fcb13c-3a5a-43c2-aa2e-520becbaeb9b" providerId="ADAL" clId="{538B8784-FCB8-4D76-9ECB-0719EE3BEA4C}" dt="2023-10-05T07:30:40.211" v="76" actId="120"/>
      <pc:docMkLst>
        <pc:docMk/>
      </pc:docMkLst>
      <pc:sldChg chg="modSp">
        <pc:chgData name="Eitan Blumin" userId="36fcb13c-3a5a-43c2-aa2e-520becbaeb9b" providerId="ADAL" clId="{538B8784-FCB8-4D76-9ECB-0719EE3BEA4C}" dt="2023-10-05T07:07:03.475" v="4" actId="1076"/>
        <pc:sldMkLst>
          <pc:docMk/>
          <pc:sldMk cId="143869000" sldId="403"/>
        </pc:sldMkLst>
        <pc:picChg chg="mod">
          <ac:chgData name="Eitan Blumin" userId="36fcb13c-3a5a-43c2-aa2e-520becbaeb9b" providerId="ADAL" clId="{538B8784-FCB8-4D76-9ECB-0719EE3BEA4C}" dt="2023-10-05T07:07:03.475" v="4" actId="1076"/>
          <ac:picMkLst>
            <pc:docMk/>
            <pc:sldMk cId="143869000" sldId="403"/>
            <ac:picMk id="1026" creationId="{73C4E798-0F0D-7733-C5DB-4260D5E09656}"/>
          </ac:picMkLst>
        </pc:picChg>
      </pc:sldChg>
      <pc:sldChg chg="modSp mod">
        <pc:chgData name="Eitan Blumin" userId="36fcb13c-3a5a-43c2-aa2e-520becbaeb9b" providerId="ADAL" clId="{538B8784-FCB8-4D76-9ECB-0719EE3BEA4C}" dt="2023-10-05T07:30:40.211" v="76" actId="120"/>
        <pc:sldMkLst>
          <pc:docMk/>
          <pc:sldMk cId="3774455883" sldId="433"/>
        </pc:sldMkLst>
        <pc:spChg chg="mod">
          <ac:chgData name="Eitan Blumin" userId="36fcb13c-3a5a-43c2-aa2e-520becbaeb9b" providerId="ADAL" clId="{538B8784-FCB8-4D76-9ECB-0719EE3BEA4C}" dt="2023-10-05T07:30:40.211" v="76" actId="120"/>
          <ac:spMkLst>
            <pc:docMk/>
            <pc:sldMk cId="3774455883" sldId="433"/>
            <ac:spMk id="2" creationId="{00000000-0000-0000-0000-000000000000}"/>
          </ac:spMkLst>
        </pc:spChg>
      </pc:sldChg>
      <pc:sldChg chg="modSp mod">
        <pc:chgData name="Eitan Blumin" userId="36fcb13c-3a5a-43c2-aa2e-520becbaeb9b" providerId="ADAL" clId="{538B8784-FCB8-4D76-9ECB-0719EE3BEA4C}" dt="2023-10-05T07:17:34.147" v="10" actId="20577"/>
        <pc:sldMkLst>
          <pc:docMk/>
          <pc:sldMk cId="2952860240" sldId="456"/>
        </pc:sldMkLst>
        <pc:spChg chg="mod">
          <ac:chgData name="Eitan Blumin" userId="36fcb13c-3a5a-43c2-aa2e-520becbaeb9b" providerId="ADAL" clId="{538B8784-FCB8-4D76-9ECB-0719EE3BEA4C}" dt="2023-10-05T07:17:34.147" v="10" actId="20577"/>
          <ac:spMkLst>
            <pc:docMk/>
            <pc:sldMk cId="2952860240" sldId="456"/>
            <ac:spMk id="4" creationId="{5A34A2BD-020C-CE9F-68DD-795086412FBF}"/>
          </ac:spMkLst>
        </pc:spChg>
      </pc:sldChg>
      <pc:sldChg chg="modSp mod">
        <pc:chgData name="Eitan Blumin" userId="36fcb13c-3a5a-43c2-aa2e-520becbaeb9b" providerId="ADAL" clId="{538B8784-FCB8-4D76-9ECB-0719EE3BEA4C}" dt="2023-10-05T07:27:21.735" v="28" actId="27636"/>
        <pc:sldMkLst>
          <pc:docMk/>
          <pc:sldMk cId="1238863803" sldId="462"/>
        </pc:sldMkLst>
        <pc:spChg chg="mod">
          <ac:chgData name="Eitan Blumin" userId="36fcb13c-3a5a-43c2-aa2e-520becbaeb9b" providerId="ADAL" clId="{538B8784-FCB8-4D76-9ECB-0719EE3BEA4C}" dt="2023-10-05T07:27:21.735" v="28" actId="27636"/>
          <ac:spMkLst>
            <pc:docMk/>
            <pc:sldMk cId="1238863803" sldId="462"/>
            <ac:spMk id="3" creationId="{3A676628-8072-0E34-5292-03DF7AFE149A}"/>
          </ac:spMkLst>
        </pc:spChg>
      </pc:sldChg>
      <pc:sldChg chg="modSp mod">
        <pc:chgData name="Eitan Blumin" userId="36fcb13c-3a5a-43c2-aa2e-520becbaeb9b" providerId="ADAL" clId="{538B8784-FCB8-4D76-9ECB-0719EE3BEA4C}" dt="2023-10-05T07:26:17.599" v="22" actId="20577"/>
        <pc:sldMkLst>
          <pc:docMk/>
          <pc:sldMk cId="902522663" sldId="463"/>
        </pc:sldMkLst>
        <pc:spChg chg="mod">
          <ac:chgData name="Eitan Blumin" userId="36fcb13c-3a5a-43c2-aa2e-520becbaeb9b" providerId="ADAL" clId="{538B8784-FCB8-4D76-9ECB-0719EE3BEA4C}" dt="2023-10-05T07:26:17.599" v="22" actId="20577"/>
          <ac:spMkLst>
            <pc:docMk/>
            <pc:sldMk cId="902522663" sldId="463"/>
            <ac:spMk id="8" creationId="{B1B14294-687D-1331-2E3C-AF82CCED9D42}"/>
          </ac:spMkLst>
        </pc:spChg>
      </pc:sldChg>
      <pc:sldChg chg="modSp mod addCm">
        <pc:chgData name="Eitan Blumin" userId="36fcb13c-3a5a-43c2-aa2e-520becbaeb9b" providerId="ADAL" clId="{538B8784-FCB8-4D76-9ECB-0719EE3BEA4C}" dt="2023-10-05T07:30:18.775" v="74"/>
        <pc:sldMkLst>
          <pc:docMk/>
          <pc:sldMk cId="1367950441" sldId="470"/>
        </pc:sldMkLst>
        <pc:spChg chg="mod">
          <ac:chgData name="Eitan Blumin" userId="36fcb13c-3a5a-43c2-aa2e-520becbaeb9b" providerId="ADAL" clId="{538B8784-FCB8-4D76-9ECB-0719EE3BEA4C}" dt="2023-10-05T07:30:01.503" v="73" actId="20577"/>
          <ac:spMkLst>
            <pc:docMk/>
            <pc:sldMk cId="1367950441" sldId="470"/>
            <ac:spMk id="3" creationId="{2061D22A-FA02-1F16-3021-635D592F65F3}"/>
          </ac:spMkLst>
        </pc:spChg>
        <pc:extLst>
          <p:ext xmlns:p="http://schemas.openxmlformats.org/presentationml/2006/main" uri="{D6D511B9-2390-475A-947B-AFAB55BFBCF1}">
            <pc226:cmChg xmlns:pc226="http://schemas.microsoft.com/office/powerpoint/2022/06/main/command" chg="add">
              <pc226:chgData name="Eitan Blumin" userId="36fcb13c-3a5a-43c2-aa2e-520becbaeb9b" providerId="ADAL" clId="{538B8784-FCB8-4D76-9ECB-0719EE3BEA4C}" dt="2023-10-05T07:30:18.775" v="74"/>
              <pc2:cmMkLst xmlns:pc2="http://schemas.microsoft.com/office/powerpoint/2019/9/main/command">
                <pc:docMk/>
                <pc:sldMk cId="1367950441" sldId="470"/>
                <pc2:cmMk id="{F7960247-585F-4919-8D19-229C4F2BDFE1}"/>
              </pc2:cmMkLst>
            </pc226:cmChg>
          </p:ext>
        </pc:extLst>
      </pc:sldChg>
    </pc:docChg>
  </pc:docChgLst>
  <pc:docChgLst>
    <pc:chgData name="Eitan Blumin" userId="36fcb13c-3a5a-43c2-aa2e-520becbaeb9b" providerId="ADAL" clId="{AFA6A33A-1749-455F-B962-8CC52762BF20}"/>
    <pc:docChg chg="undo custSel addSld delSld modSld sldOrd">
      <pc:chgData name="Eitan Blumin" userId="36fcb13c-3a5a-43c2-aa2e-520becbaeb9b" providerId="ADAL" clId="{AFA6A33A-1749-455F-B962-8CC52762BF20}" dt="2023-07-08T13:15:40.679" v="5387" actId="113"/>
      <pc:docMkLst>
        <pc:docMk/>
      </pc:docMkLst>
      <pc:sldChg chg="addSp delSp modSp mod">
        <pc:chgData name="Eitan Blumin" userId="36fcb13c-3a5a-43c2-aa2e-520becbaeb9b" providerId="ADAL" clId="{AFA6A33A-1749-455F-B962-8CC52762BF20}" dt="2023-07-06T17:04:31.337" v="1091" actId="403"/>
        <pc:sldMkLst>
          <pc:docMk/>
          <pc:sldMk cId="143869000" sldId="403"/>
        </pc:sldMkLst>
        <pc:spChg chg="add mod">
          <ac:chgData name="Eitan Blumin" userId="36fcb13c-3a5a-43c2-aa2e-520becbaeb9b" providerId="ADAL" clId="{AFA6A33A-1749-455F-B962-8CC52762BF20}" dt="2023-07-06T17:04:15.228" v="1088" actId="1076"/>
          <ac:spMkLst>
            <pc:docMk/>
            <pc:sldMk cId="143869000" sldId="403"/>
            <ac:spMk id="2" creationId="{EEACCDAE-29CF-64F3-4ECB-A66E53B0A3F0}"/>
          </ac:spMkLst>
        </pc:spChg>
        <pc:spChg chg="mod">
          <ac:chgData name="Eitan Blumin" userId="36fcb13c-3a5a-43c2-aa2e-520becbaeb9b" providerId="ADAL" clId="{AFA6A33A-1749-455F-B962-8CC52762BF20}" dt="2023-07-06T17:04:31.337" v="1091" actId="403"/>
          <ac:spMkLst>
            <pc:docMk/>
            <pc:sldMk cId="143869000" sldId="403"/>
            <ac:spMk id="7" creationId="{00000000-0000-0000-0000-000000000000}"/>
          </ac:spMkLst>
        </pc:spChg>
        <pc:picChg chg="mod">
          <ac:chgData name="Eitan Blumin" userId="36fcb13c-3a5a-43c2-aa2e-520becbaeb9b" providerId="ADAL" clId="{AFA6A33A-1749-455F-B962-8CC52762BF20}" dt="2023-07-06T17:02:23.501" v="1045" actId="1076"/>
          <ac:picMkLst>
            <pc:docMk/>
            <pc:sldMk cId="143869000" sldId="403"/>
            <ac:picMk id="4" creationId="{00000000-0000-0000-0000-000000000000}"/>
          </ac:picMkLst>
        </pc:picChg>
        <pc:picChg chg="del">
          <ac:chgData name="Eitan Blumin" userId="36fcb13c-3a5a-43c2-aa2e-520becbaeb9b" providerId="ADAL" clId="{AFA6A33A-1749-455F-B962-8CC52762BF20}" dt="2023-07-06T14:42:55.377" v="0" actId="478"/>
          <ac:picMkLst>
            <pc:docMk/>
            <pc:sldMk cId="143869000" sldId="403"/>
            <ac:picMk id="6" creationId="{3D1DF3C0-97D9-5B4F-DAB9-A5E703D8DF37}"/>
          </ac:picMkLst>
        </pc:picChg>
        <pc:picChg chg="mod">
          <ac:chgData name="Eitan Blumin" userId="36fcb13c-3a5a-43c2-aa2e-520becbaeb9b" providerId="ADAL" clId="{AFA6A33A-1749-455F-B962-8CC52762BF20}" dt="2023-07-06T17:02:39.730" v="1056" actId="1037"/>
          <ac:picMkLst>
            <pc:docMk/>
            <pc:sldMk cId="143869000" sldId="403"/>
            <ac:picMk id="1026" creationId="{73C4E798-0F0D-7733-C5DB-4260D5E09656}"/>
          </ac:picMkLst>
        </pc:picChg>
        <pc:picChg chg="del">
          <ac:chgData name="Eitan Blumin" userId="36fcb13c-3a5a-43c2-aa2e-520becbaeb9b" providerId="ADAL" clId="{AFA6A33A-1749-455F-B962-8CC52762BF20}" dt="2023-07-06T14:42:56.254" v="1" actId="478"/>
          <ac:picMkLst>
            <pc:docMk/>
            <pc:sldMk cId="143869000" sldId="403"/>
            <ac:picMk id="1028" creationId="{68734C44-CDD2-9824-013A-A4266113147B}"/>
          </ac:picMkLst>
        </pc:picChg>
      </pc:sldChg>
      <pc:sldChg chg="del">
        <pc:chgData name="Eitan Blumin" userId="36fcb13c-3a5a-43c2-aa2e-520becbaeb9b" providerId="ADAL" clId="{AFA6A33A-1749-455F-B962-8CC52762BF20}" dt="2023-07-06T18:34:43.906" v="2251" actId="47"/>
        <pc:sldMkLst>
          <pc:docMk/>
          <pc:sldMk cId="3859757657" sldId="405"/>
        </pc:sldMkLst>
      </pc:sldChg>
      <pc:sldChg chg="delSp modSp add mod">
        <pc:chgData name="Eitan Blumin" userId="36fcb13c-3a5a-43c2-aa2e-520becbaeb9b" providerId="ADAL" clId="{AFA6A33A-1749-455F-B962-8CC52762BF20}" dt="2023-07-07T18:34:09.846" v="4050" actId="1076"/>
        <pc:sldMkLst>
          <pc:docMk/>
          <pc:sldMk cId="3774455883" sldId="433"/>
        </pc:sldMkLst>
        <pc:spChg chg="mod">
          <ac:chgData name="Eitan Blumin" userId="36fcb13c-3a5a-43c2-aa2e-520becbaeb9b" providerId="ADAL" clId="{AFA6A33A-1749-455F-B962-8CC52762BF20}" dt="2023-07-06T18:04:12.642" v="2083" actId="1076"/>
          <ac:spMkLst>
            <pc:docMk/>
            <pc:sldMk cId="3774455883" sldId="433"/>
            <ac:spMk id="2" creationId="{00000000-0000-0000-0000-000000000000}"/>
          </ac:spMkLst>
        </pc:spChg>
        <pc:spChg chg="del">
          <ac:chgData name="Eitan Blumin" userId="36fcb13c-3a5a-43c2-aa2e-520becbaeb9b" providerId="ADAL" clId="{AFA6A33A-1749-455F-B962-8CC52762BF20}" dt="2023-07-06T18:04:52.986" v="2091" actId="478"/>
          <ac:spMkLst>
            <pc:docMk/>
            <pc:sldMk cId="3774455883" sldId="433"/>
            <ac:spMk id="11" creationId="{00000000-0000-0000-0000-000000000000}"/>
          </ac:spMkLst>
        </pc:spChg>
        <pc:spChg chg="mod">
          <ac:chgData name="Eitan Blumin" userId="36fcb13c-3a5a-43c2-aa2e-520becbaeb9b" providerId="ADAL" clId="{AFA6A33A-1749-455F-B962-8CC52762BF20}" dt="2023-07-06T18:04:12.642" v="2083" actId="1076"/>
          <ac:spMkLst>
            <pc:docMk/>
            <pc:sldMk cId="3774455883" sldId="433"/>
            <ac:spMk id="12" creationId="{00000000-0000-0000-0000-000000000000}"/>
          </ac:spMkLst>
        </pc:spChg>
        <pc:spChg chg="mod">
          <ac:chgData name="Eitan Blumin" userId="36fcb13c-3a5a-43c2-aa2e-520becbaeb9b" providerId="ADAL" clId="{AFA6A33A-1749-455F-B962-8CC52762BF20}" dt="2023-07-06T18:04:30.841" v="2089" actId="1076"/>
          <ac:spMkLst>
            <pc:docMk/>
            <pc:sldMk cId="3774455883" sldId="433"/>
            <ac:spMk id="14" creationId="{8D16237B-F65B-4856-71F3-615959DC338A}"/>
          </ac:spMkLst>
        </pc:spChg>
        <pc:picChg chg="mod">
          <ac:chgData name="Eitan Blumin" userId="36fcb13c-3a5a-43c2-aa2e-520becbaeb9b" providerId="ADAL" clId="{AFA6A33A-1749-455F-B962-8CC52762BF20}" dt="2023-07-06T18:04:24.453" v="2087" actId="1076"/>
          <ac:picMkLst>
            <pc:docMk/>
            <pc:sldMk cId="3774455883" sldId="433"/>
            <ac:picMk id="6" creationId="{00000000-0000-0000-0000-000000000000}"/>
          </ac:picMkLst>
        </pc:picChg>
        <pc:picChg chg="mod">
          <ac:chgData name="Eitan Blumin" userId="36fcb13c-3a5a-43c2-aa2e-520becbaeb9b" providerId="ADAL" clId="{AFA6A33A-1749-455F-B962-8CC52762BF20}" dt="2023-07-07T18:34:05.640" v="4049" actId="14100"/>
          <ac:picMkLst>
            <pc:docMk/>
            <pc:sldMk cId="3774455883" sldId="433"/>
            <ac:picMk id="7" creationId="{1CFD1782-E43C-4236-8F5D-E7BA22A0695F}"/>
          </ac:picMkLst>
        </pc:picChg>
        <pc:picChg chg="mod">
          <ac:chgData name="Eitan Blumin" userId="36fcb13c-3a5a-43c2-aa2e-520becbaeb9b" providerId="ADAL" clId="{AFA6A33A-1749-455F-B962-8CC52762BF20}" dt="2023-07-07T18:34:09.846" v="4050" actId="1076"/>
          <ac:picMkLst>
            <pc:docMk/>
            <pc:sldMk cId="3774455883" sldId="433"/>
            <ac:picMk id="9" creationId="{00000000-0000-0000-0000-000000000000}"/>
          </ac:picMkLst>
        </pc:picChg>
        <pc:picChg chg="mod">
          <ac:chgData name="Eitan Blumin" userId="36fcb13c-3a5a-43c2-aa2e-520becbaeb9b" providerId="ADAL" clId="{AFA6A33A-1749-455F-B962-8CC52762BF20}" dt="2023-07-06T18:04:15.502" v="2084" actId="1076"/>
          <ac:picMkLst>
            <pc:docMk/>
            <pc:sldMk cId="3774455883" sldId="433"/>
            <ac:picMk id="10" creationId="{A43272D9-4838-4CBE-BD37-9DD6CFACEB00}"/>
          </ac:picMkLst>
        </pc:picChg>
        <pc:picChg chg="mod">
          <ac:chgData name="Eitan Blumin" userId="36fcb13c-3a5a-43c2-aa2e-520becbaeb9b" providerId="ADAL" clId="{AFA6A33A-1749-455F-B962-8CC52762BF20}" dt="2023-07-06T18:04:26.127" v="2088" actId="1076"/>
          <ac:picMkLst>
            <pc:docMk/>
            <pc:sldMk cId="3774455883" sldId="433"/>
            <ac:picMk id="13" creationId="{84B63965-E877-E831-2159-35EB2F3EC078}"/>
          </ac:picMkLst>
        </pc:picChg>
      </pc:sldChg>
      <pc:sldChg chg="addSp modSp mod modAnim">
        <pc:chgData name="Eitan Blumin" userId="36fcb13c-3a5a-43c2-aa2e-520becbaeb9b" providerId="ADAL" clId="{AFA6A33A-1749-455F-B962-8CC52762BF20}" dt="2023-07-06T19:04:39.232" v="3475" actId="20577"/>
        <pc:sldMkLst>
          <pc:docMk/>
          <pc:sldMk cId="1854162284" sldId="455"/>
        </pc:sldMkLst>
        <pc:spChg chg="mod">
          <ac:chgData name="Eitan Blumin" userId="36fcb13c-3a5a-43c2-aa2e-520becbaeb9b" providerId="ADAL" clId="{AFA6A33A-1749-455F-B962-8CC52762BF20}" dt="2023-07-06T17:13:24.414" v="1190" actId="1035"/>
          <ac:spMkLst>
            <pc:docMk/>
            <pc:sldMk cId="1854162284" sldId="455"/>
            <ac:spMk id="3" creationId="{9823D8A0-EFB8-35F8-0894-B179E085E43D}"/>
          </ac:spMkLst>
        </pc:spChg>
        <pc:spChg chg="mod">
          <ac:chgData name="Eitan Blumin" userId="36fcb13c-3a5a-43c2-aa2e-520becbaeb9b" providerId="ADAL" clId="{AFA6A33A-1749-455F-B962-8CC52762BF20}" dt="2023-07-06T17:13:24.414" v="1190" actId="1035"/>
          <ac:spMkLst>
            <pc:docMk/>
            <pc:sldMk cId="1854162284" sldId="455"/>
            <ac:spMk id="4" creationId="{4058ECA9-5106-5B42-70FB-99EA5BBCD133}"/>
          </ac:spMkLst>
        </pc:spChg>
        <pc:spChg chg="mod">
          <ac:chgData name="Eitan Blumin" userId="36fcb13c-3a5a-43c2-aa2e-520becbaeb9b" providerId="ADAL" clId="{AFA6A33A-1749-455F-B962-8CC52762BF20}" dt="2023-07-06T17:13:24.414" v="1190" actId="1035"/>
          <ac:spMkLst>
            <pc:docMk/>
            <pc:sldMk cId="1854162284" sldId="455"/>
            <ac:spMk id="5" creationId="{EF13D4F5-B7F7-30F3-27F4-869AA512DD4B}"/>
          </ac:spMkLst>
        </pc:spChg>
        <pc:spChg chg="mod">
          <ac:chgData name="Eitan Blumin" userId="36fcb13c-3a5a-43c2-aa2e-520becbaeb9b" providerId="ADAL" clId="{AFA6A33A-1749-455F-B962-8CC52762BF20}" dt="2023-07-06T17:13:24.414" v="1190" actId="1035"/>
          <ac:spMkLst>
            <pc:docMk/>
            <pc:sldMk cId="1854162284" sldId="455"/>
            <ac:spMk id="6" creationId="{FA1C80EF-16B4-7C40-9A92-E52C7DAA425A}"/>
          </ac:spMkLst>
        </pc:spChg>
        <pc:spChg chg="mod">
          <ac:chgData name="Eitan Blumin" userId="36fcb13c-3a5a-43c2-aa2e-520becbaeb9b" providerId="ADAL" clId="{AFA6A33A-1749-455F-B962-8CC52762BF20}" dt="2023-07-06T15:11:10.055" v="639" actId="20577"/>
          <ac:spMkLst>
            <pc:docMk/>
            <pc:sldMk cId="1854162284" sldId="455"/>
            <ac:spMk id="8" creationId="{4C66AAEB-5FFC-4679-9BBF-CF0D70B533C1}"/>
          </ac:spMkLst>
        </pc:spChg>
        <pc:spChg chg="mod">
          <ac:chgData name="Eitan Blumin" userId="36fcb13c-3a5a-43c2-aa2e-520becbaeb9b" providerId="ADAL" clId="{AFA6A33A-1749-455F-B962-8CC52762BF20}" dt="2023-07-06T19:04:39.232" v="3475" actId="20577"/>
          <ac:spMkLst>
            <pc:docMk/>
            <pc:sldMk cId="1854162284" sldId="455"/>
            <ac:spMk id="9" creationId="{A6772DD4-50D5-4037-A4E7-F059D942C340}"/>
          </ac:spMkLst>
        </pc:spChg>
        <pc:cxnChg chg="add mod">
          <ac:chgData name="Eitan Blumin" userId="36fcb13c-3a5a-43c2-aa2e-520becbaeb9b" providerId="ADAL" clId="{AFA6A33A-1749-455F-B962-8CC52762BF20}" dt="2023-07-06T18:22:36.334" v="2249" actId="33986"/>
          <ac:cxnSpMkLst>
            <pc:docMk/>
            <pc:sldMk cId="1854162284" sldId="455"/>
            <ac:cxnSpMk id="7" creationId="{811E5C06-69A2-0CA9-5F27-E29AAF66D989}"/>
          </ac:cxnSpMkLst>
        </pc:cxnChg>
      </pc:sldChg>
      <pc:sldChg chg="modSp mod">
        <pc:chgData name="Eitan Blumin" userId="36fcb13c-3a5a-43c2-aa2e-520becbaeb9b" providerId="ADAL" clId="{AFA6A33A-1749-455F-B962-8CC52762BF20}" dt="2023-07-07T18:37:38.831" v="4060" actId="115"/>
        <pc:sldMkLst>
          <pc:docMk/>
          <pc:sldMk cId="2952860240" sldId="456"/>
        </pc:sldMkLst>
        <pc:spChg chg="mod">
          <ac:chgData name="Eitan Blumin" userId="36fcb13c-3a5a-43c2-aa2e-520becbaeb9b" providerId="ADAL" clId="{AFA6A33A-1749-455F-B962-8CC52762BF20}" dt="2023-07-06T15:27:39.579" v="732" actId="1076"/>
          <ac:spMkLst>
            <pc:docMk/>
            <pc:sldMk cId="2952860240" sldId="456"/>
            <ac:spMk id="2" creationId="{91FF2DB7-BCA8-BD71-8700-64746F47FAEA}"/>
          </ac:spMkLst>
        </pc:spChg>
        <pc:spChg chg="mod">
          <ac:chgData name="Eitan Blumin" userId="36fcb13c-3a5a-43c2-aa2e-520becbaeb9b" providerId="ADAL" clId="{AFA6A33A-1749-455F-B962-8CC52762BF20}" dt="2023-07-07T18:37:38.831" v="4060" actId="115"/>
          <ac:spMkLst>
            <pc:docMk/>
            <pc:sldMk cId="2952860240" sldId="456"/>
            <ac:spMk id="4" creationId="{5A34A2BD-020C-CE9F-68DD-795086412FBF}"/>
          </ac:spMkLst>
        </pc:spChg>
        <pc:picChg chg="mod">
          <ac:chgData name="Eitan Blumin" userId="36fcb13c-3a5a-43c2-aa2e-520becbaeb9b" providerId="ADAL" clId="{AFA6A33A-1749-455F-B962-8CC52762BF20}" dt="2023-07-06T15:27:33.865" v="731" actId="1076"/>
          <ac:picMkLst>
            <pc:docMk/>
            <pc:sldMk cId="2952860240" sldId="456"/>
            <ac:picMk id="6" creationId="{479B2C25-7108-79C4-460F-9E541EF18977}"/>
          </ac:picMkLst>
        </pc:picChg>
        <pc:picChg chg="mod">
          <ac:chgData name="Eitan Blumin" userId="36fcb13c-3a5a-43c2-aa2e-520becbaeb9b" providerId="ADAL" clId="{AFA6A33A-1749-455F-B962-8CC52762BF20}" dt="2023-07-06T15:27:22.720" v="730" actId="1076"/>
          <ac:picMkLst>
            <pc:docMk/>
            <pc:sldMk cId="2952860240" sldId="456"/>
            <ac:picMk id="2050" creationId="{13407AC3-8D5C-EC72-F39A-435A144A72D4}"/>
          </ac:picMkLst>
        </pc:picChg>
        <pc:cxnChg chg="mod">
          <ac:chgData name="Eitan Blumin" userId="36fcb13c-3a5a-43c2-aa2e-520becbaeb9b" providerId="ADAL" clId="{AFA6A33A-1749-455F-B962-8CC52762BF20}" dt="2023-07-06T18:46:38.685" v="2543" actId="208"/>
          <ac:cxnSpMkLst>
            <pc:docMk/>
            <pc:sldMk cId="2952860240" sldId="456"/>
            <ac:cxnSpMk id="8" creationId="{2C454AED-21ED-49D4-BE47-6E51E3F96182}"/>
          </ac:cxnSpMkLst>
        </pc:cxnChg>
        <pc:cxnChg chg="mod">
          <ac:chgData name="Eitan Blumin" userId="36fcb13c-3a5a-43c2-aa2e-520becbaeb9b" providerId="ADAL" clId="{AFA6A33A-1749-455F-B962-8CC52762BF20}" dt="2023-07-06T18:46:38.685" v="2543" actId="208"/>
          <ac:cxnSpMkLst>
            <pc:docMk/>
            <pc:sldMk cId="2952860240" sldId="456"/>
            <ac:cxnSpMk id="9" creationId="{AF9F8462-0BDB-6B78-5B4D-476B901D0C4D}"/>
          </ac:cxnSpMkLst>
        </pc:cxnChg>
      </pc:sldChg>
      <pc:sldChg chg="modSp mod modNotesTx">
        <pc:chgData name="Eitan Blumin" userId="36fcb13c-3a5a-43c2-aa2e-520becbaeb9b" providerId="ADAL" clId="{AFA6A33A-1749-455F-B962-8CC52762BF20}" dt="2023-07-06T19:07:38.019" v="3558" actId="113"/>
        <pc:sldMkLst>
          <pc:docMk/>
          <pc:sldMk cId="517534606" sldId="457"/>
        </pc:sldMkLst>
        <pc:spChg chg="mod">
          <ac:chgData name="Eitan Blumin" userId="36fcb13c-3a5a-43c2-aa2e-520becbaeb9b" providerId="ADAL" clId="{AFA6A33A-1749-455F-B962-8CC52762BF20}" dt="2023-07-06T17:14:39.699" v="1215" actId="14100"/>
          <ac:spMkLst>
            <pc:docMk/>
            <pc:sldMk cId="517534606" sldId="457"/>
            <ac:spMk id="2" creationId="{91FF2DB7-BCA8-BD71-8700-64746F47FAEA}"/>
          </ac:spMkLst>
        </pc:spChg>
        <pc:spChg chg="mod">
          <ac:chgData name="Eitan Blumin" userId="36fcb13c-3a5a-43c2-aa2e-520becbaeb9b" providerId="ADAL" clId="{AFA6A33A-1749-455F-B962-8CC52762BF20}" dt="2023-07-06T17:15:36.851" v="1220" actId="208"/>
          <ac:spMkLst>
            <pc:docMk/>
            <pc:sldMk cId="517534606" sldId="457"/>
            <ac:spMk id="4" creationId="{F91BF069-9C58-1521-48C2-DEC983C9D70F}"/>
          </ac:spMkLst>
        </pc:spChg>
        <pc:spChg chg="mod">
          <ac:chgData name="Eitan Blumin" userId="36fcb13c-3a5a-43c2-aa2e-520becbaeb9b" providerId="ADAL" clId="{AFA6A33A-1749-455F-B962-8CC52762BF20}" dt="2023-07-06T17:15:36.851" v="1220" actId="208"/>
          <ac:spMkLst>
            <pc:docMk/>
            <pc:sldMk cId="517534606" sldId="457"/>
            <ac:spMk id="5" creationId="{25248DE5-0FB0-3E27-EDF7-1EB70D68A4D8}"/>
          </ac:spMkLst>
        </pc:spChg>
        <pc:spChg chg="mod">
          <ac:chgData name="Eitan Blumin" userId="36fcb13c-3a5a-43c2-aa2e-520becbaeb9b" providerId="ADAL" clId="{AFA6A33A-1749-455F-B962-8CC52762BF20}" dt="2023-07-06T19:07:38.019" v="3558" actId="113"/>
          <ac:spMkLst>
            <pc:docMk/>
            <pc:sldMk cId="517534606" sldId="457"/>
            <ac:spMk id="8" creationId="{B1B14294-687D-1331-2E3C-AF82CCED9D42}"/>
          </ac:spMkLst>
        </pc:spChg>
      </pc:sldChg>
      <pc:sldChg chg="addSp delSp modSp mod modNotesTx">
        <pc:chgData name="Eitan Blumin" userId="36fcb13c-3a5a-43c2-aa2e-520becbaeb9b" providerId="ADAL" clId="{AFA6A33A-1749-455F-B962-8CC52762BF20}" dt="2023-07-07T18:55:32.284" v="4528"/>
        <pc:sldMkLst>
          <pc:docMk/>
          <pc:sldMk cId="4144508116" sldId="458"/>
        </pc:sldMkLst>
        <pc:spChg chg="mod">
          <ac:chgData name="Eitan Blumin" userId="36fcb13c-3a5a-43c2-aa2e-520becbaeb9b" providerId="ADAL" clId="{AFA6A33A-1749-455F-B962-8CC52762BF20}" dt="2023-07-07T18:40:54.488" v="4159" actId="20577"/>
          <ac:spMkLst>
            <pc:docMk/>
            <pc:sldMk cId="4144508116" sldId="458"/>
            <ac:spMk id="2" creationId="{91FF2DB7-BCA8-BD71-8700-64746F47FAEA}"/>
          </ac:spMkLst>
        </pc:spChg>
        <pc:spChg chg="mod">
          <ac:chgData name="Eitan Blumin" userId="36fcb13c-3a5a-43c2-aa2e-520becbaeb9b" providerId="ADAL" clId="{AFA6A33A-1749-455F-B962-8CC52762BF20}" dt="2023-07-06T19:19:54.805" v="3575" actId="1076"/>
          <ac:spMkLst>
            <pc:docMk/>
            <pc:sldMk cId="4144508116" sldId="458"/>
            <ac:spMk id="3" creationId="{07FE1222-AFD2-A98B-7A60-92AE0423EB8E}"/>
          </ac:spMkLst>
        </pc:spChg>
        <pc:spChg chg="mod">
          <ac:chgData name="Eitan Blumin" userId="36fcb13c-3a5a-43c2-aa2e-520becbaeb9b" providerId="ADAL" clId="{AFA6A33A-1749-455F-B962-8CC52762BF20}" dt="2023-07-06T19:19:54.805" v="3575" actId="1076"/>
          <ac:spMkLst>
            <pc:docMk/>
            <pc:sldMk cId="4144508116" sldId="458"/>
            <ac:spMk id="5" creationId="{25248DE5-0FB0-3E27-EDF7-1EB70D68A4D8}"/>
          </ac:spMkLst>
        </pc:spChg>
        <pc:spChg chg="mod">
          <ac:chgData name="Eitan Blumin" userId="36fcb13c-3a5a-43c2-aa2e-520becbaeb9b" providerId="ADAL" clId="{AFA6A33A-1749-455F-B962-8CC52762BF20}" dt="2023-07-07T18:51:53.800" v="4307" actId="1036"/>
          <ac:spMkLst>
            <pc:docMk/>
            <pc:sldMk cId="4144508116" sldId="458"/>
            <ac:spMk id="8" creationId="{B1B14294-687D-1331-2E3C-AF82CCED9D42}"/>
          </ac:spMkLst>
        </pc:spChg>
        <pc:spChg chg="add mod">
          <ac:chgData name="Eitan Blumin" userId="36fcb13c-3a5a-43c2-aa2e-520becbaeb9b" providerId="ADAL" clId="{AFA6A33A-1749-455F-B962-8CC52762BF20}" dt="2023-07-07T18:54:02.616" v="4396" actId="20577"/>
          <ac:spMkLst>
            <pc:docMk/>
            <pc:sldMk cId="4144508116" sldId="458"/>
            <ac:spMk id="12" creationId="{49DE7680-647E-4141-0205-DDBFBE15E0DC}"/>
          </ac:spMkLst>
        </pc:spChg>
        <pc:spChg chg="mod">
          <ac:chgData name="Eitan Blumin" userId="36fcb13c-3a5a-43c2-aa2e-520becbaeb9b" providerId="ADAL" clId="{AFA6A33A-1749-455F-B962-8CC52762BF20}" dt="2023-07-06T19:19:54.805" v="3575" actId="1076"/>
          <ac:spMkLst>
            <pc:docMk/>
            <pc:sldMk cId="4144508116" sldId="458"/>
            <ac:spMk id="15" creationId="{B79BFBD4-B843-FDFC-20C2-4AD6BD4FE078}"/>
          </ac:spMkLst>
        </pc:spChg>
        <pc:spChg chg="mod">
          <ac:chgData name="Eitan Blumin" userId="36fcb13c-3a5a-43c2-aa2e-520becbaeb9b" providerId="ADAL" clId="{AFA6A33A-1749-455F-B962-8CC52762BF20}" dt="2023-07-06T19:19:54.805" v="3575" actId="1076"/>
          <ac:spMkLst>
            <pc:docMk/>
            <pc:sldMk cId="4144508116" sldId="458"/>
            <ac:spMk id="16" creationId="{FA5B71BF-B67E-8285-1AD4-F6D57ED21B7F}"/>
          </ac:spMkLst>
        </pc:spChg>
        <pc:spChg chg="mod">
          <ac:chgData name="Eitan Blumin" userId="36fcb13c-3a5a-43c2-aa2e-520becbaeb9b" providerId="ADAL" clId="{AFA6A33A-1749-455F-B962-8CC52762BF20}" dt="2023-07-06T19:19:54.805" v="3575" actId="1076"/>
          <ac:spMkLst>
            <pc:docMk/>
            <pc:sldMk cId="4144508116" sldId="458"/>
            <ac:spMk id="17" creationId="{9E0A0376-940A-D67E-7DD8-0C486A564EF2}"/>
          </ac:spMkLst>
        </pc:spChg>
        <pc:picChg chg="add mod">
          <ac:chgData name="Eitan Blumin" userId="36fcb13c-3a5a-43c2-aa2e-520becbaeb9b" providerId="ADAL" clId="{AFA6A33A-1749-455F-B962-8CC52762BF20}" dt="2023-07-07T18:50:18.187" v="4241" actId="196"/>
          <ac:picMkLst>
            <pc:docMk/>
            <pc:sldMk cId="4144508116" sldId="458"/>
            <ac:picMk id="6" creationId="{C56F13B5-3492-85C1-3FAC-DA6D394C1450}"/>
          </ac:picMkLst>
        </pc:picChg>
        <pc:picChg chg="add del mod">
          <ac:chgData name="Eitan Blumin" userId="36fcb13c-3a5a-43c2-aa2e-520becbaeb9b" providerId="ADAL" clId="{AFA6A33A-1749-455F-B962-8CC52762BF20}" dt="2023-07-07T18:43:33.650" v="4178" actId="478"/>
          <ac:picMkLst>
            <pc:docMk/>
            <pc:sldMk cId="4144508116" sldId="458"/>
            <ac:picMk id="10" creationId="{4CB6421F-E3AB-000E-4AF6-341382E103BF}"/>
          </ac:picMkLst>
        </pc:picChg>
        <pc:picChg chg="mod">
          <ac:chgData name="Eitan Blumin" userId="36fcb13c-3a5a-43c2-aa2e-520becbaeb9b" providerId="ADAL" clId="{AFA6A33A-1749-455F-B962-8CC52762BF20}" dt="2023-07-06T19:19:54.805" v="3575" actId="1076"/>
          <ac:picMkLst>
            <pc:docMk/>
            <pc:sldMk cId="4144508116" sldId="458"/>
            <ac:picMk id="1026" creationId="{F839144F-CCAC-3AD4-018D-8A489C74856D}"/>
          </ac:picMkLst>
        </pc:picChg>
        <pc:picChg chg="mod">
          <ac:chgData name="Eitan Blumin" userId="36fcb13c-3a5a-43c2-aa2e-520becbaeb9b" providerId="ADAL" clId="{AFA6A33A-1749-455F-B962-8CC52762BF20}" dt="2023-07-06T19:19:54.805" v="3575" actId="1076"/>
          <ac:picMkLst>
            <pc:docMk/>
            <pc:sldMk cId="4144508116" sldId="458"/>
            <ac:picMk id="3074" creationId="{82C456E7-4726-C0C8-FBED-1334D368995F}"/>
          </ac:picMkLst>
        </pc:picChg>
        <pc:cxnChg chg="mod">
          <ac:chgData name="Eitan Blumin" userId="36fcb13c-3a5a-43c2-aa2e-520becbaeb9b" providerId="ADAL" clId="{AFA6A33A-1749-455F-B962-8CC52762BF20}" dt="2023-07-06T19:19:54.805" v="3575" actId="1076"/>
          <ac:cxnSpMkLst>
            <pc:docMk/>
            <pc:sldMk cId="4144508116" sldId="458"/>
            <ac:cxnSpMk id="7" creationId="{EBDA3F99-13F1-CA6D-31EA-772700F1DCDF}"/>
          </ac:cxnSpMkLst>
        </pc:cxnChg>
      </pc:sldChg>
      <pc:sldChg chg="addSp delSp modSp mod modAnim modNotesTx">
        <pc:chgData name="Eitan Blumin" userId="36fcb13c-3a5a-43c2-aa2e-520becbaeb9b" providerId="ADAL" clId="{AFA6A33A-1749-455F-B962-8CC52762BF20}" dt="2023-07-07T19:22:44.826" v="4714"/>
        <pc:sldMkLst>
          <pc:docMk/>
          <pc:sldMk cId="2618671433" sldId="459"/>
        </pc:sldMkLst>
        <pc:spChg chg="mod">
          <ac:chgData name="Eitan Blumin" userId="36fcb13c-3a5a-43c2-aa2e-520becbaeb9b" providerId="ADAL" clId="{AFA6A33A-1749-455F-B962-8CC52762BF20}" dt="2023-07-07T18:41:09.519" v="4160" actId="1076"/>
          <ac:spMkLst>
            <pc:docMk/>
            <pc:sldMk cId="2618671433" sldId="459"/>
            <ac:spMk id="2" creationId="{91FF2DB7-BCA8-BD71-8700-64746F47FAEA}"/>
          </ac:spMkLst>
        </pc:spChg>
        <pc:spChg chg="add mod">
          <ac:chgData name="Eitan Blumin" userId="36fcb13c-3a5a-43c2-aa2e-520becbaeb9b" providerId="ADAL" clId="{AFA6A33A-1749-455F-B962-8CC52762BF20}" dt="2023-07-06T15:30:39.254" v="768" actId="1582"/>
          <ac:spMkLst>
            <pc:docMk/>
            <pc:sldMk cId="2618671433" sldId="459"/>
            <ac:spMk id="4" creationId="{764E3F37-C84B-65EB-95F7-847338B70FDF}"/>
          </ac:spMkLst>
        </pc:spChg>
        <pc:spChg chg="add mod">
          <ac:chgData name="Eitan Blumin" userId="36fcb13c-3a5a-43c2-aa2e-520becbaeb9b" providerId="ADAL" clId="{AFA6A33A-1749-455F-B962-8CC52762BF20}" dt="2023-07-06T17:46:51.082" v="1993" actId="207"/>
          <ac:spMkLst>
            <pc:docMk/>
            <pc:sldMk cId="2618671433" sldId="459"/>
            <ac:spMk id="8" creationId="{86CC25FC-6BAB-DE5B-7C60-D345DA549918}"/>
          </ac:spMkLst>
        </pc:spChg>
        <pc:spChg chg="add mod">
          <ac:chgData name="Eitan Blumin" userId="36fcb13c-3a5a-43c2-aa2e-520becbaeb9b" providerId="ADAL" clId="{AFA6A33A-1749-455F-B962-8CC52762BF20}" dt="2023-07-07T19:10:11.041" v="4680" actId="1076"/>
          <ac:spMkLst>
            <pc:docMk/>
            <pc:sldMk cId="2618671433" sldId="459"/>
            <ac:spMk id="12" creationId="{F24627E9-409C-5EC9-CACF-780F05E09236}"/>
          </ac:spMkLst>
        </pc:spChg>
        <pc:spChg chg="add mod">
          <ac:chgData name="Eitan Blumin" userId="36fcb13c-3a5a-43c2-aa2e-520becbaeb9b" providerId="ADAL" clId="{AFA6A33A-1749-455F-B962-8CC52762BF20}" dt="2023-07-07T19:14:05.601" v="4685" actId="20577"/>
          <ac:spMkLst>
            <pc:docMk/>
            <pc:sldMk cId="2618671433" sldId="459"/>
            <ac:spMk id="13" creationId="{FC4EAA92-1130-5073-4249-947B8F78D76C}"/>
          </ac:spMkLst>
        </pc:spChg>
        <pc:picChg chg="add mod">
          <ac:chgData name="Eitan Blumin" userId="36fcb13c-3a5a-43c2-aa2e-520becbaeb9b" providerId="ADAL" clId="{AFA6A33A-1749-455F-B962-8CC52762BF20}" dt="2023-07-06T17:47:08.893" v="1995" actId="14861"/>
          <ac:picMkLst>
            <pc:docMk/>
            <pc:sldMk cId="2618671433" sldId="459"/>
            <ac:picMk id="10" creationId="{3AD04974-5024-18DD-9AFC-EFB4213636BB}"/>
          </ac:picMkLst>
        </pc:picChg>
        <pc:picChg chg="add mod">
          <ac:chgData name="Eitan Blumin" userId="36fcb13c-3a5a-43c2-aa2e-520becbaeb9b" providerId="ADAL" clId="{AFA6A33A-1749-455F-B962-8CC52762BF20}" dt="2023-07-07T18:42:13.276" v="4170" actId="1076"/>
          <ac:picMkLst>
            <pc:docMk/>
            <pc:sldMk cId="2618671433" sldId="459"/>
            <ac:picMk id="11" creationId="{A052F1B3-421A-48DC-2C3A-7F502054A730}"/>
          </ac:picMkLst>
        </pc:picChg>
        <pc:picChg chg="add mod">
          <ac:chgData name="Eitan Blumin" userId="36fcb13c-3a5a-43c2-aa2e-520becbaeb9b" providerId="ADAL" clId="{AFA6A33A-1749-455F-B962-8CC52762BF20}" dt="2023-07-07T19:20:26.844" v="4705" actId="14826"/>
          <ac:picMkLst>
            <pc:docMk/>
            <pc:sldMk cId="2618671433" sldId="459"/>
            <ac:picMk id="15" creationId="{38493F4B-0062-1331-BB35-7EC561210C06}"/>
          </ac:picMkLst>
        </pc:picChg>
        <pc:picChg chg="add del mod">
          <ac:chgData name="Eitan Blumin" userId="36fcb13c-3a5a-43c2-aa2e-520becbaeb9b" providerId="ADAL" clId="{AFA6A33A-1749-455F-B962-8CC52762BF20}" dt="2023-07-07T19:20:30.177" v="4706" actId="478"/>
          <ac:picMkLst>
            <pc:docMk/>
            <pc:sldMk cId="2618671433" sldId="459"/>
            <ac:picMk id="17" creationId="{43124D9B-FC21-87A7-84C0-484B89DF3813}"/>
          </ac:picMkLst>
        </pc:picChg>
      </pc:sldChg>
      <pc:sldChg chg="modNotesTx">
        <pc:chgData name="Eitan Blumin" userId="36fcb13c-3a5a-43c2-aa2e-520becbaeb9b" providerId="ADAL" clId="{AFA6A33A-1749-455F-B962-8CC52762BF20}" dt="2023-07-06T19:02:18.197" v="3463" actId="20577"/>
        <pc:sldMkLst>
          <pc:docMk/>
          <pc:sldMk cId="3564869900" sldId="460"/>
        </pc:sldMkLst>
      </pc:sldChg>
      <pc:sldChg chg="modSp mod modNotesTx">
        <pc:chgData name="Eitan Blumin" userId="36fcb13c-3a5a-43c2-aa2e-520becbaeb9b" providerId="ADAL" clId="{AFA6A33A-1749-455F-B962-8CC52762BF20}" dt="2023-07-06T19:25:23.616" v="3782" actId="20577"/>
        <pc:sldMkLst>
          <pc:docMk/>
          <pc:sldMk cId="4250097736" sldId="461"/>
        </pc:sldMkLst>
        <pc:picChg chg="mod">
          <ac:chgData name="Eitan Blumin" userId="36fcb13c-3a5a-43c2-aa2e-520becbaeb9b" providerId="ADAL" clId="{AFA6A33A-1749-455F-B962-8CC52762BF20}" dt="2023-07-06T15:43:05.386" v="775" actId="1076"/>
          <ac:picMkLst>
            <pc:docMk/>
            <pc:sldMk cId="4250097736" sldId="461"/>
            <ac:picMk id="2" creationId="{2953D5E8-76E7-C8C9-03AD-A88700265280}"/>
          </ac:picMkLst>
        </pc:picChg>
        <pc:picChg chg="mod">
          <ac:chgData name="Eitan Blumin" userId="36fcb13c-3a5a-43c2-aa2e-520becbaeb9b" providerId="ADAL" clId="{AFA6A33A-1749-455F-B962-8CC52762BF20}" dt="2023-07-06T19:18:25.550" v="3565" actId="14826"/>
          <ac:picMkLst>
            <pc:docMk/>
            <pc:sldMk cId="4250097736" sldId="461"/>
            <ac:picMk id="10" creationId="{03B969B8-BBFC-5330-96D3-E00D48E1ED7C}"/>
          </ac:picMkLst>
        </pc:picChg>
      </pc:sldChg>
      <pc:sldChg chg="addSp modSp mod">
        <pc:chgData name="Eitan Blumin" userId="36fcb13c-3a5a-43c2-aa2e-520becbaeb9b" providerId="ADAL" clId="{AFA6A33A-1749-455F-B962-8CC52762BF20}" dt="2023-07-06T17:50:40.373" v="2038" actId="14861"/>
        <pc:sldMkLst>
          <pc:docMk/>
          <pc:sldMk cId="1238863803" sldId="462"/>
        </pc:sldMkLst>
        <pc:spChg chg="add mod">
          <ac:chgData name="Eitan Blumin" userId="36fcb13c-3a5a-43c2-aa2e-520becbaeb9b" providerId="ADAL" clId="{AFA6A33A-1749-455F-B962-8CC52762BF20}" dt="2023-07-06T17:50:40.373" v="2038" actId="14861"/>
          <ac:spMkLst>
            <pc:docMk/>
            <pc:sldMk cId="1238863803" sldId="462"/>
            <ac:spMk id="4" creationId="{76DA39FD-498C-795C-B750-857894E55423}"/>
          </ac:spMkLst>
        </pc:spChg>
      </pc:sldChg>
      <pc:sldChg chg="addSp delSp modSp mod modNotesTx">
        <pc:chgData name="Eitan Blumin" userId="36fcb13c-3a5a-43c2-aa2e-520becbaeb9b" providerId="ADAL" clId="{AFA6A33A-1749-455F-B962-8CC52762BF20}" dt="2023-07-07T18:49:11.305" v="4240" actId="14100"/>
        <pc:sldMkLst>
          <pc:docMk/>
          <pc:sldMk cId="902522663" sldId="463"/>
        </pc:sldMkLst>
        <pc:spChg chg="mod">
          <ac:chgData name="Eitan Blumin" userId="36fcb13c-3a5a-43c2-aa2e-520becbaeb9b" providerId="ADAL" clId="{AFA6A33A-1749-455F-B962-8CC52762BF20}" dt="2023-07-07T18:44:03.047" v="4201" actId="1036"/>
          <ac:spMkLst>
            <pc:docMk/>
            <pc:sldMk cId="902522663" sldId="463"/>
            <ac:spMk id="2" creationId="{91FF2DB7-BCA8-BD71-8700-64746F47FAEA}"/>
          </ac:spMkLst>
        </pc:spChg>
        <pc:spChg chg="mod">
          <ac:chgData name="Eitan Blumin" userId="36fcb13c-3a5a-43c2-aa2e-520becbaeb9b" providerId="ADAL" clId="{AFA6A33A-1749-455F-B962-8CC52762BF20}" dt="2023-07-06T16:22:39.055" v="798" actId="1037"/>
          <ac:spMkLst>
            <pc:docMk/>
            <pc:sldMk cId="902522663" sldId="463"/>
            <ac:spMk id="5" creationId="{25248DE5-0FB0-3E27-EDF7-1EB70D68A4D8}"/>
          </ac:spMkLst>
        </pc:spChg>
        <pc:spChg chg="mod">
          <ac:chgData name="Eitan Blumin" userId="36fcb13c-3a5a-43c2-aa2e-520becbaeb9b" providerId="ADAL" clId="{AFA6A33A-1749-455F-B962-8CC52762BF20}" dt="2023-07-06T16:22:29.884" v="791" actId="1076"/>
          <ac:spMkLst>
            <pc:docMk/>
            <pc:sldMk cId="902522663" sldId="463"/>
            <ac:spMk id="6" creationId="{04441C48-9041-9F0B-E9F7-E38BD4CEA817}"/>
          </ac:spMkLst>
        </pc:spChg>
        <pc:spChg chg="mod">
          <ac:chgData name="Eitan Blumin" userId="36fcb13c-3a5a-43c2-aa2e-520becbaeb9b" providerId="ADAL" clId="{AFA6A33A-1749-455F-B962-8CC52762BF20}" dt="2023-07-07T18:48:34.910" v="4229" actId="20577"/>
          <ac:spMkLst>
            <pc:docMk/>
            <pc:sldMk cId="902522663" sldId="463"/>
            <ac:spMk id="8" creationId="{B1B14294-687D-1331-2E3C-AF82CCED9D42}"/>
          </ac:spMkLst>
        </pc:spChg>
        <pc:spChg chg="mod">
          <ac:chgData name="Eitan Blumin" userId="36fcb13c-3a5a-43c2-aa2e-520becbaeb9b" providerId="ADAL" clId="{AFA6A33A-1749-455F-B962-8CC52762BF20}" dt="2023-07-06T16:22:28.303" v="790" actId="1076"/>
          <ac:spMkLst>
            <pc:docMk/>
            <pc:sldMk cId="902522663" sldId="463"/>
            <ac:spMk id="9" creationId="{878657AD-CC73-A5A2-8E1D-D8EB754771CC}"/>
          </ac:spMkLst>
        </pc:spChg>
        <pc:spChg chg="add mod">
          <ac:chgData name="Eitan Blumin" userId="36fcb13c-3a5a-43c2-aa2e-520becbaeb9b" providerId="ADAL" clId="{AFA6A33A-1749-455F-B962-8CC52762BF20}" dt="2023-07-07T18:49:11.305" v="4240" actId="14100"/>
          <ac:spMkLst>
            <pc:docMk/>
            <pc:sldMk cId="902522663" sldId="463"/>
            <ac:spMk id="10" creationId="{C1CC1681-569B-5673-524F-2057681470F7}"/>
          </ac:spMkLst>
        </pc:spChg>
        <pc:spChg chg="mod">
          <ac:chgData name="Eitan Blumin" userId="36fcb13c-3a5a-43c2-aa2e-520becbaeb9b" providerId="ADAL" clId="{AFA6A33A-1749-455F-B962-8CC52762BF20}" dt="2023-07-06T16:22:44.013" v="799" actId="1076"/>
          <ac:spMkLst>
            <pc:docMk/>
            <pc:sldMk cId="902522663" sldId="463"/>
            <ac:spMk id="15" creationId="{B79BFBD4-B843-FDFC-20C2-4AD6BD4FE078}"/>
          </ac:spMkLst>
        </pc:spChg>
        <pc:spChg chg="mod">
          <ac:chgData name="Eitan Blumin" userId="36fcb13c-3a5a-43c2-aa2e-520becbaeb9b" providerId="ADAL" clId="{AFA6A33A-1749-455F-B962-8CC52762BF20}" dt="2023-07-06T16:22:34.330" v="792" actId="1076"/>
          <ac:spMkLst>
            <pc:docMk/>
            <pc:sldMk cId="902522663" sldId="463"/>
            <ac:spMk id="16" creationId="{FA5B71BF-B67E-8285-1AD4-F6D57ED21B7F}"/>
          </ac:spMkLst>
        </pc:spChg>
        <pc:spChg chg="del">
          <ac:chgData name="Eitan Blumin" userId="36fcb13c-3a5a-43c2-aa2e-520becbaeb9b" providerId="ADAL" clId="{AFA6A33A-1749-455F-B962-8CC52762BF20}" dt="2023-07-06T16:22:18.647" v="788" actId="478"/>
          <ac:spMkLst>
            <pc:docMk/>
            <pc:sldMk cId="902522663" sldId="463"/>
            <ac:spMk id="21" creationId="{834856DD-078F-91E3-541B-92C35F1263BE}"/>
          </ac:spMkLst>
        </pc:spChg>
        <pc:picChg chg="add mod">
          <ac:chgData name="Eitan Blumin" userId="36fcb13c-3a5a-43c2-aa2e-520becbaeb9b" providerId="ADAL" clId="{AFA6A33A-1749-455F-B962-8CC52762BF20}" dt="2023-07-07T18:44:25.990" v="4206" actId="207"/>
          <ac:picMkLst>
            <pc:docMk/>
            <pc:sldMk cId="902522663" sldId="463"/>
            <ac:picMk id="7" creationId="{B5B5D1A6-0DDA-F66E-9A6C-9E6262D0E216}"/>
          </ac:picMkLst>
        </pc:picChg>
        <pc:picChg chg="mod">
          <ac:chgData name="Eitan Blumin" userId="36fcb13c-3a5a-43c2-aa2e-520becbaeb9b" providerId="ADAL" clId="{AFA6A33A-1749-455F-B962-8CC52762BF20}" dt="2023-07-06T16:22:22.905" v="789" actId="14826"/>
          <ac:picMkLst>
            <pc:docMk/>
            <pc:sldMk cId="902522663" sldId="463"/>
            <ac:picMk id="3074" creationId="{82C456E7-4726-C0C8-FBED-1334D368995F}"/>
          </ac:picMkLst>
        </pc:picChg>
        <pc:cxnChg chg="mod">
          <ac:chgData name="Eitan Blumin" userId="36fcb13c-3a5a-43c2-aa2e-520becbaeb9b" providerId="ADAL" clId="{AFA6A33A-1749-455F-B962-8CC52762BF20}" dt="2023-07-06T16:22:18.647" v="788" actId="478"/>
          <ac:cxnSpMkLst>
            <pc:docMk/>
            <pc:sldMk cId="902522663" sldId="463"/>
            <ac:cxnSpMk id="11" creationId="{37C07D68-DEFB-2D48-E91D-9811C1AA2F19}"/>
          </ac:cxnSpMkLst>
        </pc:cxnChg>
      </pc:sldChg>
      <pc:sldChg chg="addSp modSp mod modTransition">
        <pc:chgData name="Eitan Blumin" userId="36fcb13c-3a5a-43c2-aa2e-520becbaeb9b" providerId="ADAL" clId="{AFA6A33A-1749-455F-B962-8CC52762BF20}" dt="2023-07-07T19:27:38.734" v="4745"/>
        <pc:sldMkLst>
          <pc:docMk/>
          <pc:sldMk cId="3586738686" sldId="464"/>
        </pc:sldMkLst>
        <pc:spChg chg="mod">
          <ac:chgData name="Eitan Blumin" userId="36fcb13c-3a5a-43c2-aa2e-520becbaeb9b" providerId="ADAL" clId="{AFA6A33A-1749-455F-B962-8CC52762BF20}" dt="2023-07-07T18:39:12.781" v="4073" actId="20577"/>
          <ac:spMkLst>
            <pc:docMk/>
            <pc:sldMk cId="3586738686" sldId="464"/>
            <ac:spMk id="2" creationId="{90EBCA54-E192-4639-6A63-87595BEC593D}"/>
          </ac:spMkLst>
        </pc:spChg>
        <pc:spChg chg="mod">
          <ac:chgData name="Eitan Blumin" userId="36fcb13c-3a5a-43c2-aa2e-520becbaeb9b" providerId="ADAL" clId="{AFA6A33A-1749-455F-B962-8CC52762BF20}" dt="2023-07-06T17:17:57.114" v="1281" actId="113"/>
          <ac:spMkLst>
            <pc:docMk/>
            <pc:sldMk cId="3586738686" sldId="464"/>
            <ac:spMk id="13" creationId="{1C9E3A05-D8F3-30C3-0EA4-70EAC0BDCB41}"/>
          </ac:spMkLst>
        </pc:spChg>
        <pc:graphicFrameChg chg="add mod modGraphic">
          <ac:chgData name="Eitan Blumin" userId="36fcb13c-3a5a-43c2-aa2e-520becbaeb9b" providerId="ADAL" clId="{AFA6A33A-1749-455F-B962-8CC52762BF20}" dt="2023-07-06T19:07:58.827" v="3559" actId="1076"/>
          <ac:graphicFrameMkLst>
            <pc:docMk/>
            <pc:sldMk cId="3586738686" sldId="464"/>
            <ac:graphicFrameMk id="3" creationId="{5B965721-01D0-6F08-B6F6-0D734B82266F}"/>
          </ac:graphicFrameMkLst>
        </pc:graphicFrameChg>
        <pc:picChg chg="add mod">
          <ac:chgData name="Eitan Blumin" userId="36fcb13c-3a5a-43c2-aa2e-520becbaeb9b" providerId="ADAL" clId="{AFA6A33A-1749-455F-B962-8CC52762BF20}" dt="2023-07-07T18:42:42.373" v="4174" actId="1076"/>
          <ac:picMkLst>
            <pc:docMk/>
            <pc:sldMk cId="3586738686" sldId="464"/>
            <ac:picMk id="5" creationId="{3F676CC3-28B1-256C-A1E0-88D7ACC095AF}"/>
          </ac:picMkLst>
        </pc:picChg>
      </pc:sldChg>
      <pc:sldChg chg="addSp modSp mod">
        <pc:chgData name="Eitan Blumin" userId="36fcb13c-3a5a-43c2-aa2e-520becbaeb9b" providerId="ADAL" clId="{AFA6A33A-1749-455F-B962-8CC52762BF20}" dt="2023-07-06T17:23:35.203" v="1350" actId="14100"/>
        <pc:sldMkLst>
          <pc:docMk/>
          <pc:sldMk cId="1940822518" sldId="465"/>
        </pc:sldMkLst>
        <pc:spChg chg="add mod">
          <ac:chgData name="Eitan Blumin" userId="36fcb13c-3a5a-43c2-aa2e-520becbaeb9b" providerId="ADAL" clId="{AFA6A33A-1749-455F-B962-8CC52762BF20}" dt="2023-07-06T17:23:08.375" v="1347" actId="208"/>
          <ac:spMkLst>
            <pc:docMk/>
            <pc:sldMk cId="1940822518" sldId="465"/>
            <ac:spMk id="3" creationId="{27AF1945-619B-249A-5DF0-ECB2D8B1080C}"/>
          </ac:spMkLst>
        </pc:spChg>
        <pc:spChg chg="add mod">
          <ac:chgData name="Eitan Blumin" userId="36fcb13c-3a5a-43c2-aa2e-520becbaeb9b" providerId="ADAL" clId="{AFA6A33A-1749-455F-B962-8CC52762BF20}" dt="2023-07-06T17:23:35.203" v="1350" actId="14100"/>
          <ac:spMkLst>
            <pc:docMk/>
            <pc:sldMk cId="1940822518" sldId="465"/>
            <ac:spMk id="5" creationId="{68701F29-EA76-E047-196C-1B320C712E18}"/>
          </ac:spMkLst>
        </pc:spChg>
      </pc:sldChg>
      <pc:sldChg chg="modSp new mod">
        <pc:chgData name="Eitan Blumin" userId="36fcb13c-3a5a-43c2-aa2e-520becbaeb9b" providerId="ADAL" clId="{AFA6A33A-1749-455F-B962-8CC52762BF20}" dt="2023-07-08T13:15:40.679" v="5387" actId="113"/>
        <pc:sldMkLst>
          <pc:docMk/>
          <pc:sldMk cId="2834294788" sldId="466"/>
        </pc:sldMkLst>
        <pc:spChg chg="mod">
          <ac:chgData name="Eitan Blumin" userId="36fcb13c-3a5a-43c2-aa2e-520becbaeb9b" providerId="ADAL" clId="{AFA6A33A-1749-455F-B962-8CC52762BF20}" dt="2023-07-06T14:44:11.404" v="61" actId="20577"/>
          <ac:spMkLst>
            <pc:docMk/>
            <pc:sldMk cId="2834294788" sldId="466"/>
            <ac:spMk id="2" creationId="{3D456E84-A645-F892-FB6B-A872FECFD138}"/>
          </ac:spMkLst>
        </pc:spChg>
        <pc:spChg chg="mod">
          <ac:chgData name="Eitan Blumin" userId="36fcb13c-3a5a-43c2-aa2e-520becbaeb9b" providerId="ADAL" clId="{AFA6A33A-1749-455F-B962-8CC52762BF20}" dt="2023-07-08T13:15:40.679" v="5387" actId="113"/>
          <ac:spMkLst>
            <pc:docMk/>
            <pc:sldMk cId="2834294788" sldId="466"/>
            <ac:spMk id="3" creationId="{CBE4C56C-F461-143A-E5C2-67D0F82A00D0}"/>
          </ac:spMkLst>
        </pc:spChg>
      </pc:sldChg>
      <pc:sldChg chg="addSp delSp modSp new mod ord chgLayout">
        <pc:chgData name="Eitan Blumin" userId="36fcb13c-3a5a-43c2-aa2e-520becbaeb9b" providerId="ADAL" clId="{AFA6A33A-1749-455F-B962-8CC52762BF20}" dt="2023-07-07T19:57:39.407" v="5354" actId="1076"/>
        <pc:sldMkLst>
          <pc:docMk/>
          <pc:sldMk cId="378133002" sldId="467"/>
        </pc:sldMkLst>
        <pc:spChg chg="mod ord">
          <ac:chgData name="Eitan Blumin" userId="36fcb13c-3a5a-43c2-aa2e-520becbaeb9b" providerId="ADAL" clId="{AFA6A33A-1749-455F-B962-8CC52762BF20}" dt="2023-07-06T17:05:32.607" v="1115" actId="20577"/>
          <ac:spMkLst>
            <pc:docMk/>
            <pc:sldMk cId="378133002" sldId="467"/>
            <ac:spMk id="2" creationId="{D5D13296-E51F-814F-07F9-82C328092C80}"/>
          </ac:spMkLst>
        </pc:spChg>
        <pc:spChg chg="del">
          <ac:chgData name="Eitan Blumin" userId="36fcb13c-3a5a-43c2-aa2e-520becbaeb9b" providerId="ADAL" clId="{AFA6A33A-1749-455F-B962-8CC52762BF20}" dt="2023-07-06T14:46:27.293" v="198" actId="478"/>
          <ac:spMkLst>
            <pc:docMk/>
            <pc:sldMk cId="378133002" sldId="467"/>
            <ac:spMk id="3" creationId="{BC8EA6D7-9019-53D9-03CD-7B3F91DD8B4E}"/>
          </ac:spMkLst>
        </pc:spChg>
        <pc:spChg chg="add mod">
          <ac:chgData name="Eitan Blumin" userId="36fcb13c-3a5a-43c2-aa2e-520becbaeb9b" providerId="ADAL" clId="{AFA6A33A-1749-455F-B962-8CC52762BF20}" dt="2023-07-07T19:56:37.853" v="5326" actId="164"/>
          <ac:spMkLst>
            <pc:docMk/>
            <pc:sldMk cId="378133002" sldId="467"/>
            <ac:spMk id="4" creationId="{451CD6AB-E93E-CB0C-D629-167F3EDC05E8}"/>
          </ac:spMkLst>
        </pc:spChg>
        <pc:spChg chg="add mod">
          <ac:chgData name="Eitan Blumin" userId="36fcb13c-3a5a-43c2-aa2e-520becbaeb9b" providerId="ADAL" clId="{AFA6A33A-1749-455F-B962-8CC52762BF20}" dt="2023-07-07T19:56:46.641" v="5329" actId="1076"/>
          <ac:spMkLst>
            <pc:docMk/>
            <pc:sldMk cId="378133002" sldId="467"/>
            <ac:spMk id="5" creationId="{D6A577CC-B194-E50C-65DA-AE26CA7053AC}"/>
          </ac:spMkLst>
        </pc:spChg>
        <pc:spChg chg="add mod">
          <ac:chgData name="Eitan Blumin" userId="36fcb13c-3a5a-43c2-aa2e-520becbaeb9b" providerId="ADAL" clId="{AFA6A33A-1749-455F-B962-8CC52762BF20}" dt="2023-07-07T19:56:29.758" v="5324" actId="164"/>
          <ac:spMkLst>
            <pc:docMk/>
            <pc:sldMk cId="378133002" sldId="467"/>
            <ac:spMk id="7" creationId="{7BE06347-8EC2-ED1F-C137-C0BF1BBEF26F}"/>
          </ac:spMkLst>
        </pc:spChg>
        <pc:spChg chg="add del mod">
          <ac:chgData name="Eitan Blumin" userId="36fcb13c-3a5a-43c2-aa2e-520becbaeb9b" providerId="ADAL" clId="{AFA6A33A-1749-455F-B962-8CC52762BF20}" dt="2023-07-06T14:50:16.897" v="352" actId="478"/>
          <ac:spMkLst>
            <pc:docMk/>
            <pc:sldMk cId="378133002" sldId="467"/>
            <ac:spMk id="8" creationId="{4924B69A-EE7C-270D-E67C-7D89EF3BF61E}"/>
          </ac:spMkLst>
        </pc:spChg>
        <pc:spChg chg="add del mod">
          <ac:chgData name="Eitan Blumin" userId="36fcb13c-3a5a-43c2-aa2e-520becbaeb9b" providerId="ADAL" clId="{AFA6A33A-1749-455F-B962-8CC52762BF20}" dt="2023-07-06T14:48:49.802" v="281" actId="6264"/>
          <ac:spMkLst>
            <pc:docMk/>
            <pc:sldMk cId="378133002" sldId="467"/>
            <ac:spMk id="19" creationId="{416363FB-2ABA-E738-36C6-90F56C3B57AC}"/>
          </ac:spMkLst>
        </pc:spChg>
        <pc:spChg chg="add del mod ord">
          <ac:chgData name="Eitan Blumin" userId="36fcb13c-3a5a-43c2-aa2e-520becbaeb9b" providerId="ADAL" clId="{AFA6A33A-1749-455F-B962-8CC52762BF20}" dt="2023-07-07T19:57:22.747" v="5353" actId="6549"/>
          <ac:spMkLst>
            <pc:docMk/>
            <pc:sldMk cId="378133002" sldId="467"/>
            <ac:spMk id="20" creationId="{5FB83015-727B-578C-92E2-CE4A4C431E1F}"/>
          </ac:spMkLst>
        </pc:spChg>
        <pc:spChg chg="add mod">
          <ac:chgData name="Eitan Blumin" userId="36fcb13c-3a5a-43c2-aa2e-520becbaeb9b" providerId="ADAL" clId="{AFA6A33A-1749-455F-B962-8CC52762BF20}" dt="2023-07-06T14:50:09.059" v="348" actId="164"/>
          <ac:spMkLst>
            <pc:docMk/>
            <pc:sldMk cId="378133002" sldId="467"/>
            <ac:spMk id="21" creationId="{507B9464-AA12-2B16-5117-84058BBFCC1B}"/>
          </ac:spMkLst>
        </pc:spChg>
        <pc:spChg chg="add del mod">
          <ac:chgData name="Eitan Blumin" userId="36fcb13c-3a5a-43c2-aa2e-520becbaeb9b" providerId="ADAL" clId="{AFA6A33A-1749-455F-B962-8CC52762BF20}" dt="2023-07-06T14:50:15.785" v="351" actId="478"/>
          <ac:spMkLst>
            <pc:docMk/>
            <pc:sldMk cId="378133002" sldId="467"/>
            <ac:spMk id="30" creationId="{FD4C359A-C4DC-7A4F-2D5D-C1B22A4FBF5D}"/>
          </ac:spMkLst>
        </pc:spChg>
        <pc:grpChg chg="add mod">
          <ac:chgData name="Eitan Blumin" userId="36fcb13c-3a5a-43c2-aa2e-520becbaeb9b" providerId="ADAL" clId="{AFA6A33A-1749-455F-B962-8CC52762BF20}" dt="2023-07-07T19:56:44.001" v="5328" actId="1076"/>
          <ac:grpSpMkLst>
            <pc:docMk/>
            <pc:sldMk cId="378133002" sldId="467"/>
            <ac:grpSpMk id="8" creationId="{D6EB6913-E1B6-2C15-E83A-3D46A09995B8}"/>
          </ac:grpSpMkLst>
        </pc:grpChg>
        <pc:grpChg chg="add mod">
          <ac:chgData name="Eitan Blumin" userId="36fcb13c-3a5a-43c2-aa2e-520becbaeb9b" providerId="ADAL" clId="{AFA6A33A-1749-455F-B962-8CC52762BF20}" dt="2023-07-07T19:56:39.836" v="5327" actId="1076"/>
          <ac:grpSpMkLst>
            <pc:docMk/>
            <pc:sldMk cId="378133002" sldId="467"/>
            <ac:grpSpMk id="10" creationId="{CDAC285F-F93F-72A0-1BD0-40F15419FA1E}"/>
          </ac:grpSpMkLst>
        </pc:grpChg>
        <pc:grpChg chg="add mod">
          <ac:chgData name="Eitan Blumin" userId="36fcb13c-3a5a-43c2-aa2e-520becbaeb9b" providerId="ADAL" clId="{AFA6A33A-1749-455F-B962-8CC52762BF20}" dt="2023-07-06T14:50:09.059" v="348" actId="164"/>
          <ac:grpSpMkLst>
            <pc:docMk/>
            <pc:sldMk cId="378133002" sldId="467"/>
            <ac:grpSpMk id="22" creationId="{9043C1E0-F6AB-9EDE-7E06-F1475BC70A85}"/>
          </ac:grpSpMkLst>
        </pc:grpChg>
        <pc:grpChg chg="add mod">
          <ac:chgData name="Eitan Blumin" userId="36fcb13c-3a5a-43c2-aa2e-520becbaeb9b" providerId="ADAL" clId="{AFA6A33A-1749-455F-B962-8CC52762BF20}" dt="2023-07-07T19:57:39.407" v="5354" actId="1076"/>
          <ac:grpSpMkLst>
            <pc:docMk/>
            <pc:sldMk cId="378133002" sldId="467"/>
            <ac:grpSpMk id="28" creationId="{2710F657-91A6-ACC8-B99D-006F5A16B2D0}"/>
          </ac:grpSpMkLst>
        </pc:grpChg>
        <pc:picChg chg="mod">
          <ac:chgData name="Eitan Blumin" userId="36fcb13c-3a5a-43c2-aa2e-520becbaeb9b" providerId="ADAL" clId="{AFA6A33A-1749-455F-B962-8CC52762BF20}" dt="2023-07-06T14:49:10.300" v="282"/>
          <ac:picMkLst>
            <pc:docMk/>
            <pc:sldMk cId="378133002" sldId="467"/>
            <ac:picMk id="23" creationId="{DFB42521-D1BE-E1CD-7679-C0B69C39ED0A}"/>
          </ac:picMkLst>
        </pc:picChg>
        <pc:picChg chg="mod">
          <ac:chgData name="Eitan Blumin" userId="36fcb13c-3a5a-43c2-aa2e-520becbaeb9b" providerId="ADAL" clId="{AFA6A33A-1749-455F-B962-8CC52762BF20}" dt="2023-07-06T14:49:10.300" v="282"/>
          <ac:picMkLst>
            <pc:docMk/>
            <pc:sldMk cId="378133002" sldId="467"/>
            <ac:picMk id="24" creationId="{E20025F1-3911-E27E-848D-0CC03FDF42EB}"/>
          </ac:picMkLst>
        </pc:picChg>
        <pc:picChg chg="add mod">
          <ac:chgData name="Eitan Blumin" userId="36fcb13c-3a5a-43c2-aa2e-520becbaeb9b" providerId="ADAL" clId="{AFA6A33A-1749-455F-B962-8CC52762BF20}" dt="2023-07-07T19:56:29.758" v="5324" actId="164"/>
          <ac:picMkLst>
            <pc:docMk/>
            <pc:sldMk cId="378133002" sldId="467"/>
            <ac:picMk id="32" creationId="{BE6DA469-AB40-B0C7-54B7-40A628911E10}"/>
          </ac:picMkLst>
        </pc:picChg>
        <pc:picChg chg="add mod">
          <ac:chgData name="Eitan Blumin" userId="36fcb13c-3a5a-43c2-aa2e-520becbaeb9b" providerId="ADAL" clId="{AFA6A33A-1749-455F-B962-8CC52762BF20}" dt="2023-07-07T19:56:37.853" v="5326" actId="164"/>
          <ac:picMkLst>
            <pc:docMk/>
            <pc:sldMk cId="378133002" sldId="467"/>
            <ac:picMk id="34" creationId="{F5D0D572-A2BF-84AD-3FF7-07455AEE25A3}"/>
          </ac:picMkLst>
        </pc:picChg>
        <pc:cxnChg chg="add del mod">
          <ac:chgData name="Eitan Blumin" userId="36fcb13c-3a5a-43c2-aa2e-520becbaeb9b" providerId="ADAL" clId="{AFA6A33A-1749-455F-B962-8CC52762BF20}" dt="2023-07-06T14:50:17.621" v="353" actId="478"/>
          <ac:cxnSpMkLst>
            <pc:docMk/>
            <pc:sldMk cId="378133002" sldId="467"/>
            <ac:cxnSpMk id="6" creationId="{D7E9E3C5-EB88-E09B-CB93-5B10D9A5272C}"/>
          </ac:cxnSpMkLst>
        </pc:cxnChg>
        <pc:cxnChg chg="add mod">
          <ac:chgData name="Eitan Blumin" userId="36fcb13c-3a5a-43c2-aa2e-520becbaeb9b" providerId="ADAL" clId="{AFA6A33A-1749-455F-B962-8CC52762BF20}" dt="2023-07-07T19:56:57.156" v="5332" actId="14100"/>
          <ac:cxnSpMkLst>
            <pc:docMk/>
            <pc:sldMk cId="378133002" sldId="467"/>
            <ac:cxnSpMk id="9" creationId="{D4199850-B5A7-1D51-6517-177869575538}"/>
          </ac:cxnSpMkLst>
        </pc:cxnChg>
        <pc:cxnChg chg="add del mod">
          <ac:chgData name="Eitan Blumin" userId="36fcb13c-3a5a-43c2-aa2e-520becbaeb9b" providerId="ADAL" clId="{AFA6A33A-1749-455F-B962-8CC52762BF20}" dt="2023-07-06T14:50:18.665" v="354" actId="478"/>
          <ac:cxnSpMkLst>
            <pc:docMk/>
            <pc:sldMk cId="378133002" sldId="467"/>
            <ac:cxnSpMk id="11" creationId="{6874AB1F-F712-119A-6FDD-75B3A3818112}"/>
          </ac:cxnSpMkLst>
        </pc:cxnChg>
        <pc:cxnChg chg="add mod">
          <ac:chgData name="Eitan Blumin" userId="36fcb13c-3a5a-43c2-aa2e-520becbaeb9b" providerId="ADAL" clId="{AFA6A33A-1749-455F-B962-8CC52762BF20}" dt="2023-07-07T19:56:53.647" v="5331" actId="14100"/>
          <ac:cxnSpMkLst>
            <pc:docMk/>
            <pc:sldMk cId="378133002" sldId="467"/>
            <ac:cxnSpMk id="16" creationId="{73DD2CAC-6279-29A9-0F72-7AD7A41223E7}"/>
          </ac:cxnSpMkLst>
        </pc:cxnChg>
      </pc:sldChg>
      <pc:sldChg chg="addSp delSp modSp new mod modClrScheme chgLayout modNotesTx">
        <pc:chgData name="Eitan Blumin" userId="36fcb13c-3a5a-43c2-aa2e-520becbaeb9b" providerId="ADAL" clId="{AFA6A33A-1749-455F-B962-8CC52762BF20}" dt="2023-07-07T18:35:47.818" v="4059" actId="1076"/>
        <pc:sldMkLst>
          <pc:docMk/>
          <pc:sldMk cId="2794824311" sldId="468"/>
        </pc:sldMkLst>
        <pc:spChg chg="del">
          <ac:chgData name="Eitan Blumin" userId="36fcb13c-3a5a-43c2-aa2e-520becbaeb9b" providerId="ADAL" clId="{AFA6A33A-1749-455F-B962-8CC52762BF20}" dt="2023-07-06T15:06:09.258" v="519" actId="26606"/>
          <ac:spMkLst>
            <pc:docMk/>
            <pc:sldMk cId="2794824311" sldId="468"/>
            <ac:spMk id="2" creationId="{CABF282A-C225-935F-B7AB-CB90F95BFD49}"/>
          </ac:spMkLst>
        </pc:spChg>
        <pc:spChg chg="del">
          <ac:chgData name="Eitan Blumin" userId="36fcb13c-3a5a-43c2-aa2e-520becbaeb9b" providerId="ADAL" clId="{AFA6A33A-1749-455F-B962-8CC52762BF20}" dt="2023-07-06T15:05:56.066" v="518" actId="931"/>
          <ac:spMkLst>
            <pc:docMk/>
            <pc:sldMk cId="2794824311" sldId="468"/>
            <ac:spMk id="3" creationId="{2B5C5D13-72D8-7B89-98F9-D5BDD3A7BDE3}"/>
          </ac:spMkLst>
        </pc:spChg>
        <pc:spChg chg="add mod">
          <ac:chgData name="Eitan Blumin" userId="36fcb13c-3a5a-43c2-aa2e-520becbaeb9b" providerId="ADAL" clId="{AFA6A33A-1749-455F-B962-8CC52762BF20}" dt="2023-07-07T18:35:47.818" v="4059" actId="1076"/>
          <ac:spMkLst>
            <pc:docMk/>
            <pc:sldMk cId="2794824311" sldId="468"/>
            <ac:spMk id="7" creationId="{D5A8D320-E32B-F468-1D9B-3EA5D8844C6E}"/>
          </ac:spMkLst>
        </pc:spChg>
        <pc:spChg chg="add mod">
          <ac:chgData name="Eitan Blumin" userId="36fcb13c-3a5a-43c2-aa2e-520becbaeb9b" providerId="ADAL" clId="{AFA6A33A-1749-455F-B962-8CC52762BF20}" dt="2023-07-07T18:35:36.478" v="4055" actId="1076"/>
          <ac:spMkLst>
            <pc:docMk/>
            <pc:sldMk cId="2794824311" sldId="468"/>
            <ac:spMk id="8" creationId="{3D242669-A551-533B-6954-4E7754D2233A}"/>
          </ac:spMkLst>
        </pc:spChg>
        <pc:spChg chg="add mod">
          <ac:chgData name="Eitan Blumin" userId="36fcb13c-3a5a-43c2-aa2e-520becbaeb9b" providerId="ADAL" clId="{AFA6A33A-1749-455F-B962-8CC52762BF20}" dt="2023-07-06T18:09:58.995" v="2114" actId="20577"/>
          <ac:spMkLst>
            <pc:docMk/>
            <pc:sldMk cId="2794824311" sldId="468"/>
            <ac:spMk id="10" creationId="{7B5F2697-C646-26B1-AA0E-BB16AC54B9F6}"/>
          </ac:spMkLst>
        </pc:spChg>
        <pc:spChg chg="add mod">
          <ac:chgData name="Eitan Blumin" userId="36fcb13c-3a5a-43c2-aa2e-520becbaeb9b" providerId="ADAL" clId="{AFA6A33A-1749-455F-B962-8CC52762BF20}" dt="2023-07-07T18:35:39.058" v="4056" actId="1076"/>
          <ac:spMkLst>
            <pc:docMk/>
            <pc:sldMk cId="2794824311" sldId="468"/>
            <ac:spMk id="11" creationId="{B72EF5F5-440A-B6AD-FE90-ECBA141937D3}"/>
          </ac:spMkLst>
        </pc:spChg>
        <pc:spChg chg="add del mod">
          <ac:chgData name="Eitan Blumin" userId="36fcb13c-3a5a-43c2-aa2e-520becbaeb9b" providerId="ADAL" clId="{AFA6A33A-1749-455F-B962-8CC52762BF20}" dt="2023-07-06T15:06:45.232" v="546"/>
          <ac:spMkLst>
            <pc:docMk/>
            <pc:sldMk cId="2794824311" sldId="468"/>
            <ac:spMk id="12" creationId="{CC7B718F-B05E-4C50-5B52-D856A14BA524}"/>
          </ac:spMkLst>
        </pc:spChg>
        <pc:spChg chg="add mod">
          <ac:chgData name="Eitan Blumin" userId="36fcb13c-3a5a-43c2-aa2e-520becbaeb9b" providerId="ADAL" clId="{AFA6A33A-1749-455F-B962-8CC52762BF20}" dt="2023-07-06T17:06:37.150" v="1124"/>
          <ac:spMkLst>
            <pc:docMk/>
            <pc:sldMk cId="2794824311" sldId="468"/>
            <ac:spMk id="13" creationId="{3C5A6516-8571-9323-C13F-5867E7F443A4}"/>
          </ac:spMkLst>
        </pc:spChg>
        <pc:grpChg chg="add mod">
          <ac:chgData name="Eitan Blumin" userId="36fcb13c-3a5a-43c2-aa2e-520becbaeb9b" providerId="ADAL" clId="{AFA6A33A-1749-455F-B962-8CC52762BF20}" dt="2023-07-07T18:35:39.058" v="4056" actId="1076"/>
          <ac:grpSpMkLst>
            <pc:docMk/>
            <pc:sldMk cId="2794824311" sldId="468"/>
            <ac:grpSpMk id="14" creationId="{9D2CDD08-517F-DA3E-6D37-FEF38D5CF3F6}"/>
          </ac:grpSpMkLst>
        </pc:grpChg>
        <pc:grpChg chg="add mod">
          <ac:chgData name="Eitan Blumin" userId="36fcb13c-3a5a-43c2-aa2e-520becbaeb9b" providerId="ADAL" clId="{AFA6A33A-1749-455F-B962-8CC52762BF20}" dt="2023-07-07T18:35:36.478" v="4055" actId="1076"/>
          <ac:grpSpMkLst>
            <pc:docMk/>
            <pc:sldMk cId="2794824311" sldId="468"/>
            <ac:grpSpMk id="15" creationId="{6F020BEB-132F-9C9F-DA83-90A5F09E419C}"/>
          </ac:grpSpMkLst>
        </pc:grpChg>
        <pc:picChg chg="add mod">
          <ac:chgData name="Eitan Blumin" userId="36fcb13c-3a5a-43c2-aa2e-520becbaeb9b" providerId="ADAL" clId="{AFA6A33A-1749-455F-B962-8CC52762BF20}" dt="2023-07-06T15:10:27.758" v="603" actId="1076"/>
          <ac:picMkLst>
            <pc:docMk/>
            <pc:sldMk cId="2794824311" sldId="468"/>
            <ac:picMk id="5" creationId="{5ED1C970-6912-C487-F60A-EE82155F0B81}"/>
          </ac:picMkLst>
        </pc:picChg>
        <pc:picChg chg="add mod">
          <ac:chgData name="Eitan Blumin" userId="36fcb13c-3a5a-43c2-aa2e-520becbaeb9b" providerId="ADAL" clId="{AFA6A33A-1749-455F-B962-8CC52762BF20}" dt="2023-07-07T18:35:44.783" v="4058" actId="14861"/>
          <ac:picMkLst>
            <pc:docMk/>
            <pc:sldMk cId="2794824311" sldId="468"/>
            <ac:picMk id="1026" creationId="{1874FF0F-E87A-2998-DF8F-F628760535E6}"/>
          </ac:picMkLst>
        </pc:picChg>
        <pc:picChg chg="add mod">
          <ac:chgData name="Eitan Blumin" userId="36fcb13c-3a5a-43c2-aa2e-520becbaeb9b" providerId="ADAL" clId="{AFA6A33A-1749-455F-B962-8CC52762BF20}" dt="2023-07-07T18:35:36.478" v="4055" actId="1076"/>
          <ac:picMkLst>
            <pc:docMk/>
            <pc:sldMk cId="2794824311" sldId="468"/>
            <ac:picMk id="1028" creationId="{EB1196B6-69B0-4F5B-1819-2691A78E8944}"/>
          </ac:picMkLst>
        </pc:picChg>
        <pc:picChg chg="add del mod">
          <ac:chgData name="Eitan Blumin" userId="36fcb13c-3a5a-43c2-aa2e-520becbaeb9b" providerId="ADAL" clId="{AFA6A33A-1749-455F-B962-8CC52762BF20}" dt="2023-07-06T15:08:59.982" v="578" actId="478"/>
          <ac:picMkLst>
            <pc:docMk/>
            <pc:sldMk cId="2794824311" sldId="468"/>
            <ac:picMk id="1030" creationId="{09D75596-5F51-0D9D-DC59-25355FC35D6F}"/>
          </ac:picMkLst>
        </pc:picChg>
        <pc:picChg chg="add mod">
          <ac:chgData name="Eitan Blumin" userId="36fcb13c-3a5a-43c2-aa2e-520becbaeb9b" providerId="ADAL" clId="{AFA6A33A-1749-455F-B962-8CC52762BF20}" dt="2023-07-07T18:35:39.058" v="4056" actId="1076"/>
          <ac:picMkLst>
            <pc:docMk/>
            <pc:sldMk cId="2794824311" sldId="468"/>
            <ac:picMk id="1032" creationId="{C7E82B9B-35AC-9CFE-4EFA-9F31001598AB}"/>
          </ac:picMkLst>
        </pc:picChg>
      </pc:sldChg>
      <pc:sldChg chg="addSp delSp modSp new mod modNotesTx">
        <pc:chgData name="Eitan Blumin" userId="36fcb13c-3a5a-43c2-aa2e-520becbaeb9b" providerId="ADAL" clId="{AFA6A33A-1749-455F-B962-8CC52762BF20}" dt="2023-07-06T17:06:20.950" v="1121" actId="6549"/>
        <pc:sldMkLst>
          <pc:docMk/>
          <pc:sldMk cId="2946132811" sldId="469"/>
        </pc:sldMkLst>
        <pc:spChg chg="mod">
          <ac:chgData name="Eitan Blumin" userId="36fcb13c-3a5a-43c2-aa2e-520becbaeb9b" providerId="ADAL" clId="{AFA6A33A-1749-455F-B962-8CC52762BF20}" dt="2023-07-06T15:18:01.511" v="710" actId="1076"/>
          <ac:spMkLst>
            <pc:docMk/>
            <pc:sldMk cId="2946132811" sldId="469"/>
            <ac:spMk id="2" creationId="{820AEC84-46BB-EE3B-CF52-DDA8B6D36473}"/>
          </ac:spMkLst>
        </pc:spChg>
        <pc:spChg chg="add del">
          <ac:chgData name="Eitan Blumin" userId="36fcb13c-3a5a-43c2-aa2e-520becbaeb9b" providerId="ADAL" clId="{AFA6A33A-1749-455F-B962-8CC52762BF20}" dt="2023-07-06T15:12:16.415" v="674"/>
          <ac:spMkLst>
            <pc:docMk/>
            <pc:sldMk cId="2946132811" sldId="469"/>
            <ac:spMk id="3" creationId="{0AD3A259-B0AB-5F66-A58E-36DE6D6E5813}"/>
          </ac:spMkLst>
        </pc:spChg>
        <pc:spChg chg="add mod">
          <ac:chgData name="Eitan Blumin" userId="36fcb13c-3a5a-43c2-aa2e-520becbaeb9b" providerId="ADAL" clId="{AFA6A33A-1749-455F-B962-8CC52762BF20}" dt="2023-07-06T15:18:30.284" v="713" actId="14100"/>
          <ac:spMkLst>
            <pc:docMk/>
            <pc:sldMk cId="2946132811" sldId="469"/>
            <ac:spMk id="7" creationId="{975C9CD0-6E04-7FEA-53C4-32021C14CEFC}"/>
          </ac:spMkLst>
        </pc:spChg>
        <pc:graphicFrameChg chg="add del mod">
          <ac:chgData name="Eitan Blumin" userId="36fcb13c-3a5a-43c2-aa2e-520becbaeb9b" providerId="ADAL" clId="{AFA6A33A-1749-455F-B962-8CC52762BF20}" dt="2023-07-06T15:12:13.844" v="673"/>
          <ac:graphicFrameMkLst>
            <pc:docMk/>
            <pc:sldMk cId="2946132811" sldId="469"/>
            <ac:graphicFrameMk id="4" creationId="{77C248FE-64B8-2B94-C2CD-7A9C55F5912D}"/>
          </ac:graphicFrameMkLst>
        </pc:graphicFrameChg>
        <pc:graphicFrameChg chg="add mod modGraphic">
          <ac:chgData name="Eitan Blumin" userId="36fcb13c-3a5a-43c2-aa2e-520becbaeb9b" providerId="ADAL" clId="{AFA6A33A-1749-455F-B962-8CC52762BF20}" dt="2023-07-06T15:18:01.511" v="710" actId="1076"/>
          <ac:graphicFrameMkLst>
            <pc:docMk/>
            <pc:sldMk cId="2946132811" sldId="469"/>
            <ac:graphicFrameMk id="5" creationId="{07DB8118-8EEA-A7BD-BD2C-3F48E35F279C}"/>
          </ac:graphicFrameMkLst>
        </pc:graphicFrameChg>
      </pc:sldChg>
      <pc:sldChg chg="addSp modSp new mod">
        <pc:chgData name="Eitan Blumin" userId="36fcb13c-3a5a-43c2-aa2e-520becbaeb9b" providerId="ADAL" clId="{AFA6A33A-1749-455F-B962-8CC52762BF20}" dt="2023-07-07T19:54:33.722" v="5316" actId="1076"/>
        <pc:sldMkLst>
          <pc:docMk/>
          <pc:sldMk cId="1367950441" sldId="470"/>
        </pc:sldMkLst>
        <pc:spChg chg="mod">
          <ac:chgData name="Eitan Blumin" userId="36fcb13c-3a5a-43c2-aa2e-520becbaeb9b" providerId="ADAL" clId="{AFA6A33A-1749-455F-B962-8CC52762BF20}" dt="2023-07-06T16:21:48.197" v="787" actId="20577"/>
          <ac:spMkLst>
            <pc:docMk/>
            <pc:sldMk cId="1367950441" sldId="470"/>
            <ac:spMk id="2" creationId="{99D34C46-731D-CCD1-7D71-5EE5BFEE3CE9}"/>
          </ac:spMkLst>
        </pc:spChg>
        <pc:spChg chg="mod">
          <ac:chgData name="Eitan Blumin" userId="36fcb13c-3a5a-43c2-aa2e-520becbaeb9b" providerId="ADAL" clId="{AFA6A33A-1749-455F-B962-8CC52762BF20}" dt="2023-07-07T18:56:30.386" v="4562" actId="20577"/>
          <ac:spMkLst>
            <pc:docMk/>
            <pc:sldMk cId="1367950441" sldId="470"/>
            <ac:spMk id="3" creationId="{2061D22A-FA02-1F16-3021-635D592F65F3}"/>
          </ac:spMkLst>
        </pc:spChg>
        <pc:picChg chg="add mod">
          <ac:chgData name="Eitan Blumin" userId="36fcb13c-3a5a-43c2-aa2e-520becbaeb9b" providerId="ADAL" clId="{AFA6A33A-1749-455F-B962-8CC52762BF20}" dt="2023-07-07T19:54:33.722" v="5316" actId="1076"/>
          <ac:picMkLst>
            <pc:docMk/>
            <pc:sldMk cId="1367950441" sldId="470"/>
            <ac:picMk id="5" creationId="{1BE59E76-709B-C554-49BF-AE9544AB96CD}"/>
          </ac:picMkLst>
        </pc:picChg>
      </pc:sldChg>
      <pc:sldChg chg="addSp delSp modSp new mod modAnim modNotesTx">
        <pc:chgData name="Eitan Blumin" userId="36fcb13c-3a5a-43c2-aa2e-520becbaeb9b" providerId="ADAL" clId="{AFA6A33A-1749-455F-B962-8CC52762BF20}" dt="2023-07-07T18:50:27.453" v="4242" actId="196"/>
        <pc:sldMkLst>
          <pc:docMk/>
          <pc:sldMk cId="1620924844" sldId="471"/>
        </pc:sldMkLst>
        <pc:spChg chg="mod">
          <ac:chgData name="Eitan Blumin" userId="36fcb13c-3a5a-43c2-aa2e-520becbaeb9b" providerId="ADAL" clId="{AFA6A33A-1749-455F-B962-8CC52762BF20}" dt="2023-07-07T18:41:16.520" v="4161" actId="1076"/>
          <ac:spMkLst>
            <pc:docMk/>
            <pc:sldMk cId="1620924844" sldId="471"/>
            <ac:spMk id="2" creationId="{C9043CFD-727D-C6E0-0D41-DE4BC75C8D7F}"/>
          </ac:spMkLst>
        </pc:spChg>
        <pc:spChg chg="del">
          <ac:chgData name="Eitan Blumin" userId="36fcb13c-3a5a-43c2-aa2e-520becbaeb9b" providerId="ADAL" clId="{AFA6A33A-1749-455F-B962-8CC52762BF20}" dt="2023-07-06T17:25:19.740" v="1378" actId="1032"/>
          <ac:spMkLst>
            <pc:docMk/>
            <pc:sldMk cId="1620924844" sldId="471"/>
            <ac:spMk id="3" creationId="{766ECE09-A47D-C2AC-AC56-90013E26EAFC}"/>
          </ac:spMkLst>
        </pc:spChg>
        <pc:spChg chg="add mod">
          <ac:chgData name="Eitan Blumin" userId="36fcb13c-3a5a-43c2-aa2e-520becbaeb9b" providerId="ADAL" clId="{AFA6A33A-1749-455F-B962-8CC52762BF20}" dt="2023-07-06T17:30:14.612" v="1815"/>
          <ac:spMkLst>
            <pc:docMk/>
            <pc:sldMk cId="1620924844" sldId="471"/>
            <ac:spMk id="6" creationId="{2B76E619-96F6-8225-8BD5-1D2EE8A11AA1}"/>
          </ac:spMkLst>
        </pc:spChg>
        <pc:spChg chg="add mod">
          <ac:chgData name="Eitan Blumin" userId="36fcb13c-3a5a-43c2-aa2e-520becbaeb9b" providerId="ADAL" clId="{AFA6A33A-1749-455F-B962-8CC52762BF20}" dt="2023-07-06T17:30:14.612" v="1815"/>
          <ac:spMkLst>
            <pc:docMk/>
            <pc:sldMk cId="1620924844" sldId="471"/>
            <ac:spMk id="7" creationId="{C0F67527-08B5-0533-3580-0835F073D70A}"/>
          </ac:spMkLst>
        </pc:spChg>
        <pc:spChg chg="add mod">
          <ac:chgData name="Eitan Blumin" userId="36fcb13c-3a5a-43c2-aa2e-520becbaeb9b" providerId="ADAL" clId="{AFA6A33A-1749-455F-B962-8CC52762BF20}" dt="2023-07-06T17:32:33.663" v="1870" actId="17032"/>
          <ac:spMkLst>
            <pc:docMk/>
            <pc:sldMk cId="1620924844" sldId="471"/>
            <ac:spMk id="9" creationId="{167C6866-D1FB-69D8-43A3-9003A42BEBA8}"/>
          </ac:spMkLst>
        </pc:spChg>
        <pc:spChg chg="add mod">
          <ac:chgData name="Eitan Blumin" userId="36fcb13c-3a5a-43c2-aa2e-520becbaeb9b" providerId="ADAL" clId="{AFA6A33A-1749-455F-B962-8CC52762BF20}" dt="2023-07-06T18:42:47.533" v="2408" actId="6549"/>
          <ac:spMkLst>
            <pc:docMk/>
            <pc:sldMk cId="1620924844" sldId="471"/>
            <ac:spMk id="10" creationId="{0C37619D-6725-71F9-9B86-46F5FE6450F4}"/>
          </ac:spMkLst>
        </pc:spChg>
        <pc:spChg chg="add mod">
          <ac:chgData name="Eitan Blumin" userId="36fcb13c-3a5a-43c2-aa2e-520becbaeb9b" providerId="ADAL" clId="{AFA6A33A-1749-455F-B962-8CC52762BF20}" dt="2023-07-06T17:33:07.037" v="1877" actId="14100"/>
          <ac:spMkLst>
            <pc:docMk/>
            <pc:sldMk cId="1620924844" sldId="471"/>
            <ac:spMk id="11" creationId="{0953E7DB-747F-5E3D-B1BD-6013B9ECE558}"/>
          </ac:spMkLst>
        </pc:spChg>
        <pc:spChg chg="add mod">
          <ac:chgData name="Eitan Blumin" userId="36fcb13c-3a5a-43c2-aa2e-520becbaeb9b" providerId="ADAL" clId="{AFA6A33A-1749-455F-B962-8CC52762BF20}" dt="2023-07-06T18:43:24.162" v="2416" actId="1076"/>
          <ac:spMkLst>
            <pc:docMk/>
            <pc:sldMk cId="1620924844" sldId="471"/>
            <ac:spMk id="12" creationId="{1B5363D6-62DD-1D7A-60AB-216D93477F03}"/>
          </ac:spMkLst>
        </pc:spChg>
        <pc:spChg chg="add mod">
          <ac:chgData name="Eitan Blumin" userId="36fcb13c-3a5a-43c2-aa2e-520becbaeb9b" providerId="ADAL" clId="{AFA6A33A-1749-455F-B962-8CC52762BF20}" dt="2023-07-06T17:33:55.679" v="1900" actId="1076"/>
          <ac:spMkLst>
            <pc:docMk/>
            <pc:sldMk cId="1620924844" sldId="471"/>
            <ac:spMk id="13" creationId="{5088880D-EF26-EEE4-0661-1411FA0CF493}"/>
          </ac:spMkLst>
        </pc:spChg>
        <pc:spChg chg="mod">
          <ac:chgData name="Eitan Blumin" userId="36fcb13c-3a5a-43c2-aa2e-520becbaeb9b" providerId="ADAL" clId="{AFA6A33A-1749-455F-B962-8CC52762BF20}" dt="2023-07-06T18:42:29.436" v="2402"/>
          <ac:spMkLst>
            <pc:docMk/>
            <pc:sldMk cId="1620924844" sldId="471"/>
            <ac:spMk id="14" creationId="{55F871B1-E441-FE5A-E0D9-DF165FA1147B}"/>
          </ac:spMkLst>
        </pc:spChg>
        <pc:spChg chg="mod">
          <ac:chgData name="Eitan Blumin" userId="36fcb13c-3a5a-43c2-aa2e-520becbaeb9b" providerId="ADAL" clId="{AFA6A33A-1749-455F-B962-8CC52762BF20}" dt="2023-07-06T18:42:43.117" v="2407" actId="6549"/>
          <ac:spMkLst>
            <pc:docMk/>
            <pc:sldMk cId="1620924844" sldId="471"/>
            <ac:spMk id="15" creationId="{DD6CAB94-D8C0-F3AE-86D8-9FAA12BA17A0}"/>
          </ac:spMkLst>
        </pc:spChg>
        <pc:spChg chg="mod">
          <ac:chgData name="Eitan Blumin" userId="36fcb13c-3a5a-43c2-aa2e-520becbaeb9b" providerId="ADAL" clId="{AFA6A33A-1749-455F-B962-8CC52762BF20}" dt="2023-07-06T18:42:30.567" v="2403"/>
          <ac:spMkLst>
            <pc:docMk/>
            <pc:sldMk cId="1620924844" sldId="471"/>
            <ac:spMk id="17" creationId="{CD828854-157C-C411-1519-1CBE136F357F}"/>
          </ac:spMkLst>
        </pc:spChg>
        <pc:spChg chg="mod">
          <ac:chgData name="Eitan Blumin" userId="36fcb13c-3a5a-43c2-aa2e-520becbaeb9b" providerId="ADAL" clId="{AFA6A33A-1749-455F-B962-8CC52762BF20}" dt="2023-07-06T18:42:30.567" v="2403"/>
          <ac:spMkLst>
            <pc:docMk/>
            <pc:sldMk cId="1620924844" sldId="471"/>
            <ac:spMk id="18" creationId="{F6FF321C-D6D0-83C9-D129-B21C3788F39B}"/>
          </ac:spMkLst>
        </pc:spChg>
        <pc:spChg chg="mod">
          <ac:chgData name="Eitan Blumin" userId="36fcb13c-3a5a-43c2-aa2e-520becbaeb9b" providerId="ADAL" clId="{AFA6A33A-1749-455F-B962-8CC52762BF20}" dt="2023-07-06T18:42:48.955" v="2409"/>
          <ac:spMkLst>
            <pc:docMk/>
            <pc:sldMk cId="1620924844" sldId="471"/>
            <ac:spMk id="20" creationId="{C4203C75-E975-2760-4F99-DCF21192374E}"/>
          </ac:spMkLst>
        </pc:spChg>
        <pc:spChg chg="mod">
          <ac:chgData name="Eitan Blumin" userId="36fcb13c-3a5a-43c2-aa2e-520becbaeb9b" providerId="ADAL" clId="{AFA6A33A-1749-455F-B962-8CC52762BF20}" dt="2023-07-06T18:42:48.955" v="2409"/>
          <ac:spMkLst>
            <pc:docMk/>
            <pc:sldMk cId="1620924844" sldId="471"/>
            <ac:spMk id="21" creationId="{61A45EAC-BFD6-B202-C134-F86C0AB2A42F}"/>
          </ac:spMkLst>
        </pc:spChg>
        <pc:spChg chg="add mod">
          <ac:chgData name="Eitan Blumin" userId="36fcb13c-3a5a-43c2-aa2e-520becbaeb9b" providerId="ADAL" clId="{AFA6A33A-1749-455F-B962-8CC52762BF20}" dt="2023-07-06T18:46:13.113" v="2542" actId="1076"/>
          <ac:spMkLst>
            <pc:docMk/>
            <pc:sldMk cId="1620924844" sldId="471"/>
            <ac:spMk id="22" creationId="{B1133648-2F74-BD2D-35E9-12041FECEDA3}"/>
          </ac:spMkLst>
        </pc:spChg>
        <pc:grpChg chg="add mod">
          <ac:chgData name="Eitan Blumin" userId="36fcb13c-3a5a-43c2-aa2e-520becbaeb9b" providerId="ADAL" clId="{AFA6A33A-1749-455F-B962-8CC52762BF20}" dt="2023-07-06T18:43:06.362" v="2410" actId="1076"/>
          <ac:grpSpMkLst>
            <pc:docMk/>
            <pc:sldMk cId="1620924844" sldId="471"/>
            <ac:grpSpMk id="3" creationId="{E4AB5C81-F5C7-3150-915D-8656157CCBF0}"/>
          </ac:grpSpMkLst>
        </pc:grpChg>
        <pc:grpChg chg="add mod">
          <ac:chgData name="Eitan Blumin" userId="36fcb13c-3a5a-43c2-aa2e-520becbaeb9b" providerId="ADAL" clId="{AFA6A33A-1749-455F-B962-8CC52762BF20}" dt="2023-07-06T17:30:20.128" v="1817" actId="688"/>
          <ac:grpSpMkLst>
            <pc:docMk/>
            <pc:sldMk cId="1620924844" sldId="471"/>
            <ac:grpSpMk id="5" creationId="{2D79055F-769E-A5DA-7C79-8EB0A8782F0F}"/>
          </ac:grpSpMkLst>
        </pc:grpChg>
        <pc:grpChg chg="add mod">
          <ac:chgData name="Eitan Blumin" userId="36fcb13c-3a5a-43c2-aa2e-520becbaeb9b" providerId="ADAL" clId="{AFA6A33A-1749-455F-B962-8CC52762BF20}" dt="2023-07-06T18:43:06.362" v="2410" actId="1076"/>
          <ac:grpSpMkLst>
            <pc:docMk/>
            <pc:sldMk cId="1620924844" sldId="471"/>
            <ac:grpSpMk id="8" creationId="{AEA7A511-37E9-9F1A-F257-E9C0A961BB74}"/>
          </ac:grpSpMkLst>
        </pc:grpChg>
        <pc:grpChg chg="add del mod">
          <ac:chgData name="Eitan Blumin" userId="36fcb13c-3a5a-43c2-aa2e-520becbaeb9b" providerId="ADAL" clId="{AFA6A33A-1749-455F-B962-8CC52762BF20}" dt="2023-07-06T18:42:39.618" v="2406" actId="21"/>
          <ac:grpSpMkLst>
            <pc:docMk/>
            <pc:sldMk cId="1620924844" sldId="471"/>
            <ac:grpSpMk id="16" creationId="{481C7F20-E975-A591-2378-EFCB3F2C1E2C}"/>
          </ac:grpSpMkLst>
        </pc:grpChg>
        <pc:grpChg chg="add mod">
          <ac:chgData name="Eitan Blumin" userId="36fcb13c-3a5a-43c2-aa2e-520becbaeb9b" providerId="ADAL" clId="{AFA6A33A-1749-455F-B962-8CC52762BF20}" dt="2023-07-06T18:43:06.362" v="2410" actId="1076"/>
          <ac:grpSpMkLst>
            <pc:docMk/>
            <pc:sldMk cId="1620924844" sldId="471"/>
            <ac:grpSpMk id="19" creationId="{D317C6C1-0DA4-A593-DABE-0E959A20A627}"/>
          </ac:grpSpMkLst>
        </pc:grpChg>
        <pc:graphicFrameChg chg="add mod modGraphic">
          <ac:chgData name="Eitan Blumin" userId="36fcb13c-3a5a-43c2-aa2e-520becbaeb9b" providerId="ADAL" clId="{AFA6A33A-1749-455F-B962-8CC52762BF20}" dt="2023-07-07T18:46:10.481" v="4227" actId="20577"/>
          <ac:graphicFrameMkLst>
            <pc:docMk/>
            <pc:sldMk cId="1620924844" sldId="471"/>
            <ac:graphicFrameMk id="4" creationId="{8A269E4A-1922-BEA0-FAF6-E10F0FD5824D}"/>
          </ac:graphicFrameMkLst>
        </pc:graphicFrameChg>
        <pc:picChg chg="add mod">
          <ac:chgData name="Eitan Blumin" userId="36fcb13c-3a5a-43c2-aa2e-520becbaeb9b" providerId="ADAL" clId="{AFA6A33A-1749-455F-B962-8CC52762BF20}" dt="2023-07-07T18:50:27.453" v="4242" actId="196"/>
          <ac:picMkLst>
            <pc:docMk/>
            <pc:sldMk cId="1620924844" sldId="471"/>
            <ac:picMk id="30" creationId="{65E1C8BB-DF87-1C48-C687-606D3BA5A8CA}"/>
          </ac:picMkLst>
        </pc:picChg>
        <pc:cxnChg chg="add mod">
          <ac:chgData name="Eitan Blumin" userId="36fcb13c-3a5a-43c2-aa2e-520becbaeb9b" providerId="ADAL" clId="{AFA6A33A-1749-455F-B962-8CC52762BF20}" dt="2023-07-06T18:47:08.388" v="2547" actId="14100"/>
          <ac:cxnSpMkLst>
            <pc:docMk/>
            <pc:sldMk cId="1620924844" sldId="471"/>
            <ac:cxnSpMk id="23" creationId="{E7EF425E-16BC-A844-2C2F-464AD641EF60}"/>
          </ac:cxnSpMkLst>
        </pc:cxnChg>
        <pc:cxnChg chg="add mod">
          <ac:chgData name="Eitan Blumin" userId="36fcb13c-3a5a-43c2-aa2e-520becbaeb9b" providerId="ADAL" clId="{AFA6A33A-1749-455F-B962-8CC52762BF20}" dt="2023-07-06T18:47:15.575" v="2550" actId="14100"/>
          <ac:cxnSpMkLst>
            <pc:docMk/>
            <pc:sldMk cId="1620924844" sldId="471"/>
            <ac:cxnSpMk id="26" creationId="{FC1601B2-F753-8410-0187-9590EADFA3E1}"/>
          </ac:cxnSpMkLst>
        </pc:cxnChg>
      </pc:sldChg>
      <pc:sldChg chg="addSp modSp add mod">
        <pc:chgData name="Eitan Blumin" userId="36fcb13c-3a5a-43c2-aa2e-520becbaeb9b" providerId="ADAL" clId="{AFA6A33A-1749-455F-B962-8CC52762BF20}" dt="2023-07-07T18:33:39.194" v="4045" actId="1076"/>
        <pc:sldMkLst>
          <pc:docMk/>
          <pc:sldMk cId="1319983623" sldId="472"/>
        </pc:sldMkLst>
        <pc:spChg chg="mod">
          <ac:chgData name="Eitan Blumin" userId="36fcb13c-3a5a-43c2-aa2e-520becbaeb9b" providerId="ADAL" clId="{AFA6A33A-1749-455F-B962-8CC52762BF20}" dt="2023-07-06T18:08:55.301" v="2105" actId="1076"/>
          <ac:spMkLst>
            <pc:docMk/>
            <pc:sldMk cId="1319983623" sldId="472"/>
            <ac:spMk id="2" creationId="{49CDF84E-2917-24EA-3C5F-38A2FFC81099}"/>
          </ac:spMkLst>
        </pc:spChg>
        <pc:spChg chg="mod">
          <ac:chgData name="Eitan Blumin" userId="36fcb13c-3a5a-43c2-aa2e-520becbaeb9b" providerId="ADAL" clId="{AFA6A33A-1749-455F-B962-8CC52762BF20}" dt="2023-07-06T18:09:05.771" v="2110" actId="27636"/>
          <ac:spMkLst>
            <pc:docMk/>
            <pc:sldMk cId="1319983623" sldId="472"/>
            <ac:spMk id="14" creationId="{5629F786-1BDE-DD57-84C1-4CF0F5677079}"/>
          </ac:spMkLst>
        </pc:spChg>
        <pc:spChg chg="mod">
          <ac:chgData name="Eitan Blumin" userId="36fcb13c-3a5a-43c2-aa2e-520becbaeb9b" providerId="ADAL" clId="{AFA6A33A-1749-455F-B962-8CC52762BF20}" dt="2023-07-06T18:08:41.708" v="2104" actId="1076"/>
          <ac:spMkLst>
            <pc:docMk/>
            <pc:sldMk cId="1319983623" sldId="472"/>
            <ac:spMk id="25" creationId="{B61262A9-8CAD-8029-DE96-FD7C59C0EE7F}"/>
          </ac:spMkLst>
        </pc:spChg>
        <pc:picChg chg="mod">
          <ac:chgData name="Eitan Blumin" userId="36fcb13c-3a5a-43c2-aa2e-520becbaeb9b" providerId="ADAL" clId="{AFA6A33A-1749-455F-B962-8CC52762BF20}" dt="2023-07-06T18:08:30.233" v="2101" actId="1076"/>
          <ac:picMkLst>
            <pc:docMk/>
            <pc:sldMk cId="1319983623" sldId="472"/>
            <ac:picMk id="16" creationId="{CB12AF61-EFBC-E268-97A5-F8931CD63D61}"/>
          </ac:picMkLst>
        </pc:picChg>
        <pc:picChg chg="mod">
          <ac:chgData name="Eitan Blumin" userId="36fcb13c-3a5a-43c2-aa2e-520becbaeb9b" providerId="ADAL" clId="{AFA6A33A-1749-455F-B962-8CC52762BF20}" dt="2023-07-06T18:08:37.193" v="2103" actId="1076"/>
          <ac:picMkLst>
            <pc:docMk/>
            <pc:sldMk cId="1319983623" sldId="472"/>
            <ac:picMk id="17" creationId="{3EE4109C-0B23-9C5E-8C96-F8D33E3705A3}"/>
          </ac:picMkLst>
        </pc:picChg>
        <pc:picChg chg="mod">
          <ac:chgData name="Eitan Blumin" userId="36fcb13c-3a5a-43c2-aa2e-520becbaeb9b" providerId="ADAL" clId="{AFA6A33A-1749-455F-B962-8CC52762BF20}" dt="2023-07-06T18:09:11.877" v="2111" actId="1076"/>
          <ac:picMkLst>
            <pc:docMk/>
            <pc:sldMk cId="1319983623" sldId="472"/>
            <ac:picMk id="18" creationId="{D67BD8F0-3037-34CD-1A18-3DAEA0381650}"/>
          </ac:picMkLst>
        </pc:picChg>
        <pc:picChg chg="mod">
          <ac:chgData name="Eitan Blumin" userId="36fcb13c-3a5a-43c2-aa2e-520becbaeb9b" providerId="ADAL" clId="{AFA6A33A-1749-455F-B962-8CC52762BF20}" dt="2023-07-06T18:09:11.877" v="2111" actId="1076"/>
          <ac:picMkLst>
            <pc:docMk/>
            <pc:sldMk cId="1319983623" sldId="472"/>
            <ac:picMk id="19" creationId="{8E875E81-E45A-4C20-6F37-50F175E9583C}"/>
          </ac:picMkLst>
        </pc:picChg>
        <pc:picChg chg="mod">
          <ac:chgData name="Eitan Blumin" userId="36fcb13c-3a5a-43c2-aa2e-520becbaeb9b" providerId="ADAL" clId="{AFA6A33A-1749-455F-B962-8CC52762BF20}" dt="2023-07-07T18:33:39.194" v="4045" actId="1076"/>
          <ac:picMkLst>
            <pc:docMk/>
            <pc:sldMk cId="1319983623" sldId="472"/>
            <ac:picMk id="20" creationId="{EDFA1914-57B8-D26D-F500-EFF5299F77C5}"/>
          </ac:picMkLst>
        </pc:picChg>
        <pc:picChg chg="mod">
          <ac:chgData name="Eitan Blumin" userId="36fcb13c-3a5a-43c2-aa2e-520becbaeb9b" providerId="ADAL" clId="{AFA6A33A-1749-455F-B962-8CC52762BF20}" dt="2023-07-06T18:08:41.708" v="2104" actId="1076"/>
          <ac:picMkLst>
            <pc:docMk/>
            <pc:sldMk cId="1319983623" sldId="472"/>
            <ac:picMk id="23" creationId="{077123EE-A24F-0DCF-CA79-C58EF6CBD363}"/>
          </ac:picMkLst>
        </pc:picChg>
        <pc:picChg chg="mod">
          <ac:chgData name="Eitan Blumin" userId="36fcb13c-3a5a-43c2-aa2e-520becbaeb9b" providerId="ADAL" clId="{AFA6A33A-1749-455F-B962-8CC52762BF20}" dt="2023-07-06T18:09:11.877" v="2111" actId="1076"/>
          <ac:picMkLst>
            <pc:docMk/>
            <pc:sldMk cId="1319983623" sldId="472"/>
            <ac:picMk id="2050" creationId="{A8833ABE-233D-1DE9-3368-AEEDA7B252A6}"/>
          </ac:picMkLst>
        </pc:picChg>
        <pc:picChg chg="add mod">
          <ac:chgData name="Eitan Blumin" userId="36fcb13c-3a5a-43c2-aa2e-520becbaeb9b" providerId="ADAL" clId="{AFA6A33A-1749-455F-B962-8CC52762BF20}" dt="2023-07-06T18:09:11.877" v="2111" actId="1076"/>
          <ac:picMkLst>
            <pc:docMk/>
            <pc:sldMk cId="1319983623" sldId="472"/>
            <ac:picMk id="3074" creationId="{48858A89-C7B7-6191-6139-74207E802AF2}"/>
          </ac:picMkLst>
        </pc:picChg>
      </pc:sldChg>
      <pc:sldChg chg="addSp delSp modSp new mod modNotesTx">
        <pc:chgData name="Eitan Blumin" userId="36fcb13c-3a5a-43c2-aa2e-520becbaeb9b" providerId="ADAL" clId="{AFA6A33A-1749-455F-B962-8CC52762BF20}" dt="2023-07-06T19:06:31.215" v="3544" actId="1076"/>
        <pc:sldMkLst>
          <pc:docMk/>
          <pc:sldMk cId="3996801798" sldId="473"/>
        </pc:sldMkLst>
        <pc:spChg chg="mod">
          <ac:chgData name="Eitan Blumin" userId="36fcb13c-3a5a-43c2-aa2e-520becbaeb9b" providerId="ADAL" clId="{AFA6A33A-1749-455F-B962-8CC52762BF20}" dt="2023-07-06T19:05:26.273" v="3523" actId="20577"/>
          <ac:spMkLst>
            <pc:docMk/>
            <pc:sldMk cId="3996801798" sldId="473"/>
            <ac:spMk id="2" creationId="{9D774E25-07B4-B12B-3205-36962DFF7516}"/>
          </ac:spMkLst>
        </pc:spChg>
        <pc:spChg chg="del">
          <ac:chgData name="Eitan Blumin" userId="36fcb13c-3a5a-43c2-aa2e-520becbaeb9b" providerId="ADAL" clId="{AFA6A33A-1749-455F-B962-8CC52762BF20}" dt="2023-07-06T19:05:50.370" v="3524" actId="931"/>
          <ac:spMkLst>
            <pc:docMk/>
            <pc:sldMk cId="3996801798" sldId="473"/>
            <ac:spMk id="3" creationId="{6A0B9446-91D6-A7BF-0AAF-856CDAA2DF75}"/>
          </ac:spMkLst>
        </pc:spChg>
        <pc:picChg chg="add mod">
          <ac:chgData name="Eitan Blumin" userId="36fcb13c-3a5a-43c2-aa2e-520becbaeb9b" providerId="ADAL" clId="{AFA6A33A-1749-455F-B962-8CC52762BF20}" dt="2023-07-06T19:06:31.215" v="3544" actId="1076"/>
          <ac:picMkLst>
            <pc:docMk/>
            <pc:sldMk cId="3996801798" sldId="473"/>
            <ac:picMk id="5" creationId="{D1895D4C-9CA2-8DF9-FE08-844F37DA9449}"/>
          </ac:picMkLst>
        </pc:picChg>
      </pc:sldChg>
      <pc:sldChg chg="addSp delSp modSp new mod">
        <pc:chgData name="Eitan Blumin" userId="36fcb13c-3a5a-43c2-aa2e-520becbaeb9b" providerId="ADAL" clId="{AFA6A33A-1749-455F-B962-8CC52762BF20}" dt="2023-07-07T19:59:25.429" v="5385" actId="14100"/>
        <pc:sldMkLst>
          <pc:docMk/>
          <pc:sldMk cId="88768440" sldId="474"/>
        </pc:sldMkLst>
        <pc:spChg chg="mod">
          <ac:chgData name="Eitan Blumin" userId="36fcb13c-3a5a-43c2-aa2e-520becbaeb9b" providerId="ADAL" clId="{AFA6A33A-1749-455F-B962-8CC52762BF20}" dt="2023-07-07T19:59:25.429" v="5385" actId="14100"/>
          <ac:spMkLst>
            <pc:docMk/>
            <pc:sldMk cId="88768440" sldId="474"/>
            <ac:spMk id="2" creationId="{548155CD-4776-82FF-F764-0B1A56A4F1C4}"/>
          </ac:spMkLst>
        </pc:spChg>
        <pc:spChg chg="del">
          <ac:chgData name="Eitan Blumin" userId="36fcb13c-3a5a-43c2-aa2e-520becbaeb9b" providerId="ADAL" clId="{AFA6A33A-1749-455F-B962-8CC52762BF20}" dt="2023-07-07T19:30:49.571" v="4771"/>
          <ac:spMkLst>
            <pc:docMk/>
            <pc:sldMk cId="88768440" sldId="474"/>
            <ac:spMk id="3" creationId="{9E406CDF-C042-BD7D-E0FE-B00578BCAD52}"/>
          </ac:spMkLst>
        </pc:spChg>
        <pc:spChg chg="mod">
          <ac:chgData name="Eitan Blumin" userId="36fcb13c-3a5a-43c2-aa2e-520becbaeb9b" providerId="ADAL" clId="{AFA6A33A-1749-455F-B962-8CC52762BF20}" dt="2023-07-07T19:57:57.649" v="5355"/>
          <ac:spMkLst>
            <pc:docMk/>
            <pc:sldMk cId="88768440" sldId="474"/>
            <ac:spMk id="5" creationId="{9218ACC2-75BD-662E-9CBE-FE25E18E93F0}"/>
          </ac:spMkLst>
        </pc:spChg>
        <pc:spChg chg="add mod">
          <ac:chgData name="Eitan Blumin" userId="36fcb13c-3a5a-43c2-aa2e-520becbaeb9b" providerId="ADAL" clId="{AFA6A33A-1749-455F-B962-8CC52762BF20}" dt="2023-07-07T19:32:18.562" v="4798" actId="1076"/>
          <ac:spMkLst>
            <pc:docMk/>
            <pc:sldMk cId="88768440" sldId="474"/>
            <ac:spMk id="7" creationId="{3973C232-0224-949B-45E5-8573C102FB67}"/>
          </ac:spMkLst>
        </pc:spChg>
        <pc:spChg chg="add mod">
          <ac:chgData name="Eitan Blumin" userId="36fcb13c-3a5a-43c2-aa2e-520becbaeb9b" providerId="ADAL" clId="{AFA6A33A-1749-455F-B962-8CC52762BF20}" dt="2023-07-07T19:32:18.562" v="4798" actId="1076"/>
          <ac:spMkLst>
            <pc:docMk/>
            <pc:sldMk cId="88768440" sldId="474"/>
            <ac:spMk id="8" creationId="{3FF49B87-5AED-BE21-D76B-90344B9121BB}"/>
          </ac:spMkLst>
        </pc:spChg>
        <pc:spChg chg="add mod">
          <ac:chgData name="Eitan Blumin" userId="36fcb13c-3a5a-43c2-aa2e-520becbaeb9b" providerId="ADAL" clId="{AFA6A33A-1749-455F-B962-8CC52762BF20}" dt="2023-07-07T19:32:38.018" v="4810" actId="1076"/>
          <ac:spMkLst>
            <pc:docMk/>
            <pc:sldMk cId="88768440" sldId="474"/>
            <ac:spMk id="9" creationId="{9EA227CE-2478-9B54-EA91-87928F2F19E4}"/>
          </ac:spMkLst>
        </pc:spChg>
        <pc:spChg chg="mod">
          <ac:chgData name="Eitan Blumin" userId="36fcb13c-3a5a-43c2-aa2e-520becbaeb9b" providerId="ADAL" clId="{AFA6A33A-1749-455F-B962-8CC52762BF20}" dt="2023-07-07T19:57:57.649" v="5355"/>
          <ac:spMkLst>
            <pc:docMk/>
            <pc:sldMk cId="88768440" sldId="474"/>
            <ac:spMk id="13" creationId="{AF298727-A583-7A40-60B1-1F84BCD5F5B9}"/>
          </ac:spMkLst>
        </pc:spChg>
        <pc:spChg chg="mod">
          <ac:chgData name="Eitan Blumin" userId="36fcb13c-3a5a-43c2-aa2e-520becbaeb9b" providerId="ADAL" clId="{AFA6A33A-1749-455F-B962-8CC52762BF20}" dt="2023-07-07T19:58:55.821" v="5376"/>
          <ac:spMkLst>
            <pc:docMk/>
            <pc:sldMk cId="88768440" sldId="474"/>
            <ac:spMk id="21" creationId="{5C998F36-7CEC-E1BE-C3F4-6A562CB5E653}"/>
          </ac:spMkLst>
        </pc:spChg>
        <pc:spChg chg="add mod">
          <ac:chgData name="Eitan Blumin" userId="36fcb13c-3a5a-43c2-aa2e-520becbaeb9b" providerId="ADAL" clId="{AFA6A33A-1749-455F-B962-8CC52762BF20}" dt="2023-07-07T19:35:02.362" v="4836" actId="20577"/>
          <ac:spMkLst>
            <pc:docMk/>
            <pc:sldMk cId="88768440" sldId="474"/>
            <ac:spMk id="25" creationId="{C490771E-EE59-2DDE-034D-8AD33E5A272B}"/>
          </ac:spMkLst>
        </pc:spChg>
        <pc:spChg chg="add mod">
          <ac:chgData name="Eitan Blumin" userId="36fcb13c-3a5a-43c2-aa2e-520becbaeb9b" providerId="ADAL" clId="{AFA6A33A-1749-455F-B962-8CC52762BF20}" dt="2023-07-07T19:35:13.980" v="4841" actId="20577"/>
          <ac:spMkLst>
            <pc:docMk/>
            <pc:sldMk cId="88768440" sldId="474"/>
            <ac:spMk id="26" creationId="{801AF444-0049-2C73-D0B6-5ED1F2451FAA}"/>
          </ac:spMkLst>
        </pc:spChg>
        <pc:spChg chg="add mod">
          <ac:chgData name="Eitan Blumin" userId="36fcb13c-3a5a-43c2-aa2e-520becbaeb9b" providerId="ADAL" clId="{AFA6A33A-1749-455F-B962-8CC52762BF20}" dt="2023-07-07T19:35:15.171" v="4842" actId="20577"/>
          <ac:spMkLst>
            <pc:docMk/>
            <pc:sldMk cId="88768440" sldId="474"/>
            <ac:spMk id="27" creationId="{3B95DA56-A12E-6E1A-D078-1223C7CDE56F}"/>
          </ac:spMkLst>
        </pc:spChg>
        <pc:spChg chg="mod">
          <ac:chgData name="Eitan Blumin" userId="36fcb13c-3a5a-43c2-aa2e-520becbaeb9b" providerId="ADAL" clId="{AFA6A33A-1749-455F-B962-8CC52762BF20}" dt="2023-07-07T19:58:57.339" v="5377"/>
          <ac:spMkLst>
            <pc:docMk/>
            <pc:sldMk cId="88768440" sldId="474"/>
            <ac:spMk id="29" creationId="{B0CFDA66-25BB-B300-07F1-818F7AB897EB}"/>
          </ac:spMkLst>
        </pc:spChg>
        <pc:spChg chg="add mod">
          <ac:chgData name="Eitan Blumin" userId="36fcb13c-3a5a-43c2-aa2e-520becbaeb9b" providerId="ADAL" clId="{AFA6A33A-1749-455F-B962-8CC52762BF20}" dt="2023-07-07T19:58:44.433" v="5371" actId="1076"/>
          <ac:spMkLst>
            <pc:docMk/>
            <pc:sldMk cId="88768440" sldId="474"/>
            <ac:spMk id="60" creationId="{B0C23961-6108-B132-1751-8E670FF1BB66}"/>
          </ac:spMkLst>
        </pc:spChg>
        <pc:spChg chg="add mod">
          <ac:chgData name="Eitan Blumin" userId="36fcb13c-3a5a-43c2-aa2e-520becbaeb9b" providerId="ADAL" clId="{AFA6A33A-1749-455F-B962-8CC52762BF20}" dt="2023-07-07T19:59:21.368" v="5384" actId="122"/>
          <ac:spMkLst>
            <pc:docMk/>
            <pc:sldMk cId="88768440" sldId="474"/>
            <ac:spMk id="61" creationId="{DC373B1A-22C4-1CCE-10E6-E0F04D20EBAD}"/>
          </ac:spMkLst>
        </pc:spChg>
        <pc:spChg chg="add mod">
          <ac:chgData name="Eitan Blumin" userId="36fcb13c-3a5a-43c2-aa2e-520becbaeb9b" providerId="ADAL" clId="{AFA6A33A-1749-455F-B962-8CC52762BF20}" dt="2023-07-07T19:41:09.999" v="5017" actId="122"/>
          <ac:spMkLst>
            <pc:docMk/>
            <pc:sldMk cId="88768440" sldId="474"/>
            <ac:spMk id="62" creationId="{2E4D4F44-5E11-76A6-A271-648071C9C76B}"/>
          </ac:spMkLst>
        </pc:spChg>
        <pc:spChg chg="add mod">
          <ac:chgData name="Eitan Blumin" userId="36fcb13c-3a5a-43c2-aa2e-520becbaeb9b" providerId="ADAL" clId="{AFA6A33A-1749-455F-B962-8CC52762BF20}" dt="2023-07-07T19:41:41.983" v="5020" actId="1076"/>
          <ac:spMkLst>
            <pc:docMk/>
            <pc:sldMk cId="88768440" sldId="474"/>
            <ac:spMk id="63" creationId="{9AAE5141-4199-8E51-000E-7A476D9C9373}"/>
          </ac:spMkLst>
        </pc:spChg>
        <pc:spChg chg="add mod">
          <ac:chgData name="Eitan Blumin" userId="36fcb13c-3a5a-43c2-aa2e-520becbaeb9b" providerId="ADAL" clId="{AFA6A33A-1749-455F-B962-8CC52762BF20}" dt="2023-07-07T19:46:11.995" v="5085" actId="20577"/>
          <ac:spMkLst>
            <pc:docMk/>
            <pc:sldMk cId="88768440" sldId="474"/>
            <ac:spMk id="64" creationId="{F2CF457B-A185-C3FB-D2FE-CA55C5C47FD1}"/>
          </ac:spMkLst>
        </pc:spChg>
        <pc:grpChg chg="add mod">
          <ac:chgData name="Eitan Blumin" userId="36fcb13c-3a5a-43c2-aa2e-520becbaeb9b" providerId="ADAL" clId="{AFA6A33A-1749-455F-B962-8CC52762BF20}" dt="2023-07-07T19:58:55.330" v="5375" actId="1076"/>
          <ac:grpSpMkLst>
            <pc:docMk/>
            <pc:sldMk cId="88768440" sldId="474"/>
            <ac:grpSpMk id="3" creationId="{DFE86F75-AA4A-BC32-B89C-CD2D6581B9F0}"/>
          </ac:grpSpMkLst>
        </pc:grpChg>
        <pc:grpChg chg="add mod">
          <ac:chgData name="Eitan Blumin" userId="36fcb13c-3a5a-43c2-aa2e-520becbaeb9b" providerId="ADAL" clId="{AFA6A33A-1749-455F-B962-8CC52762BF20}" dt="2023-07-07T19:58:34.676" v="5368" actId="1036"/>
          <ac:grpSpMkLst>
            <pc:docMk/>
            <pc:sldMk cId="88768440" sldId="474"/>
            <ac:grpSpMk id="12" creationId="{511BDCBD-EAAB-1C1F-6791-AF779510CA1E}"/>
          </ac:grpSpMkLst>
        </pc:grpChg>
        <pc:grpChg chg="add mod">
          <ac:chgData name="Eitan Blumin" userId="36fcb13c-3a5a-43c2-aa2e-520becbaeb9b" providerId="ADAL" clId="{AFA6A33A-1749-455F-B962-8CC52762BF20}" dt="2023-07-07T19:58:55.821" v="5376"/>
          <ac:grpSpMkLst>
            <pc:docMk/>
            <pc:sldMk cId="88768440" sldId="474"/>
            <ac:grpSpMk id="20" creationId="{54D0ABCA-20EE-32AC-8A75-AD703C0D3F3A}"/>
          </ac:grpSpMkLst>
        </pc:grpChg>
        <pc:grpChg chg="add mod">
          <ac:chgData name="Eitan Blumin" userId="36fcb13c-3a5a-43c2-aa2e-520becbaeb9b" providerId="ADAL" clId="{AFA6A33A-1749-455F-B962-8CC52762BF20}" dt="2023-07-07T19:58:57.339" v="5377"/>
          <ac:grpSpMkLst>
            <pc:docMk/>
            <pc:sldMk cId="88768440" sldId="474"/>
            <ac:grpSpMk id="28" creationId="{5E6F0D44-6916-78E2-5EAD-F1551FBF344E}"/>
          </ac:grpSpMkLst>
        </pc:grpChg>
        <pc:grpChg chg="add mod">
          <ac:chgData name="Eitan Blumin" userId="36fcb13c-3a5a-43c2-aa2e-520becbaeb9b" providerId="ADAL" clId="{AFA6A33A-1749-455F-B962-8CC52762BF20}" dt="2023-07-07T19:35:45.592" v="4845" actId="1076"/>
          <ac:grpSpMkLst>
            <pc:docMk/>
            <pc:sldMk cId="88768440" sldId="474"/>
            <ac:grpSpMk id="30" creationId="{9393EEC2-3947-EA42-4D35-CA8151D755AB}"/>
          </ac:grpSpMkLst>
        </pc:grpChg>
        <pc:picChg chg="add mod">
          <ac:chgData name="Eitan Blumin" userId="36fcb13c-3a5a-43c2-aa2e-520becbaeb9b" providerId="ADAL" clId="{AFA6A33A-1749-455F-B962-8CC52762BF20}" dt="2023-07-07T19:39:18.396" v="4872" actId="1076"/>
          <ac:picMkLst>
            <pc:docMk/>
            <pc:sldMk cId="88768440" sldId="474"/>
            <ac:picMk id="4" creationId="{283F418C-3425-16CC-FB57-A10E36910E42}"/>
          </ac:picMkLst>
        </pc:picChg>
        <pc:picChg chg="add del mod">
          <ac:chgData name="Eitan Blumin" userId="36fcb13c-3a5a-43c2-aa2e-520becbaeb9b" providerId="ADAL" clId="{AFA6A33A-1749-455F-B962-8CC52762BF20}" dt="2023-07-07T19:58:05.905" v="5358" actId="478"/>
          <ac:picMkLst>
            <pc:docMk/>
            <pc:sldMk cId="88768440" sldId="474"/>
            <ac:picMk id="6" creationId="{079D3F60-B6EC-C184-BCCF-7ABD4C15DCF7}"/>
          </ac:picMkLst>
        </pc:picChg>
        <pc:picChg chg="mod">
          <ac:chgData name="Eitan Blumin" userId="36fcb13c-3a5a-43c2-aa2e-520becbaeb9b" providerId="ADAL" clId="{AFA6A33A-1749-455F-B962-8CC52762BF20}" dt="2023-07-07T19:57:57.649" v="5355"/>
          <ac:picMkLst>
            <pc:docMk/>
            <pc:sldMk cId="88768440" sldId="474"/>
            <ac:picMk id="10" creationId="{87FFBF06-A5B7-D528-2B37-4B6790CF3C94}"/>
          </ac:picMkLst>
        </pc:picChg>
        <pc:picChg chg="mod">
          <ac:chgData name="Eitan Blumin" userId="36fcb13c-3a5a-43c2-aa2e-520becbaeb9b" providerId="ADAL" clId="{AFA6A33A-1749-455F-B962-8CC52762BF20}" dt="2023-07-07T19:58:29.199" v="5364" actId="1076"/>
          <ac:picMkLst>
            <pc:docMk/>
            <pc:sldMk cId="88768440" sldId="474"/>
            <ac:picMk id="14" creationId="{B6D9D8C2-306D-F77F-60F3-5926E71374F5}"/>
          </ac:picMkLst>
        </pc:picChg>
        <pc:picChg chg="add del mod">
          <ac:chgData name="Eitan Blumin" userId="36fcb13c-3a5a-43c2-aa2e-520becbaeb9b" providerId="ADAL" clId="{AFA6A33A-1749-455F-B962-8CC52762BF20}" dt="2023-07-07T19:58:48.004" v="5372" actId="478"/>
          <ac:picMkLst>
            <pc:docMk/>
            <pc:sldMk cId="88768440" sldId="474"/>
            <ac:picMk id="19" creationId="{D550DE79-95E0-C7CB-CFF4-2E80867AE462}"/>
          </ac:picMkLst>
        </pc:picChg>
        <pc:picChg chg="mod">
          <ac:chgData name="Eitan Blumin" userId="36fcb13c-3a5a-43c2-aa2e-520becbaeb9b" providerId="ADAL" clId="{AFA6A33A-1749-455F-B962-8CC52762BF20}" dt="2023-07-07T19:58:55.821" v="5376"/>
          <ac:picMkLst>
            <pc:docMk/>
            <pc:sldMk cId="88768440" sldId="474"/>
            <ac:picMk id="22" creationId="{92E41E87-7767-60A1-D1AC-8B23502D6005}"/>
          </ac:picMkLst>
        </pc:picChg>
        <pc:picChg chg="add del mod ord">
          <ac:chgData name="Eitan Blumin" userId="36fcb13c-3a5a-43c2-aa2e-520becbaeb9b" providerId="ADAL" clId="{AFA6A33A-1749-455F-B962-8CC52762BF20}" dt="2023-07-07T19:58:49.450" v="5373" actId="478"/>
          <ac:picMkLst>
            <pc:docMk/>
            <pc:sldMk cId="88768440" sldId="474"/>
            <ac:picMk id="24" creationId="{749ABAE1-55E9-6078-B505-20367748301E}"/>
          </ac:picMkLst>
        </pc:picChg>
        <pc:picChg chg="mod">
          <ac:chgData name="Eitan Blumin" userId="36fcb13c-3a5a-43c2-aa2e-520becbaeb9b" providerId="ADAL" clId="{AFA6A33A-1749-455F-B962-8CC52762BF20}" dt="2023-07-07T19:35:36.769" v="4844"/>
          <ac:picMkLst>
            <pc:docMk/>
            <pc:sldMk cId="88768440" sldId="474"/>
            <ac:picMk id="31" creationId="{4E6490B4-A861-8768-3983-E503A0F06870}"/>
          </ac:picMkLst>
        </pc:picChg>
        <pc:picChg chg="mod">
          <ac:chgData name="Eitan Blumin" userId="36fcb13c-3a5a-43c2-aa2e-520becbaeb9b" providerId="ADAL" clId="{AFA6A33A-1749-455F-B962-8CC52762BF20}" dt="2023-07-07T19:35:36.769" v="4844"/>
          <ac:picMkLst>
            <pc:docMk/>
            <pc:sldMk cId="88768440" sldId="474"/>
            <ac:picMk id="32" creationId="{7F6B2C56-DAD9-AC9B-D40A-1D92F208192C}"/>
          </ac:picMkLst>
        </pc:picChg>
        <pc:picChg chg="mod">
          <ac:chgData name="Eitan Blumin" userId="36fcb13c-3a5a-43c2-aa2e-520becbaeb9b" providerId="ADAL" clId="{AFA6A33A-1749-455F-B962-8CC52762BF20}" dt="2023-07-07T19:58:57.339" v="5377"/>
          <ac:picMkLst>
            <pc:docMk/>
            <pc:sldMk cId="88768440" sldId="474"/>
            <ac:picMk id="33" creationId="{756D6182-2B3C-F391-E73E-65973AFC1EBD}"/>
          </ac:picMkLst>
        </pc:picChg>
        <pc:picChg chg="add mod">
          <ac:chgData name="Eitan Blumin" userId="36fcb13c-3a5a-43c2-aa2e-520becbaeb9b" providerId="ADAL" clId="{AFA6A33A-1749-455F-B962-8CC52762BF20}" dt="2023-07-07T19:37:46.295" v="4860" actId="1076"/>
          <ac:picMkLst>
            <pc:docMk/>
            <pc:sldMk cId="88768440" sldId="474"/>
            <ac:picMk id="45" creationId="{B31F7933-B8C4-5453-CEAB-C6FFDB00A6A9}"/>
          </ac:picMkLst>
        </pc:picChg>
        <pc:picChg chg="add mod">
          <ac:chgData name="Eitan Blumin" userId="36fcb13c-3a5a-43c2-aa2e-520becbaeb9b" providerId="ADAL" clId="{AFA6A33A-1749-455F-B962-8CC52762BF20}" dt="2023-07-07T19:38:54.549" v="4870" actId="1076"/>
          <ac:picMkLst>
            <pc:docMk/>
            <pc:sldMk cId="88768440" sldId="474"/>
            <ac:picMk id="57" creationId="{44413286-EC28-E9B5-0E02-064ED29F5041}"/>
          </ac:picMkLst>
        </pc:picChg>
        <pc:cxnChg chg="add mod">
          <ac:chgData name="Eitan Blumin" userId="36fcb13c-3a5a-43c2-aa2e-520becbaeb9b" providerId="ADAL" clId="{AFA6A33A-1749-455F-B962-8CC52762BF20}" dt="2023-07-07T19:58:34.676" v="5368" actId="1036"/>
          <ac:cxnSpMkLst>
            <pc:docMk/>
            <pc:sldMk cId="88768440" sldId="474"/>
            <ac:cxnSpMk id="11" creationId="{10D4A13C-47EC-1FBF-F774-F781F73EDDCE}"/>
          </ac:cxnSpMkLst>
        </pc:cxnChg>
        <pc:cxnChg chg="add del mod">
          <ac:chgData name="Eitan Blumin" userId="36fcb13c-3a5a-43c2-aa2e-520becbaeb9b" providerId="ADAL" clId="{AFA6A33A-1749-455F-B962-8CC52762BF20}" dt="2023-07-07T19:33:00.051" v="4813" actId="478"/>
          <ac:cxnSpMkLst>
            <pc:docMk/>
            <pc:sldMk cId="88768440" sldId="474"/>
            <ac:cxnSpMk id="13" creationId="{BE1817F1-5390-E39D-B0D3-B33C9D09C598}"/>
          </ac:cxnSpMkLst>
        </pc:cxnChg>
        <pc:cxnChg chg="add">
          <ac:chgData name="Eitan Blumin" userId="36fcb13c-3a5a-43c2-aa2e-520becbaeb9b" providerId="ADAL" clId="{AFA6A33A-1749-455F-B962-8CC52762BF20}" dt="2023-07-07T19:33:04.803" v="4814" actId="11529"/>
          <ac:cxnSpMkLst>
            <pc:docMk/>
            <pc:sldMk cId="88768440" sldId="474"/>
            <ac:cxnSpMk id="15" creationId="{A43745EB-2467-5BCF-F9BF-5F35462C01DD}"/>
          </ac:cxnSpMkLst>
        </pc:cxnChg>
        <pc:cxnChg chg="add">
          <ac:chgData name="Eitan Blumin" userId="36fcb13c-3a5a-43c2-aa2e-520becbaeb9b" providerId="ADAL" clId="{AFA6A33A-1749-455F-B962-8CC52762BF20}" dt="2023-07-07T19:33:11.129" v="4815" actId="11529"/>
          <ac:cxnSpMkLst>
            <pc:docMk/>
            <pc:sldMk cId="88768440" sldId="474"/>
            <ac:cxnSpMk id="17" creationId="{D6552224-EC44-0922-9EB4-AC9B1276A25F}"/>
          </ac:cxnSpMkLst>
        </pc:cxnChg>
        <pc:cxnChg chg="add mod">
          <ac:chgData name="Eitan Blumin" userId="36fcb13c-3a5a-43c2-aa2e-520becbaeb9b" providerId="ADAL" clId="{AFA6A33A-1749-455F-B962-8CC52762BF20}" dt="2023-07-07T19:59:16.702" v="5382" actId="14100"/>
          <ac:cxnSpMkLst>
            <pc:docMk/>
            <pc:sldMk cId="88768440" sldId="474"/>
            <ac:cxnSpMk id="23" creationId="{8BEC56F8-D703-425D-4DA4-3D807C1CBC46}"/>
          </ac:cxnSpMkLst>
        </pc:cxnChg>
        <pc:cxnChg chg="add del mod">
          <ac:chgData name="Eitan Blumin" userId="36fcb13c-3a5a-43c2-aa2e-520becbaeb9b" providerId="ADAL" clId="{AFA6A33A-1749-455F-B962-8CC52762BF20}" dt="2023-07-07T19:36:26.438" v="4850" actId="478"/>
          <ac:cxnSpMkLst>
            <pc:docMk/>
            <pc:sldMk cId="88768440" sldId="474"/>
            <ac:cxnSpMk id="29" creationId="{AA904654-C13D-6D6D-429F-D0235E89B641}"/>
          </ac:cxnSpMkLst>
        </pc:cxnChg>
        <pc:cxnChg chg="add del mod">
          <ac:chgData name="Eitan Blumin" userId="36fcb13c-3a5a-43c2-aa2e-520becbaeb9b" providerId="ADAL" clId="{AFA6A33A-1749-455F-B962-8CC52762BF20}" dt="2023-07-07T19:36:02.002" v="4847" actId="478"/>
          <ac:cxnSpMkLst>
            <pc:docMk/>
            <pc:sldMk cId="88768440" sldId="474"/>
            <ac:cxnSpMk id="34" creationId="{4EBE26BD-E8F1-5362-B2B5-80A9B59A9D71}"/>
          </ac:cxnSpMkLst>
        </pc:cxnChg>
        <pc:cxnChg chg="add">
          <ac:chgData name="Eitan Blumin" userId="36fcb13c-3a5a-43c2-aa2e-520becbaeb9b" providerId="ADAL" clId="{AFA6A33A-1749-455F-B962-8CC52762BF20}" dt="2023-07-07T19:36:11.623" v="4848" actId="11529"/>
          <ac:cxnSpMkLst>
            <pc:docMk/>
            <pc:sldMk cId="88768440" sldId="474"/>
            <ac:cxnSpMk id="36" creationId="{F3EDEE74-26F1-D604-7AFB-B620223C695B}"/>
          </ac:cxnSpMkLst>
        </pc:cxnChg>
        <pc:cxnChg chg="add mod">
          <ac:chgData name="Eitan Blumin" userId="36fcb13c-3a5a-43c2-aa2e-520becbaeb9b" providerId="ADAL" clId="{AFA6A33A-1749-455F-B962-8CC52762BF20}" dt="2023-07-07T19:59:04.164" v="5379" actId="14100"/>
          <ac:cxnSpMkLst>
            <pc:docMk/>
            <pc:sldMk cId="88768440" sldId="474"/>
            <ac:cxnSpMk id="42" creationId="{46DEF117-B34A-90A2-A9F1-D9BBE3B0F30F}"/>
          </ac:cxnSpMkLst>
        </pc:cxnChg>
        <pc:cxnChg chg="add mod">
          <ac:chgData name="Eitan Blumin" userId="36fcb13c-3a5a-43c2-aa2e-520becbaeb9b" providerId="ADAL" clId="{AFA6A33A-1749-455F-B962-8CC52762BF20}" dt="2023-07-07T19:59:08.091" v="5380" actId="14100"/>
          <ac:cxnSpMkLst>
            <pc:docMk/>
            <pc:sldMk cId="88768440" sldId="474"/>
            <ac:cxnSpMk id="44" creationId="{BDFF2019-8D44-12CE-1B61-E67D0803D470}"/>
          </ac:cxnSpMkLst>
        </pc:cxnChg>
        <pc:cxnChg chg="add mod">
          <ac:chgData name="Eitan Blumin" userId="36fcb13c-3a5a-43c2-aa2e-520becbaeb9b" providerId="ADAL" clId="{AFA6A33A-1749-455F-B962-8CC52762BF20}" dt="2023-07-07T19:37:57.319" v="4862" actId="14100"/>
          <ac:cxnSpMkLst>
            <pc:docMk/>
            <pc:sldMk cId="88768440" sldId="474"/>
            <ac:cxnSpMk id="47" creationId="{70CF171A-F7A8-61DA-3C1B-D317109D65AB}"/>
          </ac:cxnSpMkLst>
        </pc:cxnChg>
        <pc:cxnChg chg="add">
          <ac:chgData name="Eitan Blumin" userId="36fcb13c-3a5a-43c2-aa2e-520becbaeb9b" providerId="ADAL" clId="{AFA6A33A-1749-455F-B962-8CC52762BF20}" dt="2023-07-07T19:38:05.005" v="4863" actId="11529"/>
          <ac:cxnSpMkLst>
            <pc:docMk/>
            <pc:sldMk cId="88768440" sldId="474"/>
            <ac:cxnSpMk id="50" creationId="{320308ED-64A0-64E5-A693-A815094B623A}"/>
          </ac:cxnSpMkLst>
        </pc:cxnChg>
        <pc:cxnChg chg="add">
          <ac:chgData name="Eitan Blumin" userId="36fcb13c-3a5a-43c2-aa2e-520becbaeb9b" providerId="ADAL" clId="{AFA6A33A-1749-455F-B962-8CC52762BF20}" dt="2023-07-07T19:38:14.640" v="4864" actId="11529"/>
          <ac:cxnSpMkLst>
            <pc:docMk/>
            <pc:sldMk cId="88768440" sldId="474"/>
            <ac:cxnSpMk id="52" creationId="{39EF010D-5B00-6F81-5DD1-2BCF7D8A50B1}"/>
          </ac:cxnSpMkLst>
        </pc:cxnChg>
        <pc:cxnChg chg="add">
          <ac:chgData name="Eitan Blumin" userId="36fcb13c-3a5a-43c2-aa2e-520becbaeb9b" providerId="ADAL" clId="{AFA6A33A-1749-455F-B962-8CC52762BF20}" dt="2023-07-07T19:38:22.637" v="4865" actId="11529"/>
          <ac:cxnSpMkLst>
            <pc:docMk/>
            <pc:sldMk cId="88768440" sldId="474"/>
            <ac:cxnSpMk id="54" creationId="{D6F7369F-C120-4DD1-322B-C694D325A197}"/>
          </ac:cxnSpMkLst>
        </pc:cxnChg>
        <pc:cxnChg chg="add">
          <ac:chgData name="Eitan Blumin" userId="36fcb13c-3a5a-43c2-aa2e-520becbaeb9b" providerId="ADAL" clId="{AFA6A33A-1749-455F-B962-8CC52762BF20}" dt="2023-07-07T19:38:28.206" v="4866" actId="11529"/>
          <ac:cxnSpMkLst>
            <pc:docMk/>
            <pc:sldMk cId="88768440" sldId="474"/>
            <ac:cxnSpMk id="56" creationId="{C43B14E3-DE0B-67E0-D3CC-7CC90F39FCB7}"/>
          </ac:cxnSpMkLst>
        </pc:cxnChg>
        <pc:cxnChg chg="add">
          <ac:chgData name="Eitan Blumin" userId="36fcb13c-3a5a-43c2-aa2e-520becbaeb9b" providerId="ADAL" clId="{AFA6A33A-1749-455F-B962-8CC52762BF20}" dt="2023-07-07T19:38:58.949" v="4871" actId="11529"/>
          <ac:cxnSpMkLst>
            <pc:docMk/>
            <pc:sldMk cId="88768440" sldId="474"/>
            <ac:cxnSpMk id="59" creationId="{2D736D51-D462-9A79-68EC-63CCFE916A4C}"/>
          </ac:cxnSpMkLst>
        </pc:cxnChg>
      </pc:sldChg>
      <pc:sldChg chg="addSp delSp modSp new del mod">
        <pc:chgData name="Eitan Blumin" userId="36fcb13c-3a5a-43c2-aa2e-520becbaeb9b" providerId="ADAL" clId="{AFA6A33A-1749-455F-B962-8CC52762BF20}" dt="2023-07-07T19:09:39.143" v="4640" actId="2696"/>
        <pc:sldMkLst>
          <pc:docMk/>
          <pc:sldMk cId="2575332386" sldId="474"/>
        </pc:sldMkLst>
        <pc:spChg chg="mod">
          <ac:chgData name="Eitan Blumin" userId="36fcb13c-3a5a-43c2-aa2e-520becbaeb9b" providerId="ADAL" clId="{AFA6A33A-1749-455F-B962-8CC52762BF20}" dt="2023-07-07T19:07:55.834" v="4631" actId="20577"/>
          <ac:spMkLst>
            <pc:docMk/>
            <pc:sldMk cId="2575332386" sldId="474"/>
            <ac:spMk id="2" creationId="{EC42349F-7A4C-4CC2-D7E1-8078515BF8D0}"/>
          </ac:spMkLst>
        </pc:spChg>
        <pc:spChg chg="del">
          <ac:chgData name="Eitan Blumin" userId="36fcb13c-3a5a-43c2-aa2e-520becbaeb9b" providerId="ADAL" clId="{AFA6A33A-1749-455F-B962-8CC52762BF20}" dt="2023-07-07T19:06:44.904" v="4589" actId="22"/>
          <ac:spMkLst>
            <pc:docMk/>
            <pc:sldMk cId="2575332386" sldId="474"/>
            <ac:spMk id="3" creationId="{89B6737B-B803-C20E-E49B-79671D421F92}"/>
          </ac:spMkLst>
        </pc:spChg>
        <pc:spChg chg="add del mod">
          <ac:chgData name="Eitan Blumin" userId="36fcb13c-3a5a-43c2-aa2e-520becbaeb9b" providerId="ADAL" clId="{AFA6A33A-1749-455F-B962-8CC52762BF20}" dt="2023-07-07T19:08:46.249" v="4633" actId="22"/>
          <ac:spMkLst>
            <pc:docMk/>
            <pc:sldMk cId="2575332386" sldId="474"/>
            <ac:spMk id="9" creationId="{1EB6F45C-260A-190F-06A0-E68798B46662}"/>
          </ac:spMkLst>
        </pc:spChg>
        <pc:picChg chg="add del mod ord">
          <ac:chgData name="Eitan Blumin" userId="36fcb13c-3a5a-43c2-aa2e-520becbaeb9b" providerId="ADAL" clId="{AFA6A33A-1749-455F-B962-8CC52762BF20}" dt="2023-07-07T19:08:45.019" v="4632" actId="478"/>
          <ac:picMkLst>
            <pc:docMk/>
            <pc:sldMk cId="2575332386" sldId="474"/>
            <ac:picMk id="5" creationId="{EF713B0B-0EF5-5DBC-20D6-E37E0F17990C}"/>
          </ac:picMkLst>
        </pc:picChg>
        <pc:picChg chg="add mod">
          <ac:chgData name="Eitan Blumin" userId="36fcb13c-3a5a-43c2-aa2e-520becbaeb9b" providerId="ADAL" clId="{AFA6A33A-1749-455F-B962-8CC52762BF20}" dt="2023-07-07T19:09:02.069" v="4638" actId="1076"/>
          <ac:picMkLst>
            <pc:docMk/>
            <pc:sldMk cId="2575332386" sldId="474"/>
            <ac:picMk id="7" creationId="{12F87FC3-10EB-538F-CB29-F6FB709860A0}"/>
          </ac:picMkLst>
        </pc:picChg>
        <pc:picChg chg="add mod ord">
          <ac:chgData name="Eitan Blumin" userId="36fcb13c-3a5a-43c2-aa2e-520becbaeb9b" providerId="ADAL" clId="{AFA6A33A-1749-455F-B962-8CC52762BF20}" dt="2023-07-07T19:09:21.975" v="4639" actId="1076"/>
          <ac:picMkLst>
            <pc:docMk/>
            <pc:sldMk cId="2575332386" sldId="474"/>
            <ac:picMk id="11" creationId="{AAB37D47-247C-78C3-A78C-18EA4126C176}"/>
          </ac:picMkLst>
        </pc:picChg>
      </pc:sldChg>
      <pc:sldChg chg="new del">
        <pc:chgData name="Eitan Blumin" userId="36fcb13c-3a5a-43c2-aa2e-520becbaeb9b" providerId="ADAL" clId="{AFA6A33A-1749-455F-B962-8CC52762BF20}" dt="2023-07-06T19:22:59.451" v="3621" actId="2696"/>
        <pc:sldMkLst>
          <pc:docMk/>
          <pc:sldMk cId="2799328402" sldId="474"/>
        </pc:sldMkLst>
      </pc:sldChg>
      <pc:sldChg chg="modSp add del modTransition">
        <pc:chgData name="Eitan Blumin" userId="36fcb13c-3a5a-43c2-aa2e-520becbaeb9b" providerId="ADAL" clId="{AFA6A33A-1749-455F-B962-8CC52762BF20}" dt="2023-07-07T19:27:35.134" v="4743" actId="47"/>
        <pc:sldMkLst>
          <pc:docMk/>
          <pc:sldMk cId="3658698937" sldId="474"/>
        </pc:sldMkLst>
        <pc:graphicFrameChg chg="mod">
          <ac:chgData name="Eitan Blumin" userId="36fcb13c-3a5a-43c2-aa2e-520becbaeb9b" providerId="ADAL" clId="{AFA6A33A-1749-455F-B962-8CC52762BF20}" dt="2023-07-07T19:25:39.952" v="4729" actId="11530"/>
          <ac:graphicFrameMkLst>
            <pc:docMk/>
            <pc:sldMk cId="3658698937" sldId="474"/>
            <ac:graphicFrameMk id="12" creationId="{A715E56F-248F-8AEC-D420-BC4AB8455887}"/>
          </ac:graphicFrameMkLst>
        </pc:graphicFrameChg>
      </pc:sldChg>
      <pc:sldChg chg="modSp add del">
        <pc:chgData name="Eitan Blumin" userId="36fcb13c-3a5a-43c2-aa2e-520becbaeb9b" providerId="ADAL" clId="{AFA6A33A-1749-455F-B962-8CC52762BF20}" dt="2023-07-07T19:27:35.134" v="4743" actId="47"/>
        <pc:sldMkLst>
          <pc:docMk/>
          <pc:sldMk cId="1066185579" sldId="475"/>
        </pc:sldMkLst>
        <pc:graphicFrameChg chg="mod">
          <ac:chgData name="Eitan Blumin" userId="36fcb13c-3a5a-43c2-aa2e-520becbaeb9b" providerId="ADAL" clId="{AFA6A33A-1749-455F-B962-8CC52762BF20}" dt="2023-07-07T19:26:41.098" v="4738" actId="20577"/>
          <ac:graphicFrameMkLst>
            <pc:docMk/>
            <pc:sldMk cId="1066185579" sldId="475"/>
            <ac:graphicFrameMk id="12" creationId="{A715E56F-248F-8AEC-D420-BC4AB8455887}"/>
          </ac:graphicFrameMkLst>
        </pc:graphicFrameChg>
      </pc:sldChg>
      <pc:sldChg chg="addSp modSp new mod">
        <pc:chgData name="Eitan Blumin" userId="36fcb13c-3a5a-43c2-aa2e-520becbaeb9b" providerId="ADAL" clId="{AFA6A33A-1749-455F-B962-8CC52762BF20}" dt="2023-07-07T19:54:00.445" v="5312" actId="207"/>
        <pc:sldMkLst>
          <pc:docMk/>
          <pc:sldMk cId="1759288465" sldId="475"/>
        </pc:sldMkLst>
        <pc:spChg chg="mod">
          <ac:chgData name="Eitan Blumin" userId="36fcb13c-3a5a-43c2-aa2e-520becbaeb9b" providerId="ADAL" clId="{AFA6A33A-1749-455F-B962-8CC52762BF20}" dt="2023-07-07T19:51:27.203" v="5210" actId="20577"/>
          <ac:spMkLst>
            <pc:docMk/>
            <pc:sldMk cId="1759288465" sldId="475"/>
            <ac:spMk id="2" creationId="{6E52C31D-4C6A-3CB2-494C-2334B152CF53}"/>
          </ac:spMkLst>
        </pc:spChg>
        <pc:spChg chg="mod">
          <ac:chgData name="Eitan Blumin" userId="36fcb13c-3a5a-43c2-aa2e-520becbaeb9b" providerId="ADAL" clId="{AFA6A33A-1749-455F-B962-8CC52762BF20}" dt="2023-07-07T19:52:46.415" v="5309" actId="1076"/>
          <ac:spMkLst>
            <pc:docMk/>
            <pc:sldMk cId="1759288465" sldId="475"/>
            <ac:spMk id="3" creationId="{FDB3FD15-64CF-4B6E-396D-131BBA7A0765}"/>
          </ac:spMkLst>
        </pc:spChg>
        <pc:picChg chg="add mod">
          <ac:chgData name="Eitan Blumin" userId="36fcb13c-3a5a-43c2-aa2e-520becbaeb9b" providerId="ADAL" clId="{AFA6A33A-1749-455F-B962-8CC52762BF20}" dt="2023-07-07T19:54:00.445" v="5312" actId="207"/>
          <ac:picMkLst>
            <pc:docMk/>
            <pc:sldMk cId="1759288465" sldId="475"/>
            <ac:picMk id="5" creationId="{43E5A9A5-BF11-9251-589A-BD1AA0DA74DB}"/>
          </ac:picMkLst>
        </pc:picChg>
      </pc:sldChg>
    </pc:docChg>
  </pc:docChgLst>
  <pc:docChgLst>
    <pc:chgData name="Eitan Blumin" userId="36fcb13c-3a5a-43c2-aa2e-520becbaeb9b" providerId="ADAL" clId="{C849E048-19D4-4275-BE70-3EF78FD572B8}"/>
    <pc:docChg chg="modSld">
      <pc:chgData name="Eitan Blumin" userId="36fcb13c-3a5a-43c2-aa2e-520becbaeb9b" providerId="ADAL" clId="{C849E048-19D4-4275-BE70-3EF78FD572B8}" dt="2023-10-23T19:01:18.075" v="105" actId="1036"/>
      <pc:docMkLst>
        <pc:docMk/>
      </pc:docMkLst>
      <pc:sldChg chg="modSp mod">
        <pc:chgData name="Eitan Blumin" userId="36fcb13c-3a5a-43c2-aa2e-520becbaeb9b" providerId="ADAL" clId="{C849E048-19D4-4275-BE70-3EF78FD572B8}" dt="2023-10-23T08:49:23.011" v="1" actId="1076"/>
        <pc:sldMkLst>
          <pc:docMk/>
          <pc:sldMk cId="143869000" sldId="403"/>
        </pc:sldMkLst>
        <pc:picChg chg="mod">
          <ac:chgData name="Eitan Blumin" userId="36fcb13c-3a5a-43c2-aa2e-520becbaeb9b" providerId="ADAL" clId="{C849E048-19D4-4275-BE70-3EF78FD572B8}" dt="2023-10-23T08:49:23.011" v="1" actId="1076"/>
          <ac:picMkLst>
            <pc:docMk/>
            <pc:sldMk cId="143869000" sldId="403"/>
            <ac:picMk id="4" creationId="{00000000-0000-0000-0000-000000000000}"/>
          </ac:picMkLst>
        </pc:picChg>
      </pc:sldChg>
      <pc:sldChg chg="modSp mod">
        <pc:chgData name="Eitan Blumin" userId="36fcb13c-3a5a-43c2-aa2e-520becbaeb9b" providerId="ADAL" clId="{C849E048-19D4-4275-BE70-3EF78FD572B8}" dt="2023-10-23T18:51:55.460" v="4" actId="20577"/>
        <pc:sldMkLst>
          <pc:docMk/>
          <pc:sldMk cId="1854162284" sldId="455"/>
        </pc:sldMkLst>
        <pc:spChg chg="mod">
          <ac:chgData name="Eitan Blumin" userId="36fcb13c-3a5a-43c2-aa2e-520becbaeb9b" providerId="ADAL" clId="{C849E048-19D4-4275-BE70-3EF78FD572B8}" dt="2023-10-23T18:51:55.460" v="4" actId="20577"/>
          <ac:spMkLst>
            <pc:docMk/>
            <pc:sldMk cId="1854162284" sldId="455"/>
            <ac:spMk id="8" creationId="{4C66AAEB-5FFC-4679-9BBF-CF0D70B533C1}"/>
          </ac:spMkLst>
        </pc:spChg>
      </pc:sldChg>
      <pc:sldChg chg="modNotesTx">
        <pc:chgData name="Eitan Blumin" userId="36fcb13c-3a5a-43c2-aa2e-520becbaeb9b" providerId="ADAL" clId="{C849E048-19D4-4275-BE70-3EF78FD572B8}" dt="2023-10-23T18:52:08.394" v="6" actId="20577"/>
        <pc:sldMkLst>
          <pc:docMk/>
          <pc:sldMk cId="3564869900" sldId="460"/>
        </pc:sldMkLst>
      </pc:sldChg>
      <pc:sldChg chg="mod modShow modNotesTx">
        <pc:chgData name="Eitan Blumin" userId="36fcb13c-3a5a-43c2-aa2e-520becbaeb9b" providerId="ADAL" clId="{C849E048-19D4-4275-BE70-3EF78FD572B8}" dt="2023-10-23T18:57:35.539" v="102" actId="729"/>
        <pc:sldMkLst>
          <pc:docMk/>
          <pc:sldMk cId="4250097736" sldId="461"/>
        </pc:sldMkLst>
      </pc:sldChg>
      <pc:sldChg chg="modSp mod modNotesTx">
        <pc:chgData name="Eitan Blumin" userId="36fcb13c-3a5a-43c2-aa2e-520becbaeb9b" providerId="ADAL" clId="{C849E048-19D4-4275-BE70-3EF78FD572B8}" dt="2023-10-23T18:58:05.708" v="103" actId="113"/>
        <pc:sldMkLst>
          <pc:docMk/>
          <pc:sldMk cId="902522663" sldId="463"/>
        </pc:sldMkLst>
        <pc:spChg chg="mod">
          <ac:chgData name="Eitan Blumin" userId="36fcb13c-3a5a-43c2-aa2e-520becbaeb9b" providerId="ADAL" clId="{C849E048-19D4-4275-BE70-3EF78FD572B8}" dt="2023-10-23T18:56:52.245" v="100" actId="1037"/>
          <ac:spMkLst>
            <pc:docMk/>
            <pc:sldMk cId="902522663" sldId="463"/>
            <ac:spMk id="8" creationId="{B1B14294-687D-1331-2E3C-AF82CCED9D42}"/>
          </ac:spMkLst>
        </pc:spChg>
        <pc:spChg chg="mod">
          <ac:chgData name="Eitan Blumin" userId="36fcb13c-3a5a-43c2-aa2e-520becbaeb9b" providerId="ADAL" clId="{C849E048-19D4-4275-BE70-3EF78FD572B8}" dt="2023-10-23T18:56:57.108" v="101" actId="1076"/>
          <ac:spMkLst>
            <pc:docMk/>
            <pc:sldMk cId="902522663" sldId="463"/>
            <ac:spMk id="10" creationId="{C1CC1681-569B-5673-524F-2057681470F7}"/>
          </ac:spMkLst>
        </pc:spChg>
      </pc:sldChg>
      <pc:sldChg chg="modSp mod">
        <pc:chgData name="Eitan Blumin" userId="36fcb13c-3a5a-43c2-aa2e-520becbaeb9b" providerId="ADAL" clId="{C849E048-19D4-4275-BE70-3EF78FD572B8}" dt="2023-10-23T19:01:18.075" v="105" actId="1036"/>
        <pc:sldMkLst>
          <pc:docMk/>
          <pc:sldMk cId="1940822518" sldId="465"/>
        </pc:sldMkLst>
        <pc:spChg chg="mod">
          <ac:chgData name="Eitan Blumin" userId="36fcb13c-3a5a-43c2-aa2e-520becbaeb9b" providerId="ADAL" clId="{C849E048-19D4-4275-BE70-3EF78FD572B8}" dt="2023-10-23T19:01:18.075" v="105" actId="1036"/>
          <ac:spMkLst>
            <pc:docMk/>
            <pc:sldMk cId="1940822518" sldId="465"/>
            <ac:spMk id="3" creationId="{27AF1945-619B-249A-5DF0-ECB2D8B1080C}"/>
          </ac:spMkLst>
        </pc:spChg>
      </pc:sldChg>
      <pc:sldChg chg="modSp mod">
        <pc:chgData name="Eitan Blumin" userId="36fcb13c-3a5a-43c2-aa2e-520becbaeb9b" providerId="ADAL" clId="{C849E048-19D4-4275-BE70-3EF78FD572B8}" dt="2023-10-23T18:51:46.582" v="3" actId="20577"/>
        <pc:sldMkLst>
          <pc:docMk/>
          <pc:sldMk cId="378133002" sldId="467"/>
        </pc:sldMkLst>
        <pc:spChg chg="mod">
          <ac:chgData name="Eitan Blumin" userId="36fcb13c-3a5a-43c2-aa2e-520becbaeb9b" providerId="ADAL" clId="{C849E048-19D4-4275-BE70-3EF78FD572B8}" dt="2023-10-23T18:51:46.582" v="3" actId="20577"/>
          <ac:spMkLst>
            <pc:docMk/>
            <pc:sldMk cId="378133002" sldId="467"/>
            <ac:spMk id="2" creationId="{D5D13296-E51F-814F-07F9-82C328092C80}"/>
          </ac:spMkLst>
        </pc:spChg>
      </pc:sldChg>
    </pc:docChg>
  </pc:docChgLst>
  <pc:docChgLst>
    <pc:chgData name="Eitan Blumin" userId="36fcb13c-3a5a-43c2-aa2e-520becbaeb9b" providerId="ADAL" clId="{A4BF5267-9004-4CD2-AFEF-7D277864A246}"/>
    <pc:docChg chg="undo redo custSel addSld modSld sldOrd">
      <pc:chgData name="Eitan Blumin" userId="36fcb13c-3a5a-43c2-aa2e-520becbaeb9b" providerId="ADAL" clId="{A4BF5267-9004-4CD2-AFEF-7D277864A246}" dt="2023-02-22T08:01:14.629" v="1153" actId="1076"/>
      <pc:docMkLst>
        <pc:docMk/>
      </pc:docMkLst>
      <pc:sldChg chg="modSp">
        <pc:chgData name="Eitan Blumin" userId="36fcb13c-3a5a-43c2-aa2e-520becbaeb9b" providerId="ADAL" clId="{A4BF5267-9004-4CD2-AFEF-7D277864A246}" dt="2023-02-22T07:32:59.955" v="439" actId="27636"/>
        <pc:sldMkLst>
          <pc:docMk/>
          <pc:sldMk cId="143869000" sldId="403"/>
        </pc:sldMkLst>
        <pc:picChg chg="mod">
          <ac:chgData name="Eitan Blumin" userId="36fcb13c-3a5a-43c2-aa2e-520becbaeb9b" providerId="ADAL" clId="{A4BF5267-9004-4CD2-AFEF-7D277864A246}" dt="2023-02-22T07:32:59.955" v="439" actId="27636"/>
          <ac:picMkLst>
            <pc:docMk/>
            <pc:sldMk cId="143869000" sldId="403"/>
            <ac:picMk id="1026" creationId="{73C4E798-0F0D-7733-C5DB-4260D5E09656}"/>
          </ac:picMkLst>
        </pc:picChg>
      </pc:sldChg>
      <pc:sldChg chg="modAnim">
        <pc:chgData name="Eitan Blumin" userId="36fcb13c-3a5a-43c2-aa2e-520becbaeb9b" providerId="ADAL" clId="{A4BF5267-9004-4CD2-AFEF-7D277864A246}" dt="2023-02-22T07:33:38.956" v="444"/>
        <pc:sldMkLst>
          <pc:docMk/>
          <pc:sldMk cId="1854162284" sldId="455"/>
        </pc:sldMkLst>
      </pc:sldChg>
      <pc:sldChg chg="modSp mod">
        <pc:chgData name="Eitan Blumin" userId="36fcb13c-3a5a-43c2-aa2e-520becbaeb9b" providerId="ADAL" clId="{A4BF5267-9004-4CD2-AFEF-7D277864A246}" dt="2023-02-21T08:49:17.363" v="394" actId="14861"/>
        <pc:sldMkLst>
          <pc:docMk/>
          <pc:sldMk cId="2952860240" sldId="456"/>
        </pc:sldMkLst>
        <pc:cxnChg chg="mod">
          <ac:chgData name="Eitan Blumin" userId="36fcb13c-3a5a-43c2-aa2e-520becbaeb9b" providerId="ADAL" clId="{A4BF5267-9004-4CD2-AFEF-7D277864A246}" dt="2023-02-21T08:49:17.363" v="394" actId="14861"/>
          <ac:cxnSpMkLst>
            <pc:docMk/>
            <pc:sldMk cId="2952860240" sldId="456"/>
            <ac:cxnSpMk id="8" creationId="{2C454AED-21ED-49D4-BE47-6E51E3F96182}"/>
          </ac:cxnSpMkLst>
        </pc:cxnChg>
        <pc:cxnChg chg="mod">
          <ac:chgData name="Eitan Blumin" userId="36fcb13c-3a5a-43c2-aa2e-520becbaeb9b" providerId="ADAL" clId="{A4BF5267-9004-4CD2-AFEF-7D277864A246}" dt="2023-02-21T08:49:17.363" v="394" actId="14861"/>
          <ac:cxnSpMkLst>
            <pc:docMk/>
            <pc:sldMk cId="2952860240" sldId="456"/>
            <ac:cxnSpMk id="9" creationId="{AF9F8462-0BDB-6B78-5B4D-476B901D0C4D}"/>
          </ac:cxnSpMkLst>
        </pc:cxnChg>
      </pc:sldChg>
      <pc:sldChg chg="modSp mod ord">
        <pc:chgData name="Eitan Blumin" userId="36fcb13c-3a5a-43c2-aa2e-520becbaeb9b" providerId="ADAL" clId="{A4BF5267-9004-4CD2-AFEF-7D277864A246}" dt="2023-02-21T08:48:13.897" v="393"/>
        <pc:sldMkLst>
          <pc:docMk/>
          <pc:sldMk cId="517534606" sldId="457"/>
        </pc:sldMkLst>
        <pc:spChg chg="mod">
          <ac:chgData name="Eitan Blumin" userId="36fcb13c-3a5a-43c2-aa2e-520becbaeb9b" providerId="ADAL" clId="{A4BF5267-9004-4CD2-AFEF-7D277864A246}" dt="2023-02-21T08:24:44.811" v="88" actId="20577"/>
          <ac:spMkLst>
            <pc:docMk/>
            <pc:sldMk cId="517534606" sldId="457"/>
            <ac:spMk id="8" creationId="{B1B14294-687D-1331-2E3C-AF82CCED9D42}"/>
          </ac:spMkLst>
        </pc:spChg>
      </pc:sldChg>
      <pc:sldChg chg="addSp delSp modSp mod">
        <pc:chgData name="Eitan Blumin" userId="36fcb13c-3a5a-43c2-aa2e-520becbaeb9b" providerId="ADAL" clId="{A4BF5267-9004-4CD2-AFEF-7D277864A246}" dt="2023-02-22T08:01:14.629" v="1153" actId="1076"/>
        <pc:sldMkLst>
          <pc:docMk/>
          <pc:sldMk cId="4144508116" sldId="458"/>
        </pc:sldMkLst>
        <pc:spChg chg="mod">
          <ac:chgData name="Eitan Blumin" userId="36fcb13c-3a5a-43c2-aa2e-520becbaeb9b" providerId="ADAL" clId="{A4BF5267-9004-4CD2-AFEF-7D277864A246}" dt="2023-02-22T08:01:14.629" v="1153" actId="1076"/>
          <ac:spMkLst>
            <pc:docMk/>
            <pc:sldMk cId="4144508116" sldId="458"/>
            <ac:spMk id="2" creationId="{91FF2DB7-BCA8-BD71-8700-64746F47FAEA}"/>
          </ac:spMkLst>
        </pc:spChg>
        <pc:spChg chg="mod">
          <ac:chgData name="Eitan Blumin" userId="36fcb13c-3a5a-43c2-aa2e-520becbaeb9b" providerId="ADAL" clId="{A4BF5267-9004-4CD2-AFEF-7D277864A246}" dt="2023-02-21T08:46:08.013" v="378" actId="1076"/>
          <ac:spMkLst>
            <pc:docMk/>
            <pc:sldMk cId="4144508116" sldId="458"/>
            <ac:spMk id="8" creationId="{B1B14294-687D-1331-2E3C-AF82CCED9D42}"/>
          </ac:spMkLst>
        </pc:spChg>
        <pc:spChg chg="add mod">
          <ac:chgData name="Eitan Blumin" userId="36fcb13c-3a5a-43c2-aa2e-520becbaeb9b" providerId="ADAL" clId="{A4BF5267-9004-4CD2-AFEF-7D277864A246}" dt="2023-02-21T08:47:12.358" v="383" actId="1076"/>
          <ac:spMkLst>
            <pc:docMk/>
            <pc:sldMk cId="4144508116" sldId="458"/>
            <ac:spMk id="15" creationId="{B79BFBD4-B843-FDFC-20C2-4AD6BD4FE078}"/>
          </ac:spMkLst>
        </pc:spChg>
        <pc:spChg chg="add mod">
          <ac:chgData name="Eitan Blumin" userId="36fcb13c-3a5a-43c2-aa2e-520becbaeb9b" providerId="ADAL" clId="{A4BF5267-9004-4CD2-AFEF-7D277864A246}" dt="2023-02-21T08:47:25.092" v="389" actId="20577"/>
          <ac:spMkLst>
            <pc:docMk/>
            <pc:sldMk cId="4144508116" sldId="458"/>
            <ac:spMk id="16" creationId="{FA5B71BF-B67E-8285-1AD4-F6D57ED21B7F}"/>
          </ac:spMkLst>
        </pc:spChg>
        <pc:spChg chg="add mod">
          <ac:chgData name="Eitan Blumin" userId="36fcb13c-3a5a-43c2-aa2e-520becbaeb9b" providerId="ADAL" clId="{A4BF5267-9004-4CD2-AFEF-7D277864A246}" dt="2023-02-21T08:47:23.428" v="388" actId="20577"/>
          <ac:spMkLst>
            <pc:docMk/>
            <pc:sldMk cId="4144508116" sldId="458"/>
            <ac:spMk id="17" creationId="{9E0A0376-940A-D67E-7DD8-0C486A564EF2}"/>
          </ac:spMkLst>
        </pc:spChg>
        <pc:picChg chg="add del mod">
          <ac:chgData name="Eitan Blumin" userId="36fcb13c-3a5a-43c2-aa2e-520becbaeb9b" providerId="ADAL" clId="{A4BF5267-9004-4CD2-AFEF-7D277864A246}" dt="2023-02-21T08:41:57.982" v="312" actId="478"/>
          <ac:picMkLst>
            <pc:docMk/>
            <pc:sldMk cId="4144508116" sldId="458"/>
            <ac:picMk id="12" creationId="{1687886C-107B-A1BA-DFB4-5CECCFF0A1C4}"/>
          </ac:picMkLst>
        </pc:picChg>
        <pc:picChg chg="add del mod">
          <ac:chgData name="Eitan Blumin" userId="36fcb13c-3a5a-43c2-aa2e-520becbaeb9b" providerId="ADAL" clId="{A4BF5267-9004-4CD2-AFEF-7D277864A246}" dt="2023-02-21T08:41:14.009" v="299" actId="22"/>
          <ac:picMkLst>
            <pc:docMk/>
            <pc:sldMk cId="4144508116" sldId="458"/>
            <ac:picMk id="14" creationId="{9C55817E-07C1-5DAC-78F3-A93E0B2F6106}"/>
          </ac:picMkLst>
        </pc:picChg>
        <pc:picChg chg="add mod">
          <ac:chgData name="Eitan Blumin" userId="36fcb13c-3a5a-43c2-aa2e-520becbaeb9b" providerId="ADAL" clId="{A4BF5267-9004-4CD2-AFEF-7D277864A246}" dt="2023-02-22T07:55:04.697" v="1127" actId="1076"/>
          <ac:picMkLst>
            <pc:docMk/>
            <pc:sldMk cId="4144508116" sldId="458"/>
            <ac:picMk id="1026" creationId="{F839144F-CCAC-3AD4-018D-8A489C74856D}"/>
          </ac:picMkLst>
        </pc:picChg>
        <pc:cxnChg chg="mod">
          <ac:chgData name="Eitan Blumin" userId="36fcb13c-3a5a-43c2-aa2e-520becbaeb9b" providerId="ADAL" clId="{A4BF5267-9004-4CD2-AFEF-7D277864A246}" dt="2023-02-21T08:49:33.917" v="395" actId="14861"/>
          <ac:cxnSpMkLst>
            <pc:docMk/>
            <pc:sldMk cId="4144508116" sldId="458"/>
            <ac:cxnSpMk id="7" creationId="{EBDA3F99-13F1-CA6D-31EA-772700F1DCDF}"/>
          </ac:cxnSpMkLst>
        </pc:cxnChg>
      </pc:sldChg>
      <pc:sldChg chg="addSp delSp modSp mod">
        <pc:chgData name="Eitan Blumin" userId="36fcb13c-3a5a-43c2-aa2e-520becbaeb9b" providerId="ADAL" clId="{A4BF5267-9004-4CD2-AFEF-7D277864A246}" dt="2023-02-22T08:01:06.570" v="1151" actId="1076"/>
        <pc:sldMkLst>
          <pc:docMk/>
          <pc:sldMk cId="2618671433" sldId="459"/>
        </pc:sldMkLst>
        <pc:spChg chg="mod">
          <ac:chgData name="Eitan Blumin" userId="36fcb13c-3a5a-43c2-aa2e-520becbaeb9b" providerId="ADAL" clId="{A4BF5267-9004-4CD2-AFEF-7D277864A246}" dt="2023-02-22T08:01:06.570" v="1151" actId="1076"/>
          <ac:spMkLst>
            <pc:docMk/>
            <pc:sldMk cId="2618671433" sldId="459"/>
            <ac:spMk id="2" creationId="{91FF2DB7-BCA8-BD71-8700-64746F47FAEA}"/>
          </ac:spMkLst>
        </pc:spChg>
        <pc:spChg chg="mod">
          <ac:chgData name="Eitan Blumin" userId="36fcb13c-3a5a-43c2-aa2e-520becbaeb9b" providerId="ADAL" clId="{A4BF5267-9004-4CD2-AFEF-7D277864A246}" dt="2023-02-21T08:19:52.067" v="46" actId="1076"/>
          <ac:spMkLst>
            <pc:docMk/>
            <pc:sldMk cId="2618671433" sldId="459"/>
            <ac:spMk id="3" creationId="{07FE1222-AFD2-A98B-7A60-92AE0423EB8E}"/>
          </ac:spMkLst>
        </pc:spChg>
        <pc:spChg chg="mod">
          <ac:chgData name="Eitan Blumin" userId="36fcb13c-3a5a-43c2-aa2e-520becbaeb9b" providerId="ADAL" clId="{A4BF5267-9004-4CD2-AFEF-7D277864A246}" dt="2023-02-21T08:19:52.067" v="46" actId="1076"/>
          <ac:spMkLst>
            <pc:docMk/>
            <pc:sldMk cId="2618671433" sldId="459"/>
            <ac:spMk id="5" creationId="{25248DE5-0FB0-3E27-EDF7-1EB70D68A4D8}"/>
          </ac:spMkLst>
        </pc:spChg>
        <pc:spChg chg="add mod">
          <ac:chgData name="Eitan Blumin" userId="36fcb13c-3a5a-43c2-aa2e-520becbaeb9b" providerId="ADAL" clId="{A4BF5267-9004-4CD2-AFEF-7D277864A246}" dt="2023-02-21T08:23:20.401" v="79" actId="1076"/>
          <ac:spMkLst>
            <pc:docMk/>
            <pc:sldMk cId="2618671433" sldId="459"/>
            <ac:spMk id="6" creationId="{851CC729-F9FF-F1FD-30B0-CA377B5A5338}"/>
          </ac:spMkLst>
        </pc:spChg>
        <pc:spChg chg="del mod">
          <ac:chgData name="Eitan Blumin" userId="36fcb13c-3a5a-43c2-aa2e-520becbaeb9b" providerId="ADAL" clId="{A4BF5267-9004-4CD2-AFEF-7D277864A246}" dt="2023-02-21T08:16:54.599" v="23" actId="478"/>
          <ac:spMkLst>
            <pc:docMk/>
            <pc:sldMk cId="2618671433" sldId="459"/>
            <ac:spMk id="8" creationId="{B1B14294-687D-1331-2E3C-AF82CCED9D42}"/>
          </ac:spMkLst>
        </pc:spChg>
        <pc:picChg chg="mod">
          <ac:chgData name="Eitan Blumin" userId="36fcb13c-3a5a-43c2-aa2e-520becbaeb9b" providerId="ADAL" clId="{A4BF5267-9004-4CD2-AFEF-7D277864A246}" dt="2023-02-21T08:19:52.067" v="46" actId="1076"/>
          <ac:picMkLst>
            <pc:docMk/>
            <pc:sldMk cId="2618671433" sldId="459"/>
            <ac:picMk id="3074" creationId="{82C456E7-4726-C0C8-FBED-1334D368995F}"/>
          </ac:picMkLst>
        </pc:picChg>
        <pc:cxnChg chg="mod">
          <ac:chgData name="Eitan Blumin" userId="36fcb13c-3a5a-43c2-aa2e-520becbaeb9b" providerId="ADAL" clId="{A4BF5267-9004-4CD2-AFEF-7D277864A246}" dt="2023-02-21T08:48:06.190" v="391" actId="14861"/>
          <ac:cxnSpMkLst>
            <pc:docMk/>
            <pc:sldMk cId="2618671433" sldId="459"/>
            <ac:cxnSpMk id="7" creationId="{EBDA3F99-13F1-CA6D-31EA-772700F1DCDF}"/>
          </ac:cxnSpMkLst>
        </pc:cxnChg>
      </pc:sldChg>
      <pc:sldChg chg="addSp delSp modSp mod">
        <pc:chgData name="Eitan Blumin" userId="36fcb13c-3a5a-43c2-aa2e-520becbaeb9b" providerId="ADAL" clId="{A4BF5267-9004-4CD2-AFEF-7D277864A246}" dt="2023-02-21T08:12:18.176" v="15" actId="1076"/>
        <pc:sldMkLst>
          <pc:docMk/>
          <pc:sldMk cId="3564869900" sldId="460"/>
        </pc:sldMkLst>
        <pc:spChg chg="mod">
          <ac:chgData name="Eitan Blumin" userId="36fcb13c-3a5a-43c2-aa2e-520becbaeb9b" providerId="ADAL" clId="{A4BF5267-9004-4CD2-AFEF-7D277864A246}" dt="2023-02-21T08:01:56.841" v="0" actId="1076"/>
          <ac:spMkLst>
            <pc:docMk/>
            <pc:sldMk cId="3564869900" sldId="460"/>
            <ac:spMk id="8" creationId="{0AE3B79A-10D7-A5AF-213B-B28CCDC861AE}"/>
          </ac:spMkLst>
        </pc:spChg>
        <pc:grpChg chg="add mod">
          <ac:chgData name="Eitan Blumin" userId="36fcb13c-3a5a-43c2-aa2e-520becbaeb9b" providerId="ADAL" clId="{A4BF5267-9004-4CD2-AFEF-7D277864A246}" dt="2023-02-21T08:11:54.599" v="12" actId="1076"/>
          <ac:grpSpMkLst>
            <pc:docMk/>
            <pc:sldMk cId="3564869900" sldId="460"/>
            <ac:grpSpMk id="41" creationId="{ECB54518-0D69-233E-E741-737E4E4A9B9F}"/>
          </ac:grpSpMkLst>
        </pc:grpChg>
        <pc:picChg chg="mod">
          <ac:chgData name="Eitan Blumin" userId="36fcb13c-3a5a-43c2-aa2e-520becbaeb9b" providerId="ADAL" clId="{A4BF5267-9004-4CD2-AFEF-7D277864A246}" dt="2023-02-21T08:02:10.412" v="1" actId="1076"/>
          <ac:picMkLst>
            <pc:docMk/>
            <pc:sldMk cId="3564869900" sldId="460"/>
            <ac:picMk id="7" creationId="{B9BCFECA-1AC5-821F-A583-E53A857B895C}"/>
          </ac:picMkLst>
        </pc:picChg>
        <pc:picChg chg="del mod">
          <ac:chgData name="Eitan Blumin" userId="36fcb13c-3a5a-43c2-aa2e-520becbaeb9b" providerId="ADAL" clId="{A4BF5267-9004-4CD2-AFEF-7D277864A246}" dt="2023-02-21T08:11:42.634" v="8" actId="478"/>
          <ac:picMkLst>
            <pc:docMk/>
            <pc:sldMk cId="3564869900" sldId="460"/>
            <ac:picMk id="35" creationId="{FBB7BF3C-1FBF-8D61-5CF3-A3081D119BD7}"/>
          </ac:picMkLst>
        </pc:picChg>
        <pc:picChg chg="add mod">
          <ac:chgData name="Eitan Blumin" userId="36fcb13c-3a5a-43c2-aa2e-520becbaeb9b" providerId="ADAL" clId="{A4BF5267-9004-4CD2-AFEF-7D277864A246}" dt="2023-02-21T08:11:46.431" v="9" actId="164"/>
          <ac:picMkLst>
            <pc:docMk/>
            <pc:sldMk cId="3564869900" sldId="460"/>
            <ac:picMk id="38" creationId="{47A4900D-1061-565C-FE03-A66C2A4A4B71}"/>
          </ac:picMkLst>
        </pc:picChg>
        <pc:picChg chg="add mod">
          <ac:chgData name="Eitan Blumin" userId="36fcb13c-3a5a-43c2-aa2e-520becbaeb9b" providerId="ADAL" clId="{A4BF5267-9004-4CD2-AFEF-7D277864A246}" dt="2023-02-21T08:12:18.176" v="15" actId="1076"/>
          <ac:picMkLst>
            <pc:docMk/>
            <pc:sldMk cId="3564869900" sldId="460"/>
            <ac:picMk id="40" creationId="{A1687240-BC9E-44C2-078D-DCF841BF4E5A}"/>
          </ac:picMkLst>
        </pc:picChg>
      </pc:sldChg>
      <pc:sldChg chg="addSp delSp modSp add mod">
        <pc:chgData name="Eitan Blumin" userId="36fcb13c-3a5a-43c2-aa2e-520becbaeb9b" providerId="ADAL" clId="{A4BF5267-9004-4CD2-AFEF-7D277864A246}" dt="2023-02-22T07:55:55.552" v="1134" actId="1076"/>
        <pc:sldMkLst>
          <pc:docMk/>
          <pc:sldMk cId="4250097736" sldId="461"/>
        </pc:sldMkLst>
        <pc:spChg chg="del">
          <ac:chgData name="Eitan Blumin" userId="36fcb13c-3a5a-43c2-aa2e-520becbaeb9b" providerId="ADAL" clId="{A4BF5267-9004-4CD2-AFEF-7D277864A246}" dt="2023-02-21T08:41:30.550" v="305" actId="478"/>
          <ac:spMkLst>
            <pc:docMk/>
            <pc:sldMk cId="4250097736" sldId="461"/>
            <ac:spMk id="2" creationId="{91FF2DB7-BCA8-BD71-8700-64746F47FAEA}"/>
          </ac:spMkLst>
        </pc:spChg>
        <pc:spChg chg="del">
          <ac:chgData name="Eitan Blumin" userId="36fcb13c-3a5a-43c2-aa2e-520becbaeb9b" providerId="ADAL" clId="{A4BF5267-9004-4CD2-AFEF-7D277864A246}" dt="2023-02-21T08:41:25.107" v="303" actId="478"/>
          <ac:spMkLst>
            <pc:docMk/>
            <pc:sldMk cId="4250097736" sldId="461"/>
            <ac:spMk id="3" creationId="{07FE1222-AFD2-A98B-7A60-92AE0423EB8E}"/>
          </ac:spMkLst>
        </pc:spChg>
        <pc:spChg chg="add del mod">
          <ac:chgData name="Eitan Blumin" userId="36fcb13c-3a5a-43c2-aa2e-520becbaeb9b" providerId="ADAL" clId="{A4BF5267-9004-4CD2-AFEF-7D277864A246}" dt="2023-02-21T08:41:33.257" v="307"/>
          <ac:spMkLst>
            <pc:docMk/>
            <pc:sldMk cId="4250097736" sldId="461"/>
            <ac:spMk id="4" creationId="{85CBB2F3-C7A5-F24F-2478-6F8D722214C2}"/>
          </ac:spMkLst>
        </pc:spChg>
        <pc:spChg chg="del">
          <ac:chgData name="Eitan Blumin" userId="36fcb13c-3a5a-43c2-aa2e-520becbaeb9b" providerId="ADAL" clId="{A4BF5267-9004-4CD2-AFEF-7D277864A246}" dt="2023-02-21T08:41:25.107" v="303" actId="478"/>
          <ac:spMkLst>
            <pc:docMk/>
            <pc:sldMk cId="4250097736" sldId="461"/>
            <ac:spMk id="5" creationId="{25248DE5-0FB0-3E27-EDF7-1EB70D68A4D8}"/>
          </ac:spMkLst>
        </pc:spChg>
        <pc:spChg chg="del">
          <ac:chgData name="Eitan Blumin" userId="36fcb13c-3a5a-43c2-aa2e-520becbaeb9b" providerId="ADAL" clId="{A4BF5267-9004-4CD2-AFEF-7D277864A246}" dt="2023-02-21T08:41:28.139" v="304" actId="478"/>
          <ac:spMkLst>
            <pc:docMk/>
            <pc:sldMk cId="4250097736" sldId="461"/>
            <ac:spMk id="8" creationId="{B1B14294-687D-1331-2E3C-AF82CCED9D42}"/>
          </ac:spMkLst>
        </pc:spChg>
        <pc:spChg chg="add del mod">
          <ac:chgData name="Eitan Blumin" userId="36fcb13c-3a5a-43c2-aa2e-520becbaeb9b" providerId="ADAL" clId="{A4BF5267-9004-4CD2-AFEF-7D277864A246}" dt="2023-02-21T08:41:42.975" v="308" actId="478"/>
          <ac:spMkLst>
            <pc:docMk/>
            <pc:sldMk cId="4250097736" sldId="461"/>
            <ac:spMk id="9" creationId="{36E3713C-ADA1-6C75-781E-2DB85BA2A12A}"/>
          </ac:spMkLst>
        </pc:spChg>
        <pc:picChg chg="add mod">
          <ac:chgData name="Eitan Blumin" userId="36fcb13c-3a5a-43c2-aa2e-520becbaeb9b" providerId="ADAL" clId="{A4BF5267-9004-4CD2-AFEF-7D277864A246}" dt="2023-02-22T07:55:55.552" v="1134" actId="1076"/>
          <ac:picMkLst>
            <pc:docMk/>
            <pc:sldMk cId="4250097736" sldId="461"/>
            <ac:picMk id="2" creationId="{2953D5E8-76E7-C8C9-03AD-A88700265280}"/>
          </ac:picMkLst>
        </pc:picChg>
        <pc:picChg chg="add mod">
          <ac:chgData name="Eitan Blumin" userId="36fcb13c-3a5a-43c2-aa2e-520becbaeb9b" providerId="ADAL" clId="{A4BF5267-9004-4CD2-AFEF-7D277864A246}" dt="2023-02-21T08:41:55.008" v="311" actId="1076"/>
          <ac:picMkLst>
            <pc:docMk/>
            <pc:sldMk cId="4250097736" sldId="461"/>
            <ac:picMk id="10" creationId="{03B969B8-BBFC-5330-96D3-E00D48E1ED7C}"/>
          </ac:picMkLst>
        </pc:picChg>
        <pc:picChg chg="del mod">
          <ac:chgData name="Eitan Blumin" userId="36fcb13c-3a5a-43c2-aa2e-520becbaeb9b" providerId="ADAL" clId="{A4BF5267-9004-4CD2-AFEF-7D277864A246}" dt="2023-02-21T08:41:31.507" v="306" actId="21"/>
          <ac:picMkLst>
            <pc:docMk/>
            <pc:sldMk cId="4250097736" sldId="461"/>
            <ac:picMk id="12" creationId="{1687886C-107B-A1BA-DFB4-5CECCFF0A1C4}"/>
          </ac:picMkLst>
        </pc:picChg>
        <pc:picChg chg="del">
          <ac:chgData name="Eitan Blumin" userId="36fcb13c-3a5a-43c2-aa2e-520becbaeb9b" providerId="ADAL" clId="{A4BF5267-9004-4CD2-AFEF-7D277864A246}" dt="2023-02-21T08:41:25.107" v="303" actId="478"/>
          <ac:picMkLst>
            <pc:docMk/>
            <pc:sldMk cId="4250097736" sldId="461"/>
            <ac:picMk id="3074" creationId="{82C456E7-4726-C0C8-FBED-1334D368995F}"/>
          </ac:picMkLst>
        </pc:picChg>
        <pc:cxnChg chg="del">
          <ac:chgData name="Eitan Blumin" userId="36fcb13c-3a5a-43c2-aa2e-520becbaeb9b" providerId="ADAL" clId="{A4BF5267-9004-4CD2-AFEF-7D277864A246}" dt="2023-02-21T08:41:25.107" v="303" actId="478"/>
          <ac:cxnSpMkLst>
            <pc:docMk/>
            <pc:sldMk cId="4250097736" sldId="461"/>
            <ac:cxnSpMk id="7" creationId="{EBDA3F99-13F1-CA6D-31EA-772700F1DCDF}"/>
          </ac:cxnSpMkLst>
        </pc:cxnChg>
      </pc:sldChg>
      <pc:sldChg chg="delSp modSp new mod">
        <pc:chgData name="Eitan Blumin" userId="36fcb13c-3a5a-43c2-aa2e-520becbaeb9b" providerId="ADAL" clId="{A4BF5267-9004-4CD2-AFEF-7D277864A246}" dt="2023-02-22T07:56:56.957" v="1139" actId="2085"/>
        <pc:sldMkLst>
          <pc:docMk/>
          <pc:sldMk cId="1238863803" sldId="462"/>
        </pc:sldMkLst>
        <pc:spChg chg="del">
          <ac:chgData name="Eitan Blumin" userId="36fcb13c-3a5a-43c2-aa2e-520becbaeb9b" providerId="ADAL" clId="{A4BF5267-9004-4CD2-AFEF-7D277864A246}" dt="2023-02-21T08:52:57.699" v="432" actId="478"/>
          <ac:spMkLst>
            <pc:docMk/>
            <pc:sldMk cId="1238863803" sldId="462"/>
            <ac:spMk id="2" creationId="{3776560F-5C78-BAF0-6241-0E973035BA61}"/>
          </ac:spMkLst>
        </pc:spChg>
        <pc:spChg chg="mod">
          <ac:chgData name="Eitan Blumin" userId="36fcb13c-3a5a-43c2-aa2e-520becbaeb9b" providerId="ADAL" clId="{A4BF5267-9004-4CD2-AFEF-7D277864A246}" dt="2023-02-22T07:56:56.957" v="1139" actId="2085"/>
          <ac:spMkLst>
            <pc:docMk/>
            <pc:sldMk cId="1238863803" sldId="462"/>
            <ac:spMk id="3" creationId="{3A676628-8072-0E34-5292-03DF7AFE149A}"/>
          </ac:spMkLst>
        </pc:spChg>
      </pc:sldChg>
      <pc:sldChg chg="addSp delSp modSp add mod modNotesTx">
        <pc:chgData name="Eitan Blumin" userId="36fcb13c-3a5a-43c2-aa2e-520becbaeb9b" providerId="ADAL" clId="{A4BF5267-9004-4CD2-AFEF-7D277864A246}" dt="2023-02-22T07:56:31.860" v="1138" actId="1076"/>
        <pc:sldMkLst>
          <pc:docMk/>
          <pc:sldMk cId="902522663" sldId="463"/>
        </pc:sldMkLst>
        <pc:spChg chg="mod">
          <ac:chgData name="Eitan Blumin" userId="36fcb13c-3a5a-43c2-aa2e-520becbaeb9b" providerId="ADAL" clId="{A4BF5267-9004-4CD2-AFEF-7D277864A246}" dt="2023-02-22T07:40:14.472" v="476" actId="20577"/>
          <ac:spMkLst>
            <pc:docMk/>
            <pc:sldMk cId="902522663" sldId="463"/>
            <ac:spMk id="2" creationId="{91FF2DB7-BCA8-BD71-8700-64746F47FAEA}"/>
          </ac:spMkLst>
        </pc:spChg>
        <pc:spChg chg="del">
          <ac:chgData name="Eitan Blumin" userId="36fcb13c-3a5a-43c2-aa2e-520becbaeb9b" providerId="ADAL" clId="{A4BF5267-9004-4CD2-AFEF-7D277864A246}" dt="2023-02-22T07:40:30.921" v="487" actId="478"/>
          <ac:spMkLst>
            <pc:docMk/>
            <pc:sldMk cId="902522663" sldId="463"/>
            <ac:spMk id="3" creationId="{07FE1222-AFD2-A98B-7A60-92AE0423EB8E}"/>
          </ac:spMkLst>
        </pc:spChg>
        <pc:spChg chg="add mod">
          <ac:chgData name="Eitan Blumin" userId="36fcb13c-3a5a-43c2-aa2e-520becbaeb9b" providerId="ADAL" clId="{A4BF5267-9004-4CD2-AFEF-7D277864A246}" dt="2023-02-22T07:41:01.204" v="497" actId="1076"/>
          <ac:spMkLst>
            <pc:docMk/>
            <pc:sldMk cId="902522663" sldId="463"/>
            <ac:spMk id="4" creationId="{3D161D31-A7FB-CBDF-3486-A47E7D9B86B1}"/>
          </ac:spMkLst>
        </pc:spChg>
        <pc:spChg chg="mod">
          <ac:chgData name="Eitan Blumin" userId="36fcb13c-3a5a-43c2-aa2e-520becbaeb9b" providerId="ADAL" clId="{A4BF5267-9004-4CD2-AFEF-7D277864A246}" dt="2023-02-22T07:40:27.285" v="485" actId="20577"/>
          <ac:spMkLst>
            <pc:docMk/>
            <pc:sldMk cId="902522663" sldId="463"/>
            <ac:spMk id="5" creationId="{25248DE5-0FB0-3E27-EDF7-1EB70D68A4D8}"/>
          </ac:spMkLst>
        </pc:spChg>
        <pc:spChg chg="add mod">
          <ac:chgData name="Eitan Blumin" userId="36fcb13c-3a5a-43c2-aa2e-520becbaeb9b" providerId="ADAL" clId="{A4BF5267-9004-4CD2-AFEF-7D277864A246}" dt="2023-02-22T07:41:03.710" v="498" actId="1076"/>
          <ac:spMkLst>
            <pc:docMk/>
            <pc:sldMk cId="902522663" sldId="463"/>
            <ac:spMk id="6" creationId="{04441C48-9041-9F0B-E9F7-E38BD4CEA817}"/>
          </ac:spMkLst>
        </pc:spChg>
        <pc:spChg chg="mod">
          <ac:chgData name="Eitan Blumin" userId="36fcb13c-3a5a-43c2-aa2e-520becbaeb9b" providerId="ADAL" clId="{A4BF5267-9004-4CD2-AFEF-7D277864A246}" dt="2023-02-22T07:44:20.078" v="679" actId="20577"/>
          <ac:spMkLst>
            <pc:docMk/>
            <pc:sldMk cId="902522663" sldId="463"/>
            <ac:spMk id="8" creationId="{B1B14294-687D-1331-2E3C-AF82CCED9D42}"/>
          </ac:spMkLst>
        </pc:spChg>
        <pc:spChg chg="add mod">
          <ac:chgData name="Eitan Blumin" userId="36fcb13c-3a5a-43c2-aa2e-520becbaeb9b" providerId="ADAL" clId="{A4BF5267-9004-4CD2-AFEF-7D277864A246}" dt="2023-02-22T07:41:06.248" v="500" actId="1076"/>
          <ac:spMkLst>
            <pc:docMk/>
            <pc:sldMk cId="902522663" sldId="463"/>
            <ac:spMk id="9" creationId="{878657AD-CC73-A5A2-8E1D-D8EB754771CC}"/>
          </ac:spMkLst>
        </pc:spChg>
        <pc:spChg chg="mod">
          <ac:chgData name="Eitan Blumin" userId="36fcb13c-3a5a-43c2-aa2e-520becbaeb9b" providerId="ADAL" clId="{A4BF5267-9004-4CD2-AFEF-7D277864A246}" dt="2023-02-22T07:42:37.172" v="518" actId="1076"/>
          <ac:spMkLst>
            <pc:docMk/>
            <pc:sldMk cId="902522663" sldId="463"/>
            <ac:spMk id="15" creationId="{B79BFBD4-B843-FDFC-20C2-4AD6BD4FE078}"/>
          </ac:spMkLst>
        </pc:spChg>
        <pc:spChg chg="mod ord">
          <ac:chgData name="Eitan Blumin" userId="36fcb13c-3a5a-43c2-aa2e-520becbaeb9b" providerId="ADAL" clId="{A4BF5267-9004-4CD2-AFEF-7D277864A246}" dt="2023-02-22T07:42:22.415" v="515" actId="166"/>
          <ac:spMkLst>
            <pc:docMk/>
            <pc:sldMk cId="902522663" sldId="463"/>
            <ac:spMk id="16" creationId="{FA5B71BF-B67E-8285-1AD4-F6D57ED21B7F}"/>
          </ac:spMkLst>
        </pc:spChg>
        <pc:spChg chg="del">
          <ac:chgData name="Eitan Blumin" userId="36fcb13c-3a5a-43c2-aa2e-520becbaeb9b" providerId="ADAL" clId="{A4BF5267-9004-4CD2-AFEF-7D277864A246}" dt="2023-02-22T07:40:35.099" v="489" actId="478"/>
          <ac:spMkLst>
            <pc:docMk/>
            <pc:sldMk cId="902522663" sldId="463"/>
            <ac:spMk id="17" creationId="{9E0A0376-940A-D67E-7DD8-0C486A564EF2}"/>
          </ac:spMkLst>
        </pc:spChg>
        <pc:spChg chg="add mod">
          <ac:chgData name="Eitan Blumin" userId="36fcb13c-3a5a-43c2-aa2e-520becbaeb9b" providerId="ADAL" clId="{A4BF5267-9004-4CD2-AFEF-7D277864A246}" dt="2023-02-22T07:42:32.502" v="517" actId="207"/>
          <ac:spMkLst>
            <pc:docMk/>
            <pc:sldMk cId="902522663" sldId="463"/>
            <ac:spMk id="21" creationId="{834856DD-078F-91E3-541B-92C35F1263BE}"/>
          </ac:spMkLst>
        </pc:spChg>
        <pc:grpChg chg="add mod">
          <ac:chgData name="Eitan Blumin" userId="36fcb13c-3a5a-43c2-aa2e-520becbaeb9b" providerId="ADAL" clId="{A4BF5267-9004-4CD2-AFEF-7D277864A246}" dt="2023-02-22T07:56:31.860" v="1138" actId="1076"/>
          <ac:grpSpMkLst>
            <pc:docMk/>
            <pc:sldMk cId="902522663" sldId="463"/>
            <ac:grpSpMk id="25" creationId="{EC2379EC-5913-1CB6-5CCA-61F8B1692301}"/>
          </ac:grpSpMkLst>
        </pc:grpChg>
        <pc:picChg chg="mod">
          <ac:chgData name="Eitan Blumin" userId="36fcb13c-3a5a-43c2-aa2e-520becbaeb9b" providerId="ADAL" clId="{A4BF5267-9004-4CD2-AFEF-7D277864A246}" dt="2023-02-22T07:56:15.994" v="1135"/>
          <ac:picMkLst>
            <pc:docMk/>
            <pc:sldMk cId="902522663" sldId="463"/>
            <ac:picMk id="26" creationId="{EF215B13-40D5-6438-AA7B-A308B165BE4E}"/>
          </ac:picMkLst>
        </pc:picChg>
        <pc:picChg chg="mod">
          <ac:chgData name="Eitan Blumin" userId="36fcb13c-3a5a-43c2-aa2e-520becbaeb9b" providerId="ADAL" clId="{A4BF5267-9004-4CD2-AFEF-7D277864A246}" dt="2023-02-22T07:56:15.994" v="1135"/>
          <ac:picMkLst>
            <pc:docMk/>
            <pc:sldMk cId="902522663" sldId="463"/>
            <ac:picMk id="27" creationId="{593DA28C-9194-9427-22B0-70CC7FBF5448}"/>
          </ac:picMkLst>
        </pc:picChg>
        <pc:cxnChg chg="del">
          <ac:chgData name="Eitan Blumin" userId="36fcb13c-3a5a-43c2-aa2e-520becbaeb9b" providerId="ADAL" clId="{A4BF5267-9004-4CD2-AFEF-7D277864A246}" dt="2023-02-22T07:40:29.570" v="486" actId="478"/>
          <ac:cxnSpMkLst>
            <pc:docMk/>
            <pc:sldMk cId="902522663" sldId="463"/>
            <ac:cxnSpMk id="7" creationId="{EBDA3F99-13F1-CA6D-31EA-772700F1DCDF}"/>
          </ac:cxnSpMkLst>
        </pc:cxnChg>
        <pc:cxnChg chg="add mod">
          <ac:chgData name="Eitan Blumin" userId="36fcb13c-3a5a-43c2-aa2e-520becbaeb9b" providerId="ADAL" clId="{A4BF5267-9004-4CD2-AFEF-7D277864A246}" dt="2023-02-22T07:42:25.117" v="516" actId="14100"/>
          <ac:cxnSpMkLst>
            <pc:docMk/>
            <pc:sldMk cId="902522663" sldId="463"/>
            <ac:cxnSpMk id="11" creationId="{37C07D68-DEFB-2D48-E91D-9811C1AA2F19}"/>
          </ac:cxnSpMkLst>
        </pc:cxnChg>
      </pc:sldChg>
      <pc:sldChg chg="addSp delSp modSp new mod">
        <pc:chgData name="Eitan Blumin" userId="36fcb13c-3a5a-43c2-aa2e-520becbaeb9b" providerId="ADAL" clId="{A4BF5267-9004-4CD2-AFEF-7D277864A246}" dt="2023-02-22T07:57:52.114" v="1148" actId="1076"/>
        <pc:sldMkLst>
          <pc:docMk/>
          <pc:sldMk cId="3586738686" sldId="464"/>
        </pc:sldMkLst>
        <pc:spChg chg="mod">
          <ac:chgData name="Eitan Blumin" userId="36fcb13c-3a5a-43c2-aa2e-520becbaeb9b" providerId="ADAL" clId="{A4BF5267-9004-4CD2-AFEF-7D277864A246}" dt="2023-02-22T07:45:32.100" v="715" actId="20577"/>
          <ac:spMkLst>
            <pc:docMk/>
            <pc:sldMk cId="3586738686" sldId="464"/>
            <ac:spMk id="2" creationId="{90EBCA54-E192-4639-6A63-87595BEC593D}"/>
          </ac:spMkLst>
        </pc:spChg>
        <pc:spChg chg="del mod">
          <ac:chgData name="Eitan Blumin" userId="36fcb13c-3a5a-43c2-aa2e-520becbaeb9b" providerId="ADAL" clId="{A4BF5267-9004-4CD2-AFEF-7D277864A246}" dt="2023-02-22T07:45:13.097" v="686" actId="478"/>
          <ac:spMkLst>
            <pc:docMk/>
            <pc:sldMk cId="3586738686" sldId="464"/>
            <ac:spMk id="3" creationId="{80071009-45CF-E3FD-2523-2B6AA2ECD081}"/>
          </ac:spMkLst>
        </pc:spChg>
        <pc:spChg chg="add del mod">
          <ac:chgData name="Eitan Blumin" userId="36fcb13c-3a5a-43c2-aa2e-520becbaeb9b" providerId="ADAL" clId="{A4BF5267-9004-4CD2-AFEF-7D277864A246}" dt="2023-02-22T07:45:07.893" v="683"/>
          <ac:spMkLst>
            <pc:docMk/>
            <pc:sldMk cId="3586738686" sldId="464"/>
            <ac:spMk id="5" creationId="{0B5C27CA-ADA8-761B-D43C-5263C4E29D80}"/>
          </ac:spMkLst>
        </pc:spChg>
        <pc:spChg chg="add del mod">
          <ac:chgData name="Eitan Blumin" userId="36fcb13c-3a5a-43c2-aa2e-520becbaeb9b" providerId="ADAL" clId="{A4BF5267-9004-4CD2-AFEF-7D277864A246}" dt="2023-02-22T07:45:07.893" v="683"/>
          <ac:spMkLst>
            <pc:docMk/>
            <pc:sldMk cId="3586738686" sldId="464"/>
            <ac:spMk id="6" creationId="{9CBD293C-616B-9645-BB92-8CEA464C600A}"/>
          </ac:spMkLst>
        </pc:spChg>
        <pc:spChg chg="add del mod">
          <ac:chgData name="Eitan Blumin" userId="36fcb13c-3a5a-43c2-aa2e-520becbaeb9b" providerId="ADAL" clId="{A4BF5267-9004-4CD2-AFEF-7D277864A246}" dt="2023-02-22T07:45:54.152" v="718" actId="478"/>
          <ac:spMkLst>
            <pc:docMk/>
            <pc:sldMk cId="3586738686" sldId="464"/>
            <ac:spMk id="8" creationId="{6B92BB32-4428-1EE6-148E-8FB327C28EA9}"/>
          </ac:spMkLst>
        </pc:spChg>
        <pc:spChg chg="add del mod">
          <ac:chgData name="Eitan Blumin" userId="36fcb13c-3a5a-43c2-aa2e-520becbaeb9b" providerId="ADAL" clId="{A4BF5267-9004-4CD2-AFEF-7D277864A246}" dt="2023-02-22T07:45:54.152" v="718" actId="478"/>
          <ac:spMkLst>
            <pc:docMk/>
            <pc:sldMk cId="3586738686" sldId="464"/>
            <ac:spMk id="9" creationId="{7B3E08E8-B43E-BEE9-9A20-22833AAC0C03}"/>
          </ac:spMkLst>
        </pc:spChg>
        <pc:spChg chg="add del mod">
          <ac:chgData name="Eitan Blumin" userId="36fcb13c-3a5a-43c2-aa2e-520becbaeb9b" providerId="ADAL" clId="{A4BF5267-9004-4CD2-AFEF-7D277864A246}" dt="2023-02-22T07:45:54.152" v="718" actId="478"/>
          <ac:spMkLst>
            <pc:docMk/>
            <pc:sldMk cId="3586738686" sldId="464"/>
            <ac:spMk id="10" creationId="{2464EE50-C091-9918-0CB4-BC8E91775246}"/>
          </ac:spMkLst>
        </pc:spChg>
        <pc:spChg chg="add del mod">
          <ac:chgData name="Eitan Blumin" userId="36fcb13c-3a5a-43c2-aa2e-520becbaeb9b" providerId="ADAL" clId="{A4BF5267-9004-4CD2-AFEF-7D277864A246}" dt="2023-02-22T07:45:54.152" v="718" actId="478"/>
          <ac:spMkLst>
            <pc:docMk/>
            <pc:sldMk cId="3586738686" sldId="464"/>
            <ac:spMk id="11" creationId="{FDE9917E-D746-5F34-0332-A1148238128C}"/>
          </ac:spMkLst>
        </pc:spChg>
        <pc:spChg chg="add mod">
          <ac:chgData name="Eitan Blumin" userId="36fcb13c-3a5a-43c2-aa2e-520becbaeb9b" providerId="ADAL" clId="{A4BF5267-9004-4CD2-AFEF-7D277864A246}" dt="2023-02-22T07:53:22.454" v="1120" actId="20577"/>
          <ac:spMkLst>
            <pc:docMk/>
            <pc:sldMk cId="3586738686" sldId="464"/>
            <ac:spMk id="13" creationId="{1C9E3A05-D8F3-30C3-0EA4-70EAC0BDCB41}"/>
          </ac:spMkLst>
        </pc:spChg>
        <pc:graphicFrameChg chg="add mod modGraphic">
          <ac:chgData name="Eitan Blumin" userId="36fcb13c-3a5a-43c2-aa2e-520becbaeb9b" providerId="ADAL" clId="{A4BF5267-9004-4CD2-AFEF-7D277864A246}" dt="2023-02-22T07:57:52.114" v="1148" actId="1076"/>
          <ac:graphicFrameMkLst>
            <pc:docMk/>
            <pc:sldMk cId="3586738686" sldId="464"/>
            <ac:graphicFrameMk id="12" creationId="{A715E56F-248F-8AEC-D420-BC4AB8455887}"/>
          </ac:graphicFrameMkLst>
        </pc:graphicFrameChg>
        <pc:picChg chg="add del mod">
          <ac:chgData name="Eitan Blumin" userId="36fcb13c-3a5a-43c2-aa2e-520becbaeb9b" providerId="ADAL" clId="{A4BF5267-9004-4CD2-AFEF-7D277864A246}" dt="2023-02-22T07:45:07.893" v="683"/>
          <ac:picMkLst>
            <pc:docMk/>
            <pc:sldMk cId="3586738686" sldId="464"/>
            <ac:picMk id="4" creationId="{536530AB-E997-0999-D7F3-96605A00B258}"/>
          </ac:picMkLst>
        </pc:picChg>
        <pc:picChg chg="add del mod">
          <ac:chgData name="Eitan Blumin" userId="36fcb13c-3a5a-43c2-aa2e-520becbaeb9b" providerId="ADAL" clId="{A4BF5267-9004-4CD2-AFEF-7D277864A246}" dt="2023-02-22T07:45:54.152" v="718" actId="478"/>
          <ac:picMkLst>
            <pc:docMk/>
            <pc:sldMk cId="3586738686" sldId="464"/>
            <ac:picMk id="7" creationId="{8E19F262-CC7F-C563-B463-042A09867123}"/>
          </ac:picMkLst>
        </pc:picChg>
        <pc:picChg chg="add del mod">
          <ac:chgData name="Eitan Blumin" userId="36fcb13c-3a5a-43c2-aa2e-520becbaeb9b" providerId="ADAL" clId="{A4BF5267-9004-4CD2-AFEF-7D277864A246}" dt="2023-02-22T07:52:05.920" v="1086" actId="21"/>
          <ac:picMkLst>
            <pc:docMk/>
            <pc:sldMk cId="3586738686" sldId="464"/>
            <ac:picMk id="15" creationId="{41749347-0A25-7CBF-3B55-167ABF5E3F74}"/>
          </ac:picMkLst>
        </pc:picChg>
      </pc:sldChg>
      <pc:sldChg chg="addSp delSp modSp new mod">
        <pc:chgData name="Eitan Blumin" userId="36fcb13c-3a5a-43c2-aa2e-520becbaeb9b" providerId="ADAL" clId="{A4BF5267-9004-4CD2-AFEF-7D277864A246}" dt="2023-02-22T08:00:14.829" v="1149" actId="14100"/>
        <pc:sldMkLst>
          <pc:docMk/>
          <pc:sldMk cId="1940822518" sldId="465"/>
        </pc:sldMkLst>
        <pc:spChg chg="del">
          <ac:chgData name="Eitan Blumin" userId="36fcb13c-3a5a-43c2-aa2e-520becbaeb9b" providerId="ADAL" clId="{A4BF5267-9004-4CD2-AFEF-7D277864A246}" dt="2023-02-22T07:52:07.755" v="1087"/>
          <ac:spMkLst>
            <pc:docMk/>
            <pc:sldMk cId="1940822518" sldId="465"/>
            <ac:spMk id="3" creationId="{F223DDFE-1FBB-5C87-84C6-8AF547198612}"/>
          </ac:spMkLst>
        </pc:spChg>
        <pc:picChg chg="add mod">
          <ac:chgData name="Eitan Blumin" userId="36fcb13c-3a5a-43c2-aa2e-520becbaeb9b" providerId="ADAL" clId="{A4BF5267-9004-4CD2-AFEF-7D277864A246}" dt="2023-02-22T08:00:14.829" v="1149" actId="14100"/>
          <ac:picMkLst>
            <pc:docMk/>
            <pc:sldMk cId="1940822518" sldId="465"/>
            <ac:picMk id="4" creationId="{37C75817-C45F-5425-F563-85BEEF9227E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28F83-03ED-4B25-BFE8-EEE4B4D8C258}"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IL"/>
        </a:p>
      </dgm:t>
    </dgm:pt>
    <dgm:pt modelId="{0A5192F4-8AB5-429F-B80F-AF9ED38F2CB4}">
      <dgm:prSet phldrT="[Text]"/>
      <dgm:spPr/>
      <dgm:t>
        <a:bodyPr/>
        <a:lstStyle/>
        <a:p>
          <a:r>
            <a:rPr lang="en-US" dirty="0"/>
            <a:t>Service1</a:t>
          </a:r>
          <a:endParaRPr lang="en-IL" dirty="0"/>
        </a:p>
      </dgm:t>
    </dgm:pt>
    <dgm:pt modelId="{FABEE243-3B16-491B-B692-50BE40FFCAB1}" type="parTrans" cxnId="{9D3EA5AC-1548-499C-8324-223265FBB868}">
      <dgm:prSet/>
      <dgm:spPr/>
      <dgm:t>
        <a:bodyPr/>
        <a:lstStyle/>
        <a:p>
          <a:endParaRPr lang="en-IL"/>
        </a:p>
      </dgm:t>
    </dgm:pt>
    <dgm:pt modelId="{8B971964-267D-483C-BCBF-8DDCEBE02772}" type="sibTrans" cxnId="{9D3EA5AC-1548-499C-8324-223265FBB868}">
      <dgm:prSet/>
      <dgm:spPr/>
      <dgm:t>
        <a:bodyPr/>
        <a:lstStyle/>
        <a:p>
          <a:endParaRPr lang="en-IL"/>
        </a:p>
      </dgm:t>
    </dgm:pt>
    <dgm:pt modelId="{76354536-B374-48AE-AC10-9520DC772453}">
      <dgm:prSet phldrT="[Text]"/>
      <dgm:spPr>
        <a:solidFill>
          <a:srgbClr val="EDAC09"/>
        </a:solidFill>
      </dgm:spPr>
      <dgm:t>
        <a:bodyPr/>
        <a:lstStyle/>
        <a:p>
          <a:r>
            <a:rPr lang="en-US" dirty="0">
              <a:solidFill>
                <a:schemeClr val="accent6">
                  <a:lumMod val="50000"/>
                </a:schemeClr>
              </a:solidFill>
            </a:rPr>
            <a:t>Tenant A</a:t>
          </a:r>
          <a:endParaRPr lang="en-IL" dirty="0">
            <a:solidFill>
              <a:schemeClr val="accent6">
                <a:lumMod val="50000"/>
              </a:schemeClr>
            </a:solidFill>
          </a:endParaRPr>
        </a:p>
      </dgm:t>
    </dgm:pt>
    <dgm:pt modelId="{6EE24F34-2AA3-47C2-A908-C39A6A21F8D4}" type="parTrans" cxnId="{AC64D607-B3DC-4023-A315-FF03133428B3}">
      <dgm:prSet/>
      <dgm:spPr/>
      <dgm:t>
        <a:bodyPr/>
        <a:lstStyle/>
        <a:p>
          <a:endParaRPr lang="en-IL"/>
        </a:p>
      </dgm:t>
    </dgm:pt>
    <dgm:pt modelId="{EC7366FA-9D1E-45F0-8E45-3769DC416B0C}" type="sibTrans" cxnId="{AC64D607-B3DC-4023-A315-FF03133428B3}">
      <dgm:prSet/>
      <dgm:spPr/>
      <dgm:t>
        <a:bodyPr/>
        <a:lstStyle/>
        <a:p>
          <a:endParaRPr lang="en-IL"/>
        </a:p>
      </dgm:t>
    </dgm:pt>
    <dgm:pt modelId="{8B7DFEC9-4328-42CA-89AA-5E6A9692E054}">
      <dgm:prSet phldrT="[Text]"/>
      <dgm:spPr>
        <a:solidFill>
          <a:srgbClr val="EDAC09"/>
        </a:solidFill>
      </dgm:spPr>
      <dgm:t>
        <a:bodyPr/>
        <a:lstStyle/>
        <a:p>
          <a:r>
            <a:rPr lang="en-US" dirty="0">
              <a:solidFill>
                <a:schemeClr val="accent6">
                  <a:lumMod val="50000"/>
                </a:schemeClr>
              </a:solidFill>
            </a:rPr>
            <a:t>Tenant B</a:t>
          </a:r>
          <a:endParaRPr lang="en-IL" dirty="0">
            <a:solidFill>
              <a:schemeClr val="accent6">
                <a:lumMod val="50000"/>
              </a:schemeClr>
            </a:solidFill>
          </a:endParaRPr>
        </a:p>
      </dgm:t>
    </dgm:pt>
    <dgm:pt modelId="{EEECED3D-46F9-4B63-82ED-40F3F15BF889}" type="parTrans" cxnId="{5D980DB1-F108-4BD1-B541-2F37797C460B}">
      <dgm:prSet/>
      <dgm:spPr/>
      <dgm:t>
        <a:bodyPr/>
        <a:lstStyle/>
        <a:p>
          <a:endParaRPr lang="en-IL"/>
        </a:p>
      </dgm:t>
    </dgm:pt>
    <dgm:pt modelId="{00F1F4B0-1F2A-4EE4-BE4B-FE554D453017}" type="sibTrans" cxnId="{5D980DB1-F108-4BD1-B541-2F37797C460B}">
      <dgm:prSet/>
      <dgm:spPr/>
      <dgm:t>
        <a:bodyPr/>
        <a:lstStyle/>
        <a:p>
          <a:endParaRPr lang="en-IL"/>
        </a:p>
      </dgm:t>
    </dgm:pt>
    <dgm:pt modelId="{9A118D81-5E4B-4EE6-8792-5F62A0101294}">
      <dgm:prSet phldrT="[Text]"/>
      <dgm:spPr/>
      <dgm:t>
        <a:bodyPr/>
        <a:lstStyle/>
        <a:p>
          <a:r>
            <a:rPr lang="en-US" dirty="0"/>
            <a:t>Service2</a:t>
          </a:r>
          <a:endParaRPr lang="en-IL" dirty="0"/>
        </a:p>
      </dgm:t>
    </dgm:pt>
    <dgm:pt modelId="{7FC9A62D-FCE8-41D2-A411-C05E65E08BF7}" type="parTrans" cxnId="{92147828-4712-4D30-9AB2-B686BFB50921}">
      <dgm:prSet/>
      <dgm:spPr/>
      <dgm:t>
        <a:bodyPr/>
        <a:lstStyle/>
        <a:p>
          <a:endParaRPr lang="en-IL"/>
        </a:p>
      </dgm:t>
    </dgm:pt>
    <dgm:pt modelId="{4735B680-8AA7-4DB7-88F8-85A68E30A520}" type="sibTrans" cxnId="{92147828-4712-4D30-9AB2-B686BFB50921}">
      <dgm:prSet/>
      <dgm:spPr/>
      <dgm:t>
        <a:bodyPr/>
        <a:lstStyle/>
        <a:p>
          <a:endParaRPr lang="en-IL"/>
        </a:p>
      </dgm:t>
    </dgm:pt>
    <dgm:pt modelId="{D7642B95-A696-4D64-AA9C-8F43C4B203C0}">
      <dgm:prSet phldrT="[Text]"/>
      <dgm:spPr>
        <a:solidFill>
          <a:srgbClr val="EDAC09"/>
        </a:solidFill>
      </dgm:spPr>
      <dgm:t>
        <a:bodyPr/>
        <a:lstStyle/>
        <a:p>
          <a:r>
            <a:rPr lang="en-US" dirty="0">
              <a:solidFill>
                <a:schemeClr val="accent6">
                  <a:lumMod val="50000"/>
                </a:schemeClr>
              </a:solidFill>
            </a:rPr>
            <a:t>Tenant D</a:t>
          </a:r>
          <a:endParaRPr lang="en-IL" dirty="0">
            <a:solidFill>
              <a:schemeClr val="accent6">
                <a:lumMod val="50000"/>
              </a:schemeClr>
            </a:solidFill>
          </a:endParaRPr>
        </a:p>
      </dgm:t>
    </dgm:pt>
    <dgm:pt modelId="{9B2B9B66-C4EC-4C76-AD06-6C91B869A2C1}" type="parTrans" cxnId="{2988905B-F968-4F69-88C8-F28AB780F4D9}">
      <dgm:prSet/>
      <dgm:spPr/>
      <dgm:t>
        <a:bodyPr/>
        <a:lstStyle/>
        <a:p>
          <a:endParaRPr lang="en-IL"/>
        </a:p>
      </dgm:t>
    </dgm:pt>
    <dgm:pt modelId="{1F6098E7-F03A-40E3-8AA9-BBD84C4D9BE7}" type="sibTrans" cxnId="{2988905B-F968-4F69-88C8-F28AB780F4D9}">
      <dgm:prSet/>
      <dgm:spPr/>
      <dgm:t>
        <a:bodyPr/>
        <a:lstStyle/>
        <a:p>
          <a:endParaRPr lang="en-IL"/>
        </a:p>
      </dgm:t>
    </dgm:pt>
    <dgm:pt modelId="{8FB74768-EB0A-44FB-B0DA-662E125EB6A7}">
      <dgm:prSet phldrT="[Text]"/>
      <dgm:spPr>
        <a:solidFill>
          <a:srgbClr val="EDAC09"/>
        </a:solidFill>
      </dgm:spPr>
      <dgm:t>
        <a:bodyPr/>
        <a:lstStyle/>
        <a:p>
          <a:r>
            <a:rPr lang="en-US" dirty="0">
              <a:solidFill>
                <a:schemeClr val="accent6">
                  <a:lumMod val="50000"/>
                </a:schemeClr>
              </a:solidFill>
            </a:rPr>
            <a:t>Tenant E</a:t>
          </a:r>
          <a:endParaRPr lang="en-IL" dirty="0">
            <a:solidFill>
              <a:schemeClr val="accent6">
                <a:lumMod val="50000"/>
              </a:schemeClr>
            </a:solidFill>
          </a:endParaRPr>
        </a:p>
      </dgm:t>
    </dgm:pt>
    <dgm:pt modelId="{9028CD2B-3CA1-4114-8AA9-D24F39AEE2FA}" type="parTrans" cxnId="{907958ED-6F9F-4F31-B4EC-0D8015E1C70D}">
      <dgm:prSet/>
      <dgm:spPr/>
      <dgm:t>
        <a:bodyPr/>
        <a:lstStyle/>
        <a:p>
          <a:endParaRPr lang="en-IL"/>
        </a:p>
      </dgm:t>
    </dgm:pt>
    <dgm:pt modelId="{B794F03A-D683-4608-A754-EC7B9C6263DA}" type="sibTrans" cxnId="{907958ED-6F9F-4F31-B4EC-0D8015E1C70D}">
      <dgm:prSet/>
      <dgm:spPr/>
      <dgm:t>
        <a:bodyPr/>
        <a:lstStyle/>
        <a:p>
          <a:endParaRPr lang="en-IL"/>
        </a:p>
      </dgm:t>
    </dgm:pt>
    <dgm:pt modelId="{25432925-B6EE-4AD2-9C91-2720050A48F0}">
      <dgm:prSet phldrT="[Text]"/>
      <dgm:spPr>
        <a:solidFill>
          <a:srgbClr val="EDAC09"/>
        </a:solidFill>
      </dgm:spPr>
      <dgm:t>
        <a:bodyPr/>
        <a:lstStyle/>
        <a:p>
          <a:r>
            <a:rPr lang="en-US">
              <a:solidFill>
                <a:schemeClr val="accent6">
                  <a:lumMod val="50000"/>
                </a:schemeClr>
              </a:solidFill>
            </a:rPr>
            <a:t>Tenant C</a:t>
          </a:r>
          <a:endParaRPr lang="en-IL" dirty="0">
            <a:solidFill>
              <a:schemeClr val="accent6">
                <a:lumMod val="50000"/>
              </a:schemeClr>
            </a:solidFill>
          </a:endParaRPr>
        </a:p>
      </dgm:t>
    </dgm:pt>
    <dgm:pt modelId="{39339DE1-1366-4659-8F7B-4C7B46C9F747}" type="parTrans" cxnId="{B6A57657-AB0A-41F8-A775-D03E95D99F5B}">
      <dgm:prSet/>
      <dgm:spPr/>
      <dgm:t>
        <a:bodyPr/>
        <a:lstStyle/>
        <a:p>
          <a:endParaRPr lang="en-IL"/>
        </a:p>
      </dgm:t>
    </dgm:pt>
    <dgm:pt modelId="{E0E0311A-0E92-49A4-B23F-2718DCAAEF28}" type="sibTrans" cxnId="{B6A57657-AB0A-41F8-A775-D03E95D99F5B}">
      <dgm:prSet/>
      <dgm:spPr/>
      <dgm:t>
        <a:bodyPr/>
        <a:lstStyle/>
        <a:p>
          <a:endParaRPr lang="en-IL"/>
        </a:p>
      </dgm:t>
    </dgm:pt>
    <dgm:pt modelId="{F4C5A69C-61E4-485E-AD0D-36C5A554CCA4}" type="pres">
      <dgm:prSet presAssocID="{E8D28F83-03ED-4B25-BFE8-EEE4B4D8C258}" presName="outerComposite" presStyleCnt="0">
        <dgm:presLayoutVars>
          <dgm:chMax val="2"/>
          <dgm:animLvl val="lvl"/>
          <dgm:resizeHandles val="exact"/>
        </dgm:presLayoutVars>
      </dgm:prSet>
      <dgm:spPr/>
    </dgm:pt>
    <dgm:pt modelId="{F1ADE428-B16A-4808-86EB-BF92E9450D6A}" type="pres">
      <dgm:prSet presAssocID="{E8D28F83-03ED-4B25-BFE8-EEE4B4D8C258}" presName="dummyMaxCanvas" presStyleCnt="0"/>
      <dgm:spPr/>
    </dgm:pt>
    <dgm:pt modelId="{24A78308-3934-4A54-8345-B40E566E7591}" type="pres">
      <dgm:prSet presAssocID="{E8D28F83-03ED-4B25-BFE8-EEE4B4D8C258}" presName="parentComposite" presStyleCnt="0"/>
      <dgm:spPr/>
    </dgm:pt>
    <dgm:pt modelId="{2C060844-9DD1-4FA1-BA7B-3AABD2C89012}" type="pres">
      <dgm:prSet presAssocID="{E8D28F83-03ED-4B25-BFE8-EEE4B4D8C258}" presName="parent1" presStyleLbl="alignAccFollowNode1" presStyleIdx="0" presStyleCnt="4">
        <dgm:presLayoutVars>
          <dgm:chMax val="4"/>
        </dgm:presLayoutVars>
      </dgm:prSet>
      <dgm:spPr/>
    </dgm:pt>
    <dgm:pt modelId="{11287513-2113-4773-8C46-05C368215619}" type="pres">
      <dgm:prSet presAssocID="{E8D28F83-03ED-4B25-BFE8-EEE4B4D8C258}" presName="parent2" presStyleLbl="alignAccFollowNode1" presStyleIdx="1" presStyleCnt="4">
        <dgm:presLayoutVars>
          <dgm:chMax val="4"/>
        </dgm:presLayoutVars>
      </dgm:prSet>
      <dgm:spPr/>
    </dgm:pt>
    <dgm:pt modelId="{C6AEDC31-6745-4F62-BDF2-E26066B23E47}" type="pres">
      <dgm:prSet presAssocID="{E8D28F83-03ED-4B25-BFE8-EEE4B4D8C258}" presName="childrenComposite" presStyleCnt="0"/>
      <dgm:spPr/>
    </dgm:pt>
    <dgm:pt modelId="{5D24184D-4AAC-4DF3-9652-610A8B24A76B}" type="pres">
      <dgm:prSet presAssocID="{E8D28F83-03ED-4B25-BFE8-EEE4B4D8C258}" presName="dummyMaxCanvas_ChildArea" presStyleCnt="0"/>
      <dgm:spPr/>
    </dgm:pt>
    <dgm:pt modelId="{C82F1D52-927E-4DAB-B520-AE73BA236832}" type="pres">
      <dgm:prSet presAssocID="{E8D28F83-03ED-4B25-BFE8-EEE4B4D8C258}" presName="fulcrum" presStyleLbl="alignAccFollowNode1" presStyleIdx="2" presStyleCnt="4"/>
      <dgm:spPr/>
    </dgm:pt>
    <dgm:pt modelId="{D5A94D64-6238-4150-9EB0-4777602B4E0E}" type="pres">
      <dgm:prSet presAssocID="{E8D28F83-03ED-4B25-BFE8-EEE4B4D8C258}" presName="balance_32" presStyleLbl="alignAccFollowNode1" presStyleIdx="3" presStyleCnt="4">
        <dgm:presLayoutVars>
          <dgm:bulletEnabled val="1"/>
        </dgm:presLayoutVars>
      </dgm:prSet>
      <dgm:spPr/>
    </dgm:pt>
    <dgm:pt modelId="{7FEA62FC-0337-40D4-A511-4080A608EA50}" type="pres">
      <dgm:prSet presAssocID="{E8D28F83-03ED-4B25-BFE8-EEE4B4D8C258}" presName="left_32_1" presStyleLbl="node1" presStyleIdx="0" presStyleCnt="5">
        <dgm:presLayoutVars>
          <dgm:bulletEnabled val="1"/>
        </dgm:presLayoutVars>
      </dgm:prSet>
      <dgm:spPr>
        <a:prstGeom prst="flowChartMagneticDisk">
          <a:avLst/>
        </a:prstGeom>
      </dgm:spPr>
    </dgm:pt>
    <dgm:pt modelId="{3C5B7998-44D6-42F4-A608-64F4BF2A5A01}" type="pres">
      <dgm:prSet presAssocID="{E8D28F83-03ED-4B25-BFE8-EEE4B4D8C258}" presName="left_32_2" presStyleLbl="node1" presStyleIdx="1" presStyleCnt="5">
        <dgm:presLayoutVars>
          <dgm:bulletEnabled val="1"/>
        </dgm:presLayoutVars>
      </dgm:prSet>
      <dgm:spPr>
        <a:prstGeom prst="flowChartMagneticDisk">
          <a:avLst/>
        </a:prstGeom>
      </dgm:spPr>
    </dgm:pt>
    <dgm:pt modelId="{45A42A9F-DAAE-473C-ADF3-A24DF1C3C32C}" type="pres">
      <dgm:prSet presAssocID="{E8D28F83-03ED-4B25-BFE8-EEE4B4D8C258}" presName="left_32_3" presStyleLbl="node1" presStyleIdx="2" presStyleCnt="5">
        <dgm:presLayoutVars>
          <dgm:bulletEnabled val="1"/>
        </dgm:presLayoutVars>
      </dgm:prSet>
      <dgm:spPr>
        <a:prstGeom prst="flowChartMagneticDisk">
          <a:avLst/>
        </a:prstGeom>
      </dgm:spPr>
    </dgm:pt>
    <dgm:pt modelId="{A5B1810C-8F6D-4C44-8236-E9CA218C6592}" type="pres">
      <dgm:prSet presAssocID="{E8D28F83-03ED-4B25-BFE8-EEE4B4D8C258}" presName="right_32_1" presStyleLbl="node1" presStyleIdx="3" presStyleCnt="5">
        <dgm:presLayoutVars>
          <dgm:bulletEnabled val="1"/>
        </dgm:presLayoutVars>
      </dgm:prSet>
      <dgm:spPr>
        <a:prstGeom prst="flowChartMagneticDisk">
          <a:avLst/>
        </a:prstGeom>
      </dgm:spPr>
    </dgm:pt>
    <dgm:pt modelId="{A7B9F6AA-6F27-464A-A2CA-55792DC63D5D}" type="pres">
      <dgm:prSet presAssocID="{E8D28F83-03ED-4B25-BFE8-EEE4B4D8C258}" presName="right_32_2" presStyleLbl="node1" presStyleIdx="4" presStyleCnt="5">
        <dgm:presLayoutVars>
          <dgm:bulletEnabled val="1"/>
        </dgm:presLayoutVars>
      </dgm:prSet>
      <dgm:spPr>
        <a:prstGeom prst="flowChartMagneticDisk">
          <a:avLst/>
        </a:prstGeom>
      </dgm:spPr>
    </dgm:pt>
  </dgm:ptLst>
  <dgm:cxnLst>
    <dgm:cxn modelId="{AC64D607-B3DC-4023-A315-FF03133428B3}" srcId="{0A5192F4-8AB5-429F-B80F-AF9ED38F2CB4}" destId="{76354536-B374-48AE-AC10-9520DC772453}" srcOrd="0" destOrd="0" parTransId="{6EE24F34-2AA3-47C2-A908-C39A6A21F8D4}" sibTransId="{EC7366FA-9D1E-45F0-8E45-3769DC416B0C}"/>
    <dgm:cxn modelId="{541B5B0E-B011-416A-BD7B-4308B86F16B1}" type="presOf" srcId="{8FB74768-EB0A-44FB-B0DA-662E125EB6A7}" destId="{A7B9F6AA-6F27-464A-A2CA-55792DC63D5D}" srcOrd="0" destOrd="0" presId="urn:microsoft.com/office/officeart/2005/8/layout/balance1"/>
    <dgm:cxn modelId="{92147828-4712-4D30-9AB2-B686BFB50921}" srcId="{E8D28F83-03ED-4B25-BFE8-EEE4B4D8C258}" destId="{9A118D81-5E4B-4EE6-8792-5F62A0101294}" srcOrd="1" destOrd="0" parTransId="{7FC9A62D-FCE8-41D2-A411-C05E65E08BF7}" sibTransId="{4735B680-8AA7-4DB7-88F8-85A68E30A520}"/>
    <dgm:cxn modelId="{2988905B-F968-4F69-88C8-F28AB780F4D9}" srcId="{9A118D81-5E4B-4EE6-8792-5F62A0101294}" destId="{D7642B95-A696-4D64-AA9C-8F43C4B203C0}" srcOrd="0" destOrd="0" parTransId="{9B2B9B66-C4EC-4C76-AD06-6C91B869A2C1}" sibTransId="{1F6098E7-F03A-40E3-8AA9-BBD84C4D9BE7}"/>
    <dgm:cxn modelId="{192DBB62-7EAF-4FD8-8597-D0BD22F15F31}" type="presOf" srcId="{25432925-B6EE-4AD2-9C91-2720050A48F0}" destId="{45A42A9F-DAAE-473C-ADF3-A24DF1C3C32C}" srcOrd="0" destOrd="0" presId="urn:microsoft.com/office/officeart/2005/8/layout/balance1"/>
    <dgm:cxn modelId="{41B66E49-DF44-4B72-A32D-D2F0AD78C559}" type="presOf" srcId="{76354536-B374-48AE-AC10-9520DC772453}" destId="{7FEA62FC-0337-40D4-A511-4080A608EA50}" srcOrd="0" destOrd="0" presId="urn:microsoft.com/office/officeart/2005/8/layout/balance1"/>
    <dgm:cxn modelId="{B6A57657-AB0A-41F8-A775-D03E95D99F5B}" srcId="{0A5192F4-8AB5-429F-B80F-AF9ED38F2CB4}" destId="{25432925-B6EE-4AD2-9C91-2720050A48F0}" srcOrd="2" destOrd="0" parTransId="{39339DE1-1366-4659-8F7B-4C7B46C9F747}" sibTransId="{E0E0311A-0E92-49A4-B23F-2718DCAAEF28}"/>
    <dgm:cxn modelId="{02871B7C-FA83-4450-B4A6-0F2DD3AD96CA}" type="presOf" srcId="{9A118D81-5E4B-4EE6-8792-5F62A0101294}" destId="{11287513-2113-4773-8C46-05C368215619}" srcOrd="0" destOrd="0" presId="urn:microsoft.com/office/officeart/2005/8/layout/balance1"/>
    <dgm:cxn modelId="{158BBD98-F6C5-49D7-B534-2A2AEE75D2A3}" type="presOf" srcId="{D7642B95-A696-4D64-AA9C-8F43C4B203C0}" destId="{A5B1810C-8F6D-4C44-8236-E9CA218C6592}" srcOrd="0" destOrd="0" presId="urn:microsoft.com/office/officeart/2005/8/layout/balance1"/>
    <dgm:cxn modelId="{C3EBF7A4-F54F-4A4E-B356-3874DFD85C24}" type="presOf" srcId="{8B7DFEC9-4328-42CA-89AA-5E6A9692E054}" destId="{3C5B7998-44D6-42F4-A608-64F4BF2A5A01}" srcOrd="0" destOrd="0" presId="urn:microsoft.com/office/officeart/2005/8/layout/balance1"/>
    <dgm:cxn modelId="{9D3EA5AC-1548-499C-8324-223265FBB868}" srcId="{E8D28F83-03ED-4B25-BFE8-EEE4B4D8C258}" destId="{0A5192F4-8AB5-429F-B80F-AF9ED38F2CB4}" srcOrd="0" destOrd="0" parTransId="{FABEE243-3B16-491B-B692-50BE40FFCAB1}" sibTransId="{8B971964-267D-483C-BCBF-8DDCEBE02772}"/>
    <dgm:cxn modelId="{5D980DB1-F108-4BD1-B541-2F37797C460B}" srcId="{0A5192F4-8AB5-429F-B80F-AF9ED38F2CB4}" destId="{8B7DFEC9-4328-42CA-89AA-5E6A9692E054}" srcOrd="1" destOrd="0" parTransId="{EEECED3D-46F9-4B63-82ED-40F3F15BF889}" sibTransId="{00F1F4B0-1F2A-4EE4-BE4B-FE554D453017}"/>
    <dgm:cxn modelId="{E42CB0DA-AA88-49DD-8224-9D3D21A4847B}" type="presOf" srcId="{0A5192F4-8AB5-429F-B80F-AF9ED38F2CB4}" destId="{2C060844-9DD1-4FA1-BA7B-3AABD2C89012}" srcOrd="0" destOrd="0" presId="urn:microsoft.com/office/officeart/2005/8/layout/balance1"/>
    <dgm:cxn modelId="{907958ED-6F9F-4F31-B4EC-0D8015E1C70D}" srcId="{9A118D81-5E4B-4EE6-8792-5F62A0101294}" destId="{8FB74768-EB0A-44FB-B0DA-662E125EB6A7}" srcOrd="1" destOrd="0" parTransId="{9028CD2B-3CA1-4114-8AA9-D24F39AEE2FA}" sibTransId="{B794F03A-D683-4608-A754-EC7B9C6263DA}"/>
    <dgm:cxn modelId="{4EBFE0F7-0E4B-40A1-A70C-F2018A5B067F}" type="presOf" srcId="{E8D28F83-03ED-4B25-BFE8-EEE4B4D8C258}" destId="{F4C5A69C-61E4-485E-AD0D-36C5A554CCA4}" srcOrd="0" destOrd="0" presId="urn:microsoft.com/office/officeart/2005/8/layout/balance1"/>
    <dgm:cxn modelId="{078EC28F-4186-450A-87BF-26988897F59C}" type="presParOf" srcId="{F4C5A69C-61E4-485E-AD0D-36C5A554CCA4}" destId="{F1ADE428-B16A-4808-86EB-BF92E9450D6A}" srcOrd="0" destOrd="0" presId="urn:microsoft.com/office/officeart/2005/8/layout/balance1"/>
    <dgm:cxn modelId="{B2954EC4-90BF-4BB9-B07B-88C4D8F14AF1}" type="presParOf" srcId="{F4C5A69C-61E4-485E-AD0D-36C5A554CCA4}" destId="{24A78308-3934-4A54-8345-B40E566E7591}" srcOrd="1" destOrd="0" presId="urn:microsoft.com/office/officeart/2005/8/layout/balance1"/>
    <dgm:cxn modelId="{1CC759D6-FDB8-4EFF-8DD1-87A0286E7839}" type="presParOf" srcId="{24A78308-3934-4A54-8345-B40E566E7591}" destId="{2C060844-9DD1-4FA1-BA7B-3AABD2C89012}" srcOrd="0" destOrd="0" presId="urn:microsoft.com/office/officeart/2005/8/layout/balance1"/>
    <dgm:cxn modelId="{5EDEBBBD-65B4-4033-8DC4-B0A108479A55}" type="presParOf" srcId="{24A78308-3934-4A54-8345-B40E566E7591}" destId="{11287513-2113-4773-8C46-05C368215619}" srcOrd="1" destOrd="0" presId="urn:microsoft.com/office/officeart/2005/8/layout/balance1"/>
    <dgm:cxn modelId="{1E932680-1A5A-4256-A855-FD25A0576FB8}" type="presParOf" srcId="{F4C5A69C-61E4-485E-AD0D-36C5A554CCA4}" destId="{C6AEDC31-6745-4F62-BDF2-E26066B23E47}" srcOrd="2" destOrd="0" presId="urn:microsoft.com/office/officeart/2005/8/layout/balance1"/>
    <dgm:cxn modelId="{9B840020-4079-46B7-A6D5-D835EEA9EE4B}" type="presParOf" srcId="{C6AEDC31-6745-4F62-BDF2-E26066B23E47}" destId="{5D24184D-4AAC-4DF3-9652-610A8B24A76B}" srcOrd="0" destOrd="0" presId="urn:microsoft.com/office/officeart/2005/8/layout/balance1"/>
    <dgm:cxn modelId="{BE216E0E-AC48-431C-BC93-33E66A53E7A9}" type="presParOf" srcId="{C6AEDC31-6745-4F62-BDF2-E26066B23E47}" destId="{C82F1D52-927E-4DAB-B520-AE73BA236832}" srcOrd="1" destOrd="0" presId="urn:microsoft.com/office/officeart/2005/8/layout/balance1"/>
    <dgm:cxn modelId="{92A733A5-4142-4F86-9091-BDB8581F5770}" type="presParOf" srcId="{C6AEDC31-6745-4F62-BDF2-E26066B23E47}" destId="{D5A94D64-6238-4150-9EB0-4777602B4E0E}" srcOrd="2" destOrd="0" presId="urn:microsoft.com/office/officeart/2005/8/layout/balance1"/>
    <dgm:cxn modelId="{059960B1-54DD-4A44-92F4-F1B57D6AAEC1}" type="presParOf" srcId="{C6AEDC31-6745-4F62-BDF2-E26066B23E47}" destId="{7FEA62FC-0337-40D4-A511-4080A608EA50}" srcOrd="3" destOrd="0" presId="urn:microsoft.com/office/officeart/2005/8/layout/balance1"/>
    <dgm:cxn modelId="{A29E7610-9424-41CE-9E38-64BCFEB9FF5A}" type="presParOf" srcId="{C6AEDC31-6745-4F62-BDF2-E26066B23E47}" destId="{3C5B7998-44D6-42F4-A608-64F4BF2A5A01}" srcOrd="4" destOrd="0" presId="urn:microsoft.com/office/officeart/2005/8/layout/balance1"/>
    <dgm:cxn modelId="{583845BA-FCB5-40A2-B76E-F27C7182FB52}" type="presParOf" srcId="{C6AEDC31-6745-4F62-BDF2-E26066B23E47}" destId="{45A42A9F-DAAE-473C-ADF3-A24DF1C3C32C}" srcOrd="5" destOrd="0" presId="urn:microsoft.com/office/officeart/2005/8/layout/balance1"/>
    <dgm:cxn modelId="{58F9B372-2B5F-44E7-8002-A498A91A7C7E}" type="presParOf" srcId="{C6AEDC31-6745-4F62-BDF2-E26066B23E47}" destId="{A5B1810C-8F6D-4C44-8236-E9CA218C6592}" srcOrd="6" destOrd="0" presId="urn:microsoft.com/office/officeart/2005/8/layout/balance1"/>
    <dgm:cxn modelId="{48F29186-94EB-4C66-8494-E8231F940FCB}" type="presParOf" srcId="{C6AEDC31-6745-4F62-BDF2-E26066B23E47}" destId="{A7B9F6AA-6F27-464A-A2CA-55792DC63D5D}"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483BA8-9356-439F-85B2-3031233D8FC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L"/>
        </a:p>
      </dgm:t>
    </dgm:pt>
    <dgm:pt modelId="{B3B22A65-B1B1-4914-BA7F-69852D985FEA}">
      <dgm:prSet phldrT="[Text]" custT="1"/>
      <dgm:spPr/>
      <dgm:t>
        <a:bodyPr/>
        <a:lstStyle/>
        <a:p>
          <a:r>
            <a:rPr lang="en-US" sz="1400" dirty="0"/>
            <a:t>If Multi-Tenant mode is enabled</a:t>
          </a:r>
        </a:p>
      </dgm:t>
    </dgm:pt>
    <dgm:pt modelId="{580DFFA8-0713-427A-9CF5-A17008198EEC}" type="parTrans" cxnId="{87DD27D6-EDEF-42D3-810E-81494615DE5C}">
      <dgm:prSet/>
      <dgm:spPr/>
      <dgm:t>
        <a:bodyPr/>
        <a:lstStyle/>
        <a:p>
          <a:endParaRPr lang="en-IL" sz="1800"/>
        </a:p>
      </dgm:t>
    </dgm:pt>
    <dgm:pt modelId="{41DAE4DB-A5D1-4997-941D-6F5BA36EEF6E}" type="sibTrans" cxnId="{87DD27D6-EDEF-42D3-810E-81494615DE5C}">
      <dgm:prSet custT="1"/>
      <dgm:spPr/>
      <dgm:t>
        <a:bodyPr/>
        <a:lstStyle/>
        <a:p>
          <a:endParaRPr lang="en-IL" sz="1100"/>
        </a:p>
      </dgm:t>
    </dgm:pt>
    <dgm:pt modelId="{A849E3AD-3AE6-4E1F-B6F9-1B5EAF562B48}">
      <dgm:prSet phldrT="[Text]" custT="1"/>
      <dgm:spPr/>
      <dgm:t>
        <a:bodyPr/>
        <a:lstStyle/>
        <a:p>
          <a:r>
            <a:rPr lang="en-US" sz="1400" dirty="0"/>
            <a:t>Get </a:t>
          </a:r>
          <a:r>
            <a:rPr lang="en-US" sz="1400" b="1" dirty="0"/>
            <a:t>list</a:t>
          </a:r>
          <a:r>
            <a:rPr lang="en-US" sz="1400" dirty="0"/>
            <a:t> of mapped </a:t>
          </a:r>
          <a:r>
            <a:rPr lang="en-US" sz="1400" b="1" dirty="0"/>
            <a:t>tenants</a:t>
          </a:r>
          <a:r>
            <a:rPr lang="en-US" sz="1400" b="0" dirty="0"/>
            <a:t> for this </a:t>
          </a:r>
          <a:r>
            <a:rPr lang="en-US" sz="1400" b="0" dirty="0" err="1"/>
            <a:t>ServiceID</a:t>
          </a:r>
          <a:endParaRPr lang="en-IL" sz="1400" b="1" dirty="0"/>
        </a:p>
      </dgm:t>
    </dgm:pt>
    <dgm:pt modelId="{4441A087-DC92-4A02-A03A-868A1F353866}" type="parTrans" cxnId="{EA963EC2-1CD0-40B0-81A2-36CD562AEB52}">
      <dgm:prSet/>
      <dgm:spPr/>
      <dgm:t>
        <a:bodyPr/>
        <a:lstStyle/>
        <a:p>
          <a:endParaRPr lang="en-IL" sz="1800"/>
        </a:p>
      </dgm:t>
    </dgm:pt>
    <dgm:pt modelId="{796E8E5B-21E0-480F-9FFC-C155C8EFFE8E}" type="sibTrans" cxnId="{EA963EC2-1CD0-40B0-81A2-36CD562AEB52}">
      <dgm:prSet custT="1"/>
      <dgm:spPr/>
      <dgm:t>
        <a:bodyPr/>
        <a:lstStyle/>
        <a:p>
          <a:endParaRPr lang="en-IL" sz="1100"/>
        </a:p>
      </dgm:t>
    </dgm:pt>
    <dgm:pt modelId="{75888CC2-5236-490B-920A-DCE88F5476F4}">
      <dgm:prSet phldrT="[Text]" custT="1"/>
      <dgm:spPr/>
      <dgm:t>
        <a:bodyPr/>
        <a:lstStyle/>
        <a:p>
          <a:r>
            <a:rPr lang="en-US" sz="1400" dirty="0"/>
            <a:t>Initialize a </a:t>
          </a:r>
          <a:r>
            <a:rPr lang="en-US" sz="1400" b="1" dirty="0"/>
            <a:t>thread</a:t>
          </a:r>
          <a:r>
            <a:rPr lang="en-US" sz="1400" dirty="0"/>
            <a:t> for each </a:t>
          </a:r>
          <a:r>
            <a:rPr lang="en-US" sz="1400" b="1" dirty="0"/>
            <a:t>tenant</a:t>
          </a:r>
          <a:r>
            <a:rPr lang="en-US" sz="1400" b="0" dirty="0"/>
            <a:t> (if not initialized already)</a:t>
          </a:r>
          <a:endParaRPr lang="en-IL" sz="1400" b="1" dirty="0"/>
        </a:p>
      </dgm:t>
    </dgm:pt>
    <dgm:pt modelId="{B6C1ADFE-FB71-4955-A585-3EB15B8D59F8}" type="parTrans" cxnId="{31D34D6D-6C44-4137-805E-34E66CA65025}">
      <dgm:prSet/>
      <dgm:spPr/>
      <dgm:t>
        <a:bodyPr/>
        <a:lstStyle/>
        <a:p>
          <a:endParaRPr lang="en-IL" sz="1800"/>
        </a:p>
      </dgm:t>
    </dgm:pt>
    <dgm:pt modelId="{9BF1192A-6680-409A-88B3-C633E6BF4DAB}" type="sibTrans" cxnId="{31D34D6D-6C44-4137-805E-34E66CA65025}">
      <dgm:prSet custT="1"/>
      <dgm:spPr/>
      <dgm:t>
        <a:bodyPr/>
        <a:lstStyle/>
        <a:p>
          <a:endParaRPr lang="en-IL" sz="1100"/>
        </a:p>
      </dgm:t>
    </dgm:pt>
    <dgm:pt modelId="{DA2B8539-23FD-4213-9853-887D834A80E2}">
      <dgm:prSet phldrT="[Text]" custT="1"/>
      <dgm:spPr/>
      <dgm:t>
        <a:bodyPr/>
        <a:lstStyle/>
        <a:p>
          <a:r>
            <a:rPr lang="en-US" sz="1400" dirty="0"/>
            <a:t>Connect to </a:t>
          </a:r>
          <a:r>
            <a:rPr lang="en-US" sz="1400" b="1" dirty="0"/>
            <a:t>Catalog</a:t>
          </a:r>
          <a:endParaRPr lang="en-IL" sz="1400" b="1" dirty="0"/>
        </a:p>
      </dgm:t>
    </dgm:pt>
    <dgm:pt modelId="{3165CE96-D9F6-463D-8378-D33C5205930A}" type="parTrans" cxnId="{B4D6ED34-C94D-4493-B2B8-DC4015AFB22E}">
      <dgm:prSet/>
      <dgm:spPr/>
      <dgm:t>
        <a:bodyPr/>
        <a:lstStyle/>
        <a:p>
          <a:endParaRPr lang="en-IL" sz="1800"/>
        </a:p>
      </dgm:t>
    </dgm:pt>
    <dgm:pt modelId="{1209DF7F-6D69-47EF-BABD-329D5B3226F6}" type="sibTrans" cxnId="{B4D6ED34-C94D-4493-B2B8-DC4015AFB22E}">
      <dgm:prSet custT="1"/>
      <dgm:spPr/>
      <dgm:t>
        <a:bodyPr/>
        <a:lstStyle/>
        <a:p>
          <a:endParaRPr lang="en-IL" sz="1100"/>
        </a:p>
      </dgm:t>
    </dgm:pt>
    <dgm:pt modelId="{B5152E7F-DAFF-4E67-93C8-BBD1E44BBB4E}">
      <dgm:prSet phldrT="[Text]" custT="1"/>
      <dgm:spPr/>
      <dgm:t>
        <a:bodyPr/>
        <a:lstStyle/>
        <a:p>
          <a:r>
            <a:rPr lang="en-US" sz="1100" dirty="0"/>
            <a:t>If first time: Register self as a service and force rebalance</a:t>
          </a:r>
          <a:endParaRPr lang="en-IL" sz="1100" dirty="0"/>
        </a:p>
      </dgm:t>
    </dgm:pt>
    <dgm:pt modelId="{EFF432E3-A0AD-4BD3-B403-7748317B63CD}" type="parTrans" cxnId="{CE849B8D-FB74-44B2-999D-82D2F1E64AD3}">
      <dgm:prSet/>
      <dgm:spPr/>
      <dgm:t>
        <a:bodyPr/>
        <a:lstStyle/>
        <a:p>
          <a:endParaRPr lang="en-IL" sz="1800"/>
        </a:p>
      </dgm:t>
    </dgm:pt>
    <dgm:pt modelId="{3A2709ED-B86C-4B9F-9D07-90E37079F568}" type="sibTrans" cxnId="{CE849B8D-FB74-44B2-999D-82D2F1E64AD3}">
      <dgm:prSet/>
      <dgm:spPr/>
      <dgm:t>
        <a:bodyPr/>
        <a:lstStyle/>
        <a:p>
          <a:endParaRPr lang="en-IL" sz="1800"/>
        </a:p>
      </dgm:t>
    </dgm:pt>
    <dgm:pt modelId="{0F1B477B-B8AA-4E7A-9407-42BCEC80D99A}">
      <dgm:prSet phldrT="[Text]" custT="1"/>
      <dgm:spPr/>
      <dgm:t>
        <a:bodyPr/>
        <a:lstStyle/>
        <a:p>
          <a:r>
            <a:rPr lang="en-US" sz="1400" b="1" dirty="0"/>
            <a:t>Sleep</a:t>
          </a:r>
          <a:r>
            <a:rPr lang="en-US" sz="1400" dirty="0"/>
            <a:t> for X time</a:t>
          </a:r>
          <a:endParaRPr lang="en-IL" sz="1400" dirty="0"/>
        </a:p>
      </dgm:t>
    </dgm:pt>
    <dgm:pt modelId="{7AAF06DE-BED8-44B3-B72E-9EED03476CC5}" type="parTrans" cxnId="{95C03A3B-1E4E-41F6-A900-E7A710993C6E}">
      <dgm:prSet/>
      <dgm:spPr/>
      <dgm:t>
        <a:bodyPr/>
        <a:lstStyle/>
        <a:p>
          <a:endParaRPr lang="en-IL" sz="1800"/>
        </a:p>
      </dgm:t>
    </dgm:pt>
    <dgm:pt modelId="{776B3F65-ACB5-4D46-9B4A-7AB35F54895B}" type="sibTrans" cxnId="{95C03A3B-1E4E-41F6-A900-E7A710993C6E}">
      <dgm:prSet/>
      <dgm:spPr/>
      <dgm:t>
        <a:bodyPr/>
        <a:lstStyle/>
        <a:p>
          <a:endParaRPr lang="en-IL" sz="1800"/>
        </a:p>
      </dgm:t>
    </dgm:pt>
    <dgm:pt modelId="{6ED9D66E-DD18-4169-B48F-9708BFFA836B}">
      <dgm:prSet phldrT="[Text]" custT="1"/>
      <dgm:spPr/>
      <dgm:t>
        <a:bodyPr/>
        <a:lstStyle/>
        <a:p>
          <a:r>
            <a:rPr lang="en-US" sz="1100" dirty="0"/>
            <a:t>Update “</a:t>
          </a:r>
          <a:r>
            <a:rPr lang="en-US" sz="1100" b="1" u="sng" dirty="0"/>
            <a:t>service heartbeat</a:t>
          </a:r>
          <a:r>
            <a:rPr lang="en-US" sz="1100" dirty="0"/>
            <a:t>”</a:t>
          </a:r>
          <a:endParaRPr lang="en-IL" sz="1100" dirty="0"/>
        </a:p>
      </dgm:t>
    </dgm:pt>
    <dgm:pt modelId="{F3DE3214-21FC-4C3F-A118-0C8E269D2931}" type="parTrans" cxnId="{A492AF0D-FFDF-44E1-A9A0-02387800BDF0}">
      <dgm:prSet/>
      <dgm:spPr/>
      <dgm:t>
        <a:bodyPr/>
        <a:lstStyle/>
        <a:p>
          <a:endParaRPr lang="en-IL" sz="1800"/>
        </a:p>
      </dgm:t>
    </dgm:pt>
    <dgm:pt modelId="{754DE20B-7737-431A-BE2B-15B40748B1FC}" type="sibTrans" cxnId="{A492AF0D-FFDF-44E1-A9A0-02387800BDF0}">
      <dgm:prSet/>
      <dgm:spPr/>
      <dgm:t>
        <a:bodyPr/>
        <a:lstStyle/>
        <a:p>
          <a:endParaRPr lang="en-IL" sz="1800"/>
        </a:p>
      </dgm:t>
    </dgm:pt>
    <dgm:pt modelId="{D01AA06A-2639-4ADB-B932-775688F7A582}">
      <dgm:prSet phldrT="[Text]" custT="1"/>
      <dgm:spPr/>
      <dgm:t>
        <a:bodyPr/>
        <a:lstStyle/>
        <a:p>
          <a:r>
            <a:rPr lang="en-US" sz="1100" dirty="0"/>
            <a:t>Get a </a:t>
          </a:r>
          <a:r>
            <a:rPr lang="en-US" sz="1100" dirty="0" err="1"/>
            <a:t>ServiceID</a:t>
          </a:r>
          <a:endParaRPr lang="en-IL" sz="1100" dirty="0"/>
        </a:p>
      </dgm:t>
    </dgm:pt>
    <dgm:pt modelId="{AD8136AE-543C-483D-95C2-2C2DFE87535F}" type="parTrans" cxnId="{C0C4ADA6-C0CC-444B-B414-1C4525D34F26}">
      <dgm:prSet/>
      <dgm:spPr/>
      <dgm:t>
        <a:bodyPr/>
        <a:lstStyle/>
        <a:p>
          <a:endParaRPr lang="en-IL" sz="1800"/>
        </a:p>
      </dgm:t>
    </dgm:pt>
    <dgm:pt modelId="{8EB3A876-9324-446C-ACDB-7365ABC611EA}" type="sibTrans" cxnId="{C0C4ADA6-C0CC-444B-B414-1C4525D34F26}">
      <dgm:prSet/>
      <dgm:spPr/>
      <dgm:t>
        <a:bodyPr/>
        <a:lstStyle/>
        <a:p>
          <a:endParaRPr lang="en-IL" sz="1800"/>
        </a:p>
      </dgm:t>
    </dgm:pt>
    <dgm:pt modelId="{0C2C6352-3CC5-4495-9DE0-08473E5CC2D7}" type="pres">
      <dgm:prSet presAssocID="{29483BA8-9356-439F-85B2-3031233D8FC5}" presName="diagram" presStyleCnt="0">
        <dgm:presLayoutVars>
          <dgm:dir/>
          <dgm:resizeHandles val="exact"/>
        </dgm:presLayoutVars>
      </dgm:prSet>
      <dgm:spPr/>
    </dgm:pt>
    <dgm:pt modelId="{B89C5827-4D9F-47E0-A19F-2C248AA935CD}" type="pres">
      <dgm:prSet presAssocID="{B3B22A65-B1B1-4914-BA7F-69852D985FEA}" presName="node" presStyleLbl="node1" presStyleIdx="0" presStyleCnt="5">
        <dgm:presLayoutVars>
          <dgm:bulletEnabled val="1"/>
        </dgm:presLayoutVars>
      </dgm:prSet>
      <dgm:spPr/>
    </dgm:pt>
    <dgm:pt modelId="{843DFDFF-D9AF-4694-B818-7E5DC8D95C29}" type="pres">
      <dgm:prSet presAssocID="{41DAE4DB-A5D1-4997-941D-6F5BA36EEF6E}" presName="sibTrans" presStyleLbl="sibTrans2D1" presStyleIdx="0" presStyleCnt="4"/>
      <dgm:spPr/>
    </dgm:pt>
    <dgm:pt modelId="{A94FD288-EB9F-4129-B6F2-439F64ADA876}" type="pres">
      <dgm:prSet presAssocID="{41DAE4DB-A5D1-4997-941D-6F5BA36EEF6E}" presName="connectorText" presStyleLbl="sibTrans2D1" presStyleIdx="0" presStyleCnt="4"/>
      <dgm:spPr/>
    </dgm:pt>
    <dgm:pt modelId="{2696E335-B058-4162-831A-2496CDF9D214}" type="pres">
      <dgm:prSet presAssocID="{DA2B8539-23FD-4213-9853-887D834A80E2}" presName="node" presStyleLbl="node1" presStyleIdx="1" presStyleCnt="5">
        <dgm:presLayoutVars>
          <dgm:bulletEnabled val="1"/>
        </dgm:presLayoutVars>
      </dgm:prSet>
      <dgm:spPr/>
    </dgm:pt>
    <dgm:pt modelId="{184F9BA7-99B2-4774-88ED-B56B981AC3B5}" type="pres">
      <dgm:prSet presAssocID="{1209DF7F-6D69-47EF-BABD-329D5B3226F6}" presName="sibTrans" presStyleLbl="sibTrans2D1" presStyleIdx="1" presStyleCnt="4"/>
      <dgm:spPr/>
    </dgm:pt>
    <dgm:pt modelId="{68C80456-FF10-468F-BC1A-498DC3625F69}" type="pres">
      <dgm:prSet presAssocID="{1209DF7F-6D69-47EF-BABD-329D5B3226F6}" presName="connectorText" presStyleLbl="sibTrans2D1" presStyleIdx="1" presStyleCnt="4"/>
      <dgm:spPr/>
    </dgm:pt>
    <dgm:pt modelId="{5A70F4EE-D260-4149-91ED-B62CA2FA6813}" type="pres">
      <dgm:prSet presAssocID="{A849E3AD-3AE6-4E1F-B6F9-1B5EAF562B48}" presName="node" presStyleLbl="node1" presStyleIdx="2" presStyleCnt="5">
        <dgm:presLayoutVars>
          <dgm:bulletEnabled val="1"/>
        </dgm:presLayoutVars>
      </dgm:prSet>
      <dgm:spPr/>
    </dgm:pt>
    <dgm:pt modelId="{DAEB1D9B-9C7C-4B4C-B742-75C22721CB6D}" type="pres">
      <dgm:prSet presAssocID="{796E8E5B-21E0-480F-9FFC-C155C8EFFE8E}" presName="sibTrans" presStyleLbl="sibTrans2D1" presStyleIdx="2" presStyleCnt="4"/>
      <dgm:spPr/>
    </dgm:pt>
    <dgm:pt modelId="{EDA75757-07C7-4F10-9A67-CA6274FE5497}" type="pres">
      <dgm:prSet presAssocID="{796E8E5B-21E0-480F-9FFC-C155C8EFFE8E}" presName="connectorText" presStyleLbl="sibTrans2D1" presStyleIdx="2" presStyleCnt="4"/>
      <dgm:spPr/>
    </dgm:pt>
    <dgm:pt modelId="{57785E5D-CD8E-49C2-883B-7ED6074B0E1D}" type="pres">
      <dgm:prSet presAssocID="{75888CC2-5236-490B-920A-DCE88F5476F4}" presName="node" presStyleLbl="node1" presStyleIdx="3" presStyleCnt="5">
        <dgm:presLayoutVars>
          <dgm:bulletEnabled val="1"/>
        </dgm:presLayoutVars>
      </dgm:prSet>
      <dgm:spPr/>
    </dgm:pt>
    <dgm:pt modelId="{F5A93640-39D5-405C-97C5-44AB20EB1755}" type="pres">
      <dgm:prSet presAssocID="{9BF1192A-6680-409A-88B3-C633E6BF4DAB}" presName="sibTrans" presStyleLbl="sibTrans2D1" presStyleIdx="3" presStyleCnt="4"/>
      <dgm:spPr/>
    </dgm:pt>
    <dgm:pt modelId="{6A7A53E7-E01E-4B74-8122-A0D8C04FA36F}" type="pres">
      <dgm:prSet presAssocID="{9BF1192A-6680-409A-88B3-C633E6BF4DAB}" presName="connectorText" presStyleLbl="sibTrans2D1" presStyleIdx="3" presStyleCnt="4"/>
      <dgm:spPr/>
    </dgm:pt>
    <dgm:pt modelId="{2C703160-599C-4F55-B951-BD65E4119AF5}" type="pres">
      <dgm:prSet presAssocID="{0F1B477B-B8AA-4E7A-9407-42BCEC80D99A}" presName="node" presStyleLbl="node1" presStyleIdx="4" presStyleCnt="5">
        <dgm:presLayoutVars>
          <dgm:bulletEnabled val="1"/>
        </dgm:presLayoutVars>
      </dgm:prSet>
      <dgm:spPr/>
    </dgm:pt>
  </dgm:ptLst>
  <dgm:cxnLst>
    <dgm:cxn modelId="{A492AF0D-FFDF-44E1-A9A0-02387800BDF0}" srcId="{DA2B8539-23FD-4213-9853-887D834A80E2}" destId="{6ED9D66E-DD18-4169-B48F-9708BFFA836B}" srcOrd="2" destOrd="0" parTransId="{F3DE3214-21FC-4C3F-A118-0C8E269D2931}" sibTransId="{754DE20B-7737-431A-BE2B-15B40748B1FC}"/>
    <dgm:cxn modelId="{35CA0723-A8A7-488D-BA61-8307CC4A426A}" type="presOf" srcId="{0F1B477B-B8AA-4E7A-9407-42BCEC80D99A}" destId="{2C703160-599C-4F55-B951-BD65E4119AF5}" srcOrd="0" destOrd="0" presId="urn:microsoft.com/office/officeart/2005/8/layout/process5"/>
    <dgm:cxn modelId="{28C5DA28-C3F3-4C82-87B2-6CD4CA3F1075}" type="presOf" srcId="{9BF1192A-6680-409A-88B3-C633E6BF4DAB}" destId="{6A7A53E7-E01E-4B74-8122-A0D8C04FA36F}" srcOrd="1" destOrd="0" presId="urn:microsoft.com/office/officeart/2005/8/layout/process5"/>
    <dgm:cxn modelId="{B1E1442D-62E1-4866-938D-B6820E376D61}" type="presOf" srcId="{B5152E7F-DAFF-4E67-93C8-BBD1E44BBB4E}" destId="{2696E335-B058-4162-831A-2496CDF9D214}" srcOrd="0" destOrd="1" presId="urn:microsoft.com/office/officeart/2005/8/layout/process5"/>
    <dgm:cxn modelId="{B4D6ED34-C94D-4493-B2B8-DC4015AFB22E}" srcId="{29483BA8-9356-439F-85B2-3031233D8FC5}" destId="{DA2B8539-23FD-4213-9853-887D834A80E2}" srcOrd="1" destOrd="0" parTransId="{3165CE96-D9F6-463D-8378-D33C5205930A}" sibTransId="{1209DF7F-6D69-47EF-BABD-329D5B3226F6}"/>
    <dgm:cxn modelId="{95C03A3B-1E4E-41F6-A900-E7A710993C6E}" srcId="{29483BA8-9356-439F-85B2-3031233D8FC5}" destId="{0F1B477B-B8AA-4E7A-9407-42BCEC80D99A}" srcOrd="4" destOrd="0" parTransId="{7AAF06DE-BED8-44B3-B72E-9EED03476CC5}" sibTransId="{776B3F65-ACB5-4D46-9B4A-7AB35F54895B}"/>
    <dgm:cxn modelId="{3B4A4041-5BC6-4102-A5BA-43A65B47A84F}" type="presOf" srcId="{1209DF7F-6D69-47EF-BABD-329D5B3226F6}" destId="{68C80456-FF10-468F-BC1A-498DC3625F69}" srcOrd="1" destOrd="0" presId="urn:microsoft.com/office/officeart/2005/8/layout/process5"/>
    <dgm:cxn modelId="{1ED97661-9A89-4190-B0D2-60B3ED431E12}" type="presOf" srcId="{29483BA8-9356-439F-85B2-3031233D8FC5}" destId="{0C2C6352-3CC5-4495-9DE0-08473E5CC2D7}" srcOrd="0" destOrd="0" presId="urn:microsoft.com/office/officeart/2005/8/layout/process5"/>
    <dgm:cxn modelId="{8C035E42-22F2-4BAA-B60C-F8690159F40B}" type="presOf" srcId="{41DAE4DB-A5D1-4997-941D-6F5BA36EEF6E}" destId="{843DFDFF-D9AF-4694-B818-7E5DC8D95C29}" srcOrd="0" destOrd="0" presId="urn:microsoft.com/office/officeart/2005/8/layout/process5"/>
    <dgm:cxn modelId="{47BF254C-0B76-409A-AD3D-61EDBB34165A}" type="presOf" srcId="{DA2B8539-23FD-4213-9853-887D834A80E2}" destId="{2696E335-B058-4162-831A-2496CDF9D214}" srcOrd="0" destOrd="0" presId="urn:microsoft.com/office/officeart/2005/8/layout/process5"/>
    <dgm:cxn modelId="{31D34D6D-6C44-4137-805E-34E66CA65025}" srcId="{29483BA8-9356-439F-85B2-3031233D8FC5}" destId="{75888CC2-5236-490B-920A-DCE88F5476F4}" srcOrd="3" destOrd="0" parTransId="{B6C1ADFE-FB71-4955-A585-3EB15B8D59F8}" sibTransId="{9BF1192A-6680-409A-88B3-C633E6BF4DAB}"/>
    <dgm:cxn modelId="{6A07D889-8B0F-47AC-93AE-AB37F17961AC}" type="presOf" srcId="{A849E3AD-3AE6-4E1F-B6F9-1B5EAF562B48}" destId="{5A70F4EE-D260-4149-91ED-B62CA2FA6813}" srcOrd="0" destOrd="0" presId="urn:microsoft.com/office/officeart/2005/8/layout/process5"/>
    <dgm:cxn modelId="{CE849B8D-FB74-44B2-999D-82D2F1E64AD3}" srcId="{DA2B8539-23FD-4213-9853-887D834A80E2}" destId="{B5152E7F-DAFF-4E67-93C8-BBD1E44BBB4E}" srcOrd="0" destOrd="0" parTransId="{EFF432E3-A0AD-4BD3-B403-7748317B63CD}" sibTransId="{3A2709ED-B86C-4B9F-9D07-90E37079F568}"/>
    <dgm:cxn modelId="{969C58A5-B135-4B5A-858D-1883857C0114}" type="presOf" srcId="{B3B22A65-B1B1-4914-BA7F-69852D985FEA}" destId="{B89C5827-4D9F-47E0-A19F-2C248AA935CD}" srcOrd="0" destOrd="0" presId="urn:microsoft.com/office/officeart/2005/8/layout/process5"/>
    <dgm:cxn modelId="{C0C4ADA6-C0CC-444B-B414-1C4525D34F26}" srcId="{DA2B8539-23FD-4213-9853-887D834A80E2}" destId="{D01AA06A-2639-4ADB-B932-775688F7A582}" srcOrd="1" destOrd="0" parTransId="{AD8136AE-543C-483D-95C2-2C2DFE87535F}" sibTransId="{8EB3A876-9324-446C-ACDB-7365ABC611EA}"/>
    <dgm:cxn modelId="{28F527C1-DEFF-45DB-B698-67A13185937A}" type="presOf" srcId="{D01AA06A-2639-4ADB-B932-775688F7A582}" destId="{2696E335-B058-4162-831A-2496CDF9D214}" srcOrd="0" destOrd="2" presId="urn:microsoft.com/office/officeart/2005/8/layout/process5"/>
    <dgm:cxn modelId="{EA963EC2-1CD0-40B0-81A2-36CD562AEB52}" srcId="{29483BA8-9356-439F-85B2-3031233D8FC5}" destId="{A849E3AD-3AE6-4E1F-B6F9-1B5EAF562B48}" srcOrd="2" destOrd="0" parTransId="{4441A087-DC92-4A02-A03A-868A1F353866}" sibTransId="{796E8E5B-21E0-480F-9FFC-C155C8EFFE8E}"/>
    <dgm:cxn modelId="{87094BD1-DF2C-48AF-8D16-41B64F0F9CAB}" type="presOf" srcId="{6ED9D66E-DD18-4169-B48F-9708BFFA836B}" destId="{2696E335-B058-4162-831A-2496CDF9D214}" srcOrd="0" destOrd="3" presId="urn:microsoft.com/office/officeart/2005/8/layout/process5"/>
    <dgm:cxn modelId="{87DD27D6-EDEF-42D3-810E-81494615DE5C}" srcId="{29483BA8-9356-439F-85B2-3031233D8FC5}" destId="{B3B22A65-B1B1-4914-BA7F-69852D985FEA}" srcOrd="0" destOrd="0" parTransId="{580DFFA8-0713-427A-9CF5-A17008198EEC}" sibTransId="{41DAE4DB-A5D1-4997-941D-6F5BA36EEF6E}"/>
    <dgm:cxn modelId="{4C1565D6-415D-4A7D-8B03-C9AB7E979CA9}" type="presOf" srcId="{796E8E5B-21E0-480F-9FFC-C155C8EFFE8E}" destId="{DAEB1D9B-9C7C-4B4C-B742-75C22721CB6D}" srcOrd="0" destOrd="0" presId="urn:microsoft.com/office/officeart/2005/8/layout/process5"/>
    <dgm:cxn modelId="{CCE120D8-682F-42AD-AB2D-9D7B40FD85C1}" type="presOf" srcId="{796E8E5B-21E0-480F-9FFC-C155C8EFFE8E}" destId="{EDA75757-07C7-4F10-9A67-CA6274FE5497}" srcOrd="1" destOrd="0" presId="urn:microsoft.com/office/officeart/2005/8/layout/process5"/>
    <dgm:cxn modelId="{A35ECFE6-9744-4E30-B06F-0B791A0F976A}" type="presOf" srcId="{75888CC2-5236-490B-920A-DCE88F5476F4}" destId="{57785E5D-CD8E-49C2-883B-7ED6074B0E1D}" srcOrd="0" destOrd="0" presId="urn:microsoft.com/office/officeart/2005/8/layout/process5"/>
    <dgm:cxn modelId="{1CFBEDEF-719E-4F76-93B8-6333BAA88FE3}" type="presOf" srcId="{1209DF7F-6D69-47EF-BABD-329D5B3226F6}" destId="{184F9BA7-99B2-4774-88ED-B56B981AC3B5}" srcOrd="0" destOrd="0" presId="urn:microsoft.com/office/officeart/2005/8/layout/process5"/>
    <dgm:cxn modelId="{2330F8F7-2127-49BA-A570-4C7160A5341E}" type="presOf" srcId="{9BF1192A-6680-409A-88B3-C633E6BF4DAB}" destId="{F5A93640-39D5-405C-97C5-44AB20EB1755}" srcOrd="0" destOrd="0" presId="urn:microsoft.com/office/officeart/2005/8/layout/process5"/>
    <dgm:cxn modelId="{131281FA-882B-4790-A21F-42A62E9360C1}" type="presOf" srcId="{41DAE4DB-A5D1-4997-941D-6F5BA36EEF6E}" destId="{A94FD288-EB9F-4129-B6F2-439F64ADA876}" srcOrd="1" destOrd="0" presId="urn:microsoft.com/office/officeart/2005/8/layout/process5"/>
    <dgm:cxn modelId="{6860257E-307C-4463-9C0E-6F8F17137C73}" type="presParOf" srcId="{0C2C6352-3CC5-4495-9DE0-08473E5CC2D7}" destId="{B89C5827-4D9F-47E0-A19F-2C248AA935CD}" srcOrd="0" destOrd="0" presId="urn:microsoft.com/office/officeart/2005/8/layout/process5"/>
    <dgm:cxn modelId="{2E26DEEF-96FC-4425-B923-3491A08CF16B}" type="presParOf" srcId="{0C2C6352-3CC5-4495-9DE0-08473E5CC2D7}" destId="{843DFDFF-D9AF-4694-B818-7E5DC8D95C29}" srcOrd="1" destOrd="0" presId="urn:microsoft.com/office/officeart/2005/8/layout/process5"/>
    <dgm:cxn modelId="{9940358A-371C-4598-8D33-EFE670E9B709}" type="presParOf" srcId="{843DFDFF-D9AF-4694-B818-7E5DC8D95C29}" destId="{A94FD288-EB9F-4129-B6F2-439F64ADA876}" srcOrd="0" destOrd="0" presId="urn:microsoft.com/office/officeart/2005/8/layout/process5"/>
    <dgm:cxn modelId="{1D5C9C94-97ED-4181-BAD6-41DD97A07587}" type="presParOf" srcId="{0C2C6352-3CC5-4495-9DE0-08473E5CC2D7}" destId="{2696E335-B058-4162-831A-2496CDF9D214}" srcOrd="2" destOrd="0" presId="urn:microsoft.com/office/officeart/2005/8/layout/process5"/>
    <dgm:cxn modelId="{BA45BEE5-E84A-465E-B6F4-2853D0B62F17}" type="presParOf" srcId="{0C2C6352-3CC5-4495-9DE0-08473E5CC2D7}" destId="{184F9BA7-99B2-4774-88ED-B56B981AC3B5}" srcOrd="3" destOrd="0" presId="urn:microsoft.com/office/officeart/2005/8/layout/process5"/>
    <dgm:cxn modelId="{E4611277-E751-4890-B68F-02F4CF9253C3}" type="presParOf" srcId="{184F9BA7-99B2-4774-88ED-B56B981AC3B5}" destId="{68C80456-FF10-468F-BC1A-498DC3625F69}" srcOrd="0" destOrd="0" presId="urn:microsoft.com/office/officeart/2005/8/layout/process5"/>
    <dgm:cxn modelId="{2ED1CBD8-DA4D-4DEF-9E6A-9E5CB1430A36}" type="presParOf" srcId="{0C2C6352-3CC5-4495-9DE0-08473E5CC2D7}" destId="{5A70F4EE-D260-4149-91ED-B62CA2FA6813}" srcOrd="4" destOrd="0" presId="urn:microsoft.com/office/officeart/2005/8/layout/process5"/>
    <dgm:cxn modelId="{BCE8860F-EB0E-45C2-B48B-6A2A8EB0CB12}" type="presParOf" srcId="{0C2C6352-3CC5-4495-9DE0-08473E5CC2D7}" destId="{DAEB1D9B-9C7C-4B4C-B742-75C22721CB6D}" srcOrd="5" destOrd="0" presId="urn:microsoft.com/office/officeart/2005/8/layout/process5"/>
    <dgm:cxn modelId="{AD9DDF54-4E0D-45F8-81F5-68493AD7A610}" type="presParOf" srcId="{DAEB1D9B-9C7C-4B4C-B742-75C22721CB6D}" destId="{EDA75757-07C7-4F10-9A67-CA6274FE5497}" srcOrd="0" destOrd="0" presId="urn:microsoft.com/office/officeart/2005/8/layout/process5"/>
    <dgm:cxn modelId="{7F05653C-3DBF-43C7-B367-4170CCA57C2D}" type="presParOf" srcId="{0C2C6352-3CC5-4495-9DE0-08473E5CC2D7}" destId="{57785E5D-CD8E-49C2-883B-7ED6074B0E1D}" srcOrd="6" destOrd="0" presId="urn:microsoft.com/office/officeart/2005/8/layout/process5"/>
    <dgm:cxn modelId="{6D517386-0D09-428C-AC7A-D16F00E16718}" type="presParOf" srcId="{0C2C6352-3CC5-4495-9DE0-08473E5CC2D7}" destId="{F5A93640-39D5-405C-97C5-44AB20EB1755}" srcOrd="7" destOrd="0" presId="urn:microsoft.com/office/officeart/2005/8/layout/process5"/>
    <dgm:cxn modelId="{4294098D-5C58-47C3-B6CE-577189EAAC50}" type="presParOf" srcId="{F5A93640-39D5-405C-97C5-44AB20EB1755}" destId="{6A7A53E7-E01E-4B74-8122-A0D8C04FA36F}" srcOrd="0" destOrd="0" presId="urn:microsoft.com/office/officeart/2005/8/layout/process5"/>
    <dgm:cxn modelId="{2986D92D-479B-4417-8C81-42BFBBA92296}" type="presParOf" srcId="{0C2C6352-3CC5-4495-9DE0-08473E5CC2D7}" destId="{2C703160-599C-4F55-B951-BD65E4119AF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60844-9DD1-4FA1-BA7B-3AABD2C89012}">
      <dsp:nvSpPr>
        <dsp:cNvPr id="0" name=""/>
        <dsp:cNvSpPr/>
      </dsp:nvSpPr>
      <dsp:spPr>
        <a:xfrm>
          <a:off x="335814" y="0"/>
          <a:ext cx="1463040" cy="8128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Service1</a:t>
          </a:r>
          <a:endParaRPr lang="en-IL" sz="2700" kern="1200" dirty="0"/>
        </a:p>
      </dsp:txBody>
      <dsp:txXfrm>
        <a:off x="359620" y="23806"/>
        <a:ext cx="1415428" cy="765188"/>
      </dsp:txXfrm>
    </dsp:sp>
    <dsp:sp modelId="{11287513-2113-4773-8C46-05C368215619}">
      <dsp:nvSpPr>
        <dsp:cNvPr id="0" name=""/>
        <dsp:cNvSpPr/>
      </dsp:nvSpPr>
      <dsp:spPr>
        <a:xfrm>
          <a:off x="2449094" y="0"/>
          <a:ext cx="1463040" cy="8128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Service2</a:t>
          </a:r>
          <a:endParaRPr lang="en-IL" sz="2700" kern="1200" dirty="0"/>
        </a:p>
      </dsp:txBody>
      <dsp:txXfrm>
        <a:off x="2472900" y="23806"/>
        <a:ext cx="1415428" cy="765188"/>
      </dsp:txXfrm>
    </dsp:sp>
    <dsp:sp modelId="{C82F1D52-927E-4DAB-B520-AE73BA236832}">
      <dsp:nvSpPr>
        <dsp:cNvPr id="0" name=""/>
        <dsp:cNvSpPr/>
      </dsp:nvSpPr>
      <dsp:spPr>
        <a:xfrm>
          <a:off x="1819174" y="3454400"/>
          <a:ext cx="609600" cy="60960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A94D64-6238-4150-9EB0-4777602B4E0E}">
      <dsp:nvSpPr>
        <dsp:cNvPr id="0" name=""/>
        <dsp:cNvSpPr/>
      </dsp:nvSpPr>
      <dsp:spPr>
        <a:xfrm rot="21360000">
          <a:off x="294615" y="3193179"/>
          <a:ext cx="3658717" cy="25584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EA62FC-0337-40D4-A511-4080A608EA50}">
      <dsp:nvSpPr>
        <dsp:cNvPr id="0" name=""/>
        <dsp:cNvSpPr/>
      </dsp:nvSpPr>
      <dsp:spPr>
        <a:xfrm rot="21360000">
          <a:off x="296797" y="2553510"/>
          <a:ext cx="1459793" cy="680114"/>
        </a:xfrm>
        <a:prstGeom prst="flowChartMagneticDisk">
          <a:avLst/>
        </a:prstGeom>
        <a:solidFill>
          <a:srgbClr val="EDAC0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rPr>
            <a:t>Tenant A</a:t>
          </a:r>
          <a:endParaRPr lang="en-IL" sz="1500" kern="1200" dirty="0">
            <a:solidFill>
              <a:schemeClr val="accent6">
                <a:lumMod val="50000"/>
              </a:schemeClr>
            </a:solidFill>
          </a:endParaRPr>
        </a:p>
      </dsp:txBody>
      <dsp:txXfrm>
        <a:off x="300751" y="2780077"/>
        <a:ext cx="1459793" cy="340057"/>
      </dsp:txXfrm>
    </dsp:sp>
    <dsp:sp modelId="{3C5B7998-44D6-42F4-A608-64F4BF2A5A01}">
      <dsp:nvSpPr>
        <dsp:cNvPr id="0" name=""/>
        <dsp:cNvSpPr/>
      </dsp:nvSpPr>
      <dsp:spPr>
        <a:xfrm rot="21360000">
          <a:off x="243965" y="1821990"/>
          <a:ext cx="1459793" cy="680114"/>
        </a:xfrm>
        <a:prstGeom prst="flowChartMagneticDisk">
          <a:avLst/>
        </a:prstGeom>
        <a:solidFill>
          <a:srgbClr val="EDAC0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rPr>
            <a:t>Tenant B</a:t>
          </a:r>
          <a:endParaRPr lang="en-IL" sz="1500" kern="1200" dirty="0">
            <a:solidFill>
              <a:schemeClr val="accent6">
                <a:lumMod val="50000"/>
              </a:schemeClr>
            </a:solidFill>
          </a:endParaRPr>
        </a:p>
      </dsp:txBody>
      <dsp:txXfrm>
        <a:off x="247919" y="2048557"/>
        <a:ext cx="1459793" cy="340057"/>
      </dsp:txXfrm>
    </dsp:sp>
    <dsp:sp modelId="{45A42A9F-DAAE-473C-ADF3-A24DF1C3C32C}">
      <dsp:nvSpPr>
        <dsp:cNvPr id="0" name=""/>
        <dsp:cNvSpPr/>
      </dsp:nvSpPr>
      <dsp:spPr>
        <a:xfrm rot="21360000">
          <a:off x="191133" y="1106726"/>
          <a:ext cx="1459793" cy="680114"/>
        </a:xfrm>
        <a:prstGeom prst="flowChartMagneticDisk">
          <a:avLst/>
        </a:prstGeom>
        <a:solidFill>
          <a:srgbClr val="EDAC0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accent6">
                  <a:lumMod val="50000"/>
                </a:schemeClr>
              </a:solidFill>
            </a:rPr>
            <a:t>Tenant C</a:t>
          </a:r>
          <a:endParaRPr lang="en-IL" sz="1500" kern="1200" dirty="0">
            <a:solidFill>
              <a:schemeClr val="accent6">
                <a:lumMod val="50000"/>
              </a:schemeClr>
            </a:solidFill>
          </a:endParaRPr>
        </a:p>
      </dsp:txBody>
      <dsp:txXfrm>
        <a:off x="195087" y="1333293"/>
        <a:ext cx="1459793" cy="340057"/>
      </dsp:txXfrm>
    </dsp:sp>
    <dsp:sp modelId="{A5B1810C-8F6D-4C44-8236-E9CA218C6592}">
      <dsp:nvSpPr>
        <dsp:cNvPr id="0" name=""/>
        <dsp:cNvSpPr/>
      </dsp:nvSpPr>
      <dsp:spPr>
        <a:xfrm rot="21360000">
          <a:off x="2389757" y="2407206"/>
          <a:ext cx="1459793" cy="680114"/>
        </a:xfrm>
        <a:prstGeom prst="flowChartMagneticDisk">
          <a:avLst/>
        </a:prstGeom>
        <a:solidFill>
          <a:srgbClr val="EDAC0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rPr>
            <a:t>Tenant D</a:t>
          </a:r>
          <a:endParaRPr lang="en-IL" sz="1500" kern="1200" dirty="0">
            <a:solidFill>
              <a:schemeClr val="accent6">
                <a:lumMod val="50000"/>
              </a:schemeClr>
            </a:solidFill>
          </a:endParaRPr>
        </a:p>
      </dsp:txBody>
      <dsp:txXfrm>
        <a:off x="2393711" y="2633773"/>
        <a:ext cx="1459793" cy="340057"/>
      </dsp:txXfrm>
    </dsp:sp>
    <dsp:sp modelId="{A7B9F6AA-6F27-464A-A2CA-55792DC63D5D}">
      <dsp:nvSpPr>
        <dsp:cNvPr id="0" name=""/>
        <dsp:cNvSpPr/>
      </dsp:nvSpPr>
      <dsp:spPr>
        <a:xfrm rot="21360000">
          <a:off x="2336925" y="1675686"/>
          <a:ext cx="1459793" cy="680114"/>
        </a:xfrm>
        <a:prstGeom prst="flowChartMagneticDisk">
          <a:avLst/>
        </a:prstGeom>
        <a:solidFill>
          <a:srgbClr val="EDAC0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rPr>
            <a:t>Tenant E</a:t>
          </a:r>
          <a:endParaRPr lang="en-IL" sz="1500" kern="1200" dirty="0">
            <a:solidFill>
              <a:schemeClr val="accent6">
                <a:lumMod val="50000"/>
              </a:schemeClr>
            </a:solidFill>
          </a:endParaRPr>
        </a:p>
      </dsp:txBody>
      <dsp:txXfrm>
        <a:off x="2340879" y="1902253"/>
        <a:ext cx="1459793" cy="340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C5827-4D9F-47E0-A19F-2C248AA935CD}">
      <dsp:nvSpPr>
        <dsp:cNvPr id="0" name=""/>
        <dsp:cNvSpPr/>
      </dsp:nvSpPr>
      <dsp:spPr>
        <a:xfrm>
          <a:off x="6448" y="496995"/>
          <a:ext cx="1927499" cy="11564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If Multi-Tenant mode is enabled</a:t>
          </a:r>
        </a:p>
      </dsp:txBody>
      <dsp:txXfrm>
        <a:off x="40321" y="530868"/>
        <a:ext cx="1859753" cy="1088753"/>
      </dsp:txXfrm>
    </dsp:sp>
    <dsp:sp modelId="{843DFDFF-D9AF-4694-B818-7E5DC8D95C29}">
      <dsp:nvSpPr>
        <dsp:cNvPr id="0" name=""/>
        <dsp:cNvSpPr/>
      </dsp:nvSpPr>
      <dsp:spPr>
        <a:xfrm>
          <a:off x="2103567" y="836235"/>
          <a:ext cx="408629" cy="478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a:off x="2103567" y="931839"/>
        <a:ext cx="286040" cy="286811"/>
      </dsp:txXfrm>
    </dsp:sp>
    <dsp:sp modelId="{2696E335-B058-4162-831A-2496CDF9D214}">
      <dsp:nvSpPr>
        <dsp:cNvPr id="0" name=""/>
        <dsp:cNvSpPr/>
      </dsp:nvSpPr>
      <dsp:spPr>
        <a:xfrm>
          <a:off x="2704947" y="496995"/>
          <a:ext cx="1927499" cy="11564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Connect to </a:t>
          </a:r>
          <a:r>
            <a:rPr lang="en-US" sz="1400" b="1" kern="1200" dirty="0"/>
            <a:t>Catalog</a:t>
          </a:r>
          <a:endParaRPr lang="en-IL" sz="1400" b="1" kern="1200" dirty="0"/>
        </a:p>
        <a:p>
          <a:pPr marL="57150" lvl="1" indent="-57150" algn="l" defTabSz="488950">
            <a:lnSpc>
              <a:spcPct val="90000"/>
            </a:lnSpc>
            <a:spcBef>
              <a:spcPct val="0"/>
            </a:spcBef>
            <a:spcAft>
              <a:spcPct val="15000"/>
            </a:spcAft>
            <a:buChar char="•"/>
          </a:pPr>
          <a:r>
            <a:rPr lang="en-US" sz="1100" kern="1200" dirty="0"/>
            <a:t>If first time: Register self as a service and force rebalance</a:t>
          </a:r>
          <a:endParaRPr lang="en-IL" sz="1100" kern="1200" dirty="0"/>
        </a:p>
        <a:p>
          <a:pPr marL="57150" lvl="1" indent="-57150" algn="l" defTabSz="488950">
            <a:lnSpc>
              <a:spcPct val="90000"/>
            </a:lnSpc>
            <a:spcBef>
              <a:spcPct val="0"/>
            </a:spcBef>
            <a:spcAft>
              <a:spcPct val="15000"/>
            </a:spcAft>
            <a:buChar char="•"/>
          </a:pPr>
          <a:r>
            <a:rPr lang="en-US" sz="1100" kern="1200" dirty="0"/>
            <a:t>Get a </a:t>
          </a:r>
          <a:r>
            <a:rPr lang="en-US" sz="1100" kern="1200" dirty="0" err="1"/>
            <a:t>ServiceID</a:t>
          </a:r>
          <a:endParaRPr lang="en-IL" sz="1100" kern="1200" dirty="0"/>
        </a:p>
        <a:p>
          <a:pPr marL="57150" lvl="1" indent="-57150" algn="l" defTabSz="488950">
            <a:lnSpc>
              <a:spcPct val="90000"/>
            </a:lnSpc>
            <a:spcBef>
              <a:spcPct val="0"/>
            </a:spcBef>
            <a:spcAft>
              <a:spcPct val="15000"/>
            </a:spcAft>
            <a:buChar char="•"/>
          </a:pPr>
          <a:r>
            <a:rPr lang="en-US" sz="1100" kern="1200" dirty="0"/>
            <a:t>Update “</a:t>
          </a:r>
          <a:r>
            <a:rPr lang="en-US" sz="1100" b="1" u="sng" kern="1200" dirty="0"/>
            <a:t>service heartbeat</a:t>
          </a:r>
          <a:r>
            <a:rPr lang="en-US" sz="1100" kern="1200" dirty="0"/>
            <a:t>”</a:t>
          </a:r>
          <a:endParaRPr lang="en-IL" sz="1100" kern="1200" dirty="0"/>
        </a:p>
      </dsp:txBody>
      <dsp:txXfrm>
        <a:off x="2738820" y="530868"/>
        <a:ext cx="1859753" cy="1088753"/>
      </dsp:txXfrm>
    </dsp:sp>
    <dsp:sp modelId="{184F9BA7-99B2-4774-88ED-B56B981AC3B5}">
      <dsp:nvSpPr>
        <dsp:cNvPr id="0" name=""/>
        <dsp:cNvSpPr/>
      </dsp:nvSpPr>
      <dsp:spPr>
        <a:xfrm>
          <a:off x="4802066" y="836235"/>
          <a:ext cx="408629" cy="478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a:off x="4802066" y="931839"/>
        <a:ext cx="286040" cy="286811"/>
      </dsp:txXfrm>
    </dsp:sp>
    <dsp:sp modelId="{5A70F4EE-D260-4149-91ED-B62CA2FA6813}">
      <dsp:nvSpPr>
        <dsp:cNvPr id="0" name=""/>
        <dsp:cNvSpPr/>
      </dsp:nvSpPr>
      <dsp:spPr>
        <a:xfrm>
          <a:off x="5403446" y="496995"/>
          <a:ext cx="1927499" cy="11564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Get </a:t>
          </a:r>
          <a:r>
            <a:rPr lang="en-US" sz="1400" b="1" kern="1200" dirty="0"/>
            <a:t>list</a:t>
          </a:r>
          <a:r>
            <a:rPr lang="en-US" sz="1400" kern="1200" dirty="0"/>
            <a:t> of mapped </a:t>
          </a:r>
          <a:r>
            <a:rPr lang="en-US" sz="1400" b="1" kern="1200" dirty="0"/>
            <a:t>tenants</a:t>
          </a:r>
          <a:r>
            <a:rPr lang="en-US" sz="1400" b="0" kern="1200" dirty="0"/>
            <a:t> for this </a:t>
          </a:r>
          <a:r>
            <a:rPr lang="en-US" sz="1400" b="0" kern="1200" dirty="0" err="1"/>
            <a:t>ServiceID</a:t>
          </a:r>
          <a:endParaRPr lang="en-IL" sz="1400" b="1" kern="1200" dirty="0"/>
        </a:p>
      </dsp:txBody>
      <dsp:txXfrm>
        <a:off x="5437319" y="530868"/>
        <a:ext cx="1859753" cy="1088753"/>
      </dsp:txXfrm>
    </dsp:sp>
    <dsp:sp modelId="{DAEB1D9B-9C7C-4B4C-B742-75C22721CB6D}">
      <dsp:nvSpPr>
        <dsp:cNvPr id="0" name=""/>
        <dsp:cNvSpPr/>
      </dsp:nvSpPr>
      <dsp:spPr>
        <a:xfrm rot="5400000">
          <a:off x="6162880" y="1788419"/>
          <a:ext cx="408629" cy="478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rot="-5400000">
        <a:off x="6223790" y="1823114"/>
        <a:ext cx="286811" cy="286040"/>
      </dsp:txXfrm>
    </dsp:sp>
    <dsp:sp modelId="{57785E5D-CD8E-49C2-883B-7ED6074B0E1D}">
      <dsp:nvSpPr>
        <dsp:cNvPr id="0" name=""/>
        <dsp:cNvSpPr/>
      </dsp:nvSpPr>
      <dsp:spPr>
        <a:xfrm>
          <a:off x="5403446" y="2424494"/>
          <a:ext cx="1927499" cy="11564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Initialize a </a:t>
          </a:r>
          <a:r>
            <a:rPr lang="en-US" sz="1400" b="1" kern="1200" dirty="0"/>
            <a:t>thread</a:t>
          </a:r>
          <a:r>
            <a:rPr lang="en-US" sz="1400" kern="1200" dirty="0"/>
            <a:t> for each </a:t>
          </a:r>
          <a:r>
            <a:rPr lang="en-US" sz="1400" b="1" kern="1200" dirty="0"/>
            <a:t>tenant</a:t>
          </a:r>
          <a:r>
            <a:rPr lang="en-US" sz="1400" b="0" kern="1200" dirty="0"/>
            <a:t> (if not initialized already)</a:t>
          </a:r>
          <a:endParaRPr lang="en-IL" sz="1400" b="1" kern="1200" dirty="0"/>
        </a:p>
      </dsp:txBody>
      <dsp:txXfrm>
        <a:off x="5437319" y="2458367"/>
        <a:ext cx="1859753" cy="1088753"/>
      </dsp:txXfrm>
    </dsp:sp>
    <dsp:sp modelId="{F5A93640-39D5-405C-97C5-44AB20EB1755}">
      <dsp:nvSpPr>
        <dsp:cNvPr id="0" name=""/>
        <dsp:cNvSpPr/>
      </dsp:nvSpPr>
      <dsp:spPr>
        <a:xfrm rot="10800000">
          <a:off x="4825196" y="2763734"/>
          <a:ext cx="408629" cy="478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dsp:txBody>
      <dsp:txXfrm rot="10800000">
        <a:off x="4947785" y="2859338"/>
        <a:ext cx="286040" cy="286811"/>
      </dsp:txXfrm>
    </dsp:sp>
    <dsp:sp modelId="{2C703160-599C-4F55-B951-BD65E4119AF5}">
      <dsp:nvSpPr>
        <dsp:cNvPr id="0" name=""/>
        <dsp:cNvSpPr/>
      </dsp:nvSpPr>
      <dsp:spPr>
        <a:xfrm>
          <a:off x="2704947" y="2424494"/>
          <a:ext cx="1927499" cy="11564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Sleep</a:t>
          </a:r>
          <a:r>
            <a:rPr lang="en-US" sz="1400" kern="1200" dirty="0"/>
            <a:t> for X time</a:t>
          </a:r>
          <a:endParaRPr lang="en-IL" sz="1400" kern="1200" dirty="0"/>
        </a:p>
      </dsp:txBody>
      <dsp:txXfrm>
        <a:off x="2738820" y="2458367"/>
        <a:ext cx="1859753" cy="1088753"/>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0E3828-AA5B-4797-BFDA-018B96E20064}" type="datetimeFigureOut">
              <a:rPr lang="en-US" smtClean="0"/>
              <a:pPr/>
              <a:t>02/11/2023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96EA74-A2CB-42D4-8640-3E7333A52544}" type="slidenum">
              <a:rPr lang="en-US" smtClean="0"/>
              <a:pPr/>
              <a:t>‹#›</a:t>
            </a:fld>
            <a:endParaRPr lang="en-US"/>
          </a:p>
        </p:txBody>
      </p:sp>
    </p:spTree>
    <p:extLst>
      <p:ext uri="{BB962C8B-B14F-4D97-AF65-F5344CB8AC3E}">
        <p14:creationId xmlns:p14="http://schemas.microsoft.com/office/powerpoint/2010/main" val="1291097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96EA74-A2CB-42D4-8640-3E7333A52544}" type="slidenum">
              <a:rPr lang="en-US" smtClean="0"/>
              <a:pPr/>
              <a:t>1</a:t>
            </a:fld>
            <a:endParaRPr lang="en-US"/>
          </a:p>
        </p:txBody>
      </p:sp>
    </p:spTree>
    <p:extLst>
      <p:ext uri="{BB962C8B-B14F-4D97-AF65-F5344CB8AC3E}">
        <p14:creationId xmlns:p14="http://schemas.microsoft.com/office/powerpoint/2010/main" val="262606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The “Tenant Model” will work how the “model” database in SQL Server works.</a:t>
            </a:r>
          </a:p>
          <a:p>
            <a:pPr algn="l"/>
            <a:r>
              <a:rPr lang="en-US" dirty="0"/>
              <a:t>It will be cloned using DBCC CLONEDATABASE which is a very fast operation (don’t forget to change to READ_WRITE mode).</a:t>
            </a:r>
          </a:p>
          <a:p>
            <a:pPr algn="l"/>
            <a:r>
              <a:rPr lang="en-US" dirty="0"/>
              <a:t>And then a stored procedure will be executed to copy static/lookup tables from it.</a:t>
            </a:r>
          </a:p>
          <a:p>
            <a:pPr algn="l"/>
            <a:r>
              <a:rPr lang="en-US" dirty="0"/>
              <a:t>This would not be supported in AWS RDS and Azure SQL Managed Instance.</a:t>
            </a:r>
          </a:p>
          <a:p>
            <a:pPr algn="l"/>
            <a:r>
              <a:rPr lang="en-US" dirty="0"/>
              <a:t>Alternative for RDS: backup/restore using SQL native backups.</a:t>
            </a:r>
          </a:p>
          <a:p>
            <a:pPr algn="l"/>
            <a:r>
              <a:rPr lang="en-US" dirty="0"/>
              <a:t>Alternative for Azure SQL Managed Instance: Only via </a:t>
            </a:r>
            <a:r>
              <a:rPr lang="en-US" dirty="0" err="1"/>
              <a:t>Powershell</a:t>
            </a:r>
            <a:r>
              <a:rPr lang="en-US" dirty="0"/>
              <a:t>/Az CLI/API</a:t>
            </a:r>
            <a:endParaRPr lang="en-IL" dirty="0"/>
          </a:p>
        </p:txBody>
      </p:sp>
      <p:sp>
        <p:nvSpPr>
          <p:cNvPr id="4" name="Slide Number Placeholder 3"/>
          <p:cNvSpPr>
            <a:spLocks noGrp="1"/>
          </p:cNvSpPr>
          <p:nvPr>
            <p:ph type="sldNum" sz="quarter" idx="5"/>
          </p:nvPr>
        </p:nvSpPr>
        <p:spPr/>
        <p:txBody>
          <a:bodyPr/>
          <a:lstStyle/>
          <a:p>
            <a:fld id="{2096EA74-A2CB-42D4-8640-3E7333A52544}" type="slidenum">
              <a:rPr lang="en-US" smtClean="0"/>
              <a:pPr/>
              <a:t>16</a:t>
            </a:fld>
            <a:endParaRPr lang="en-US"/>
          </a:p>
        </p:txBody>
      </p:sp>
    </p:spTree>
    <p:extLst>
      <p:ext uri="{BB962C8B-B14F-4D97-AF65-F5344CB8AC3E}">
        <p14:creationId xmlns:p14="http://schemas.microsoft.com/office/powerpoint/2010/main" val="642184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Also possible to integrate with Azure DevOps CI/CD.</a:t>
            </a:r>
          </a:p>
          <a:p>
            <a:pPr algn="l"/>
            <a:r>
              <a:rPr lang="en-US" dirty="0"/>
              <a:t>Deployment-aware database development is important here to allow for zero-downtime database deployments.</a:t>
            </a:r>
          </a:p>
          <a:p>
            <a:pPr algn="l"/>
            <a:endParaRPr lang="en-US" dirty="0"/>
          </a:p>
          <a:p>
            <a:pPr algn="l"/>
            <a:r>
              <a:rPr lang="en-US" dirty="0"/>
              <a:t>To learn more about CI/CD and DB DevOps: https://eitanblumin.com/project-type/ci-and-cd-with-ssdt/</a:t>
            </a:r>
          </a:p>
        </p:txBody>
      </p:sp>
      <p:sp>
        <p:nvSpPr>
          <p:cNvPr id="4" name="Slide Number Placeholder 3"/>
          <p:cNvSpPr>
            <a:spLocks noGrp="1"/>
          </p:cNvSpPr>
          <p:nvPr>
            <p:ph type="sldNum" sz="quarter" idx="5"/>
          </p:nvPr>
        </p:nvSpPr>
        <p:spPr/>
        <p:txBody>
          <a:bodyPr/>
          <a:lstStyle/>
          <a:p>
            <a:fld id="{2096EA74-A2CB-42D4-8640-3E7333A52544}" type="slidenum">
              <a:rPr lang="en-US" smtClean="0"/>
              <a:pPr/>
              <a:t>17</a:t>
            </a:fld>
            <a:endParaRPr lang="en-US"/>
          </a:p>
        </p:txBody>
      </p:sp>
    </p:spTree>
    <p:extLst>
      <p:ext uri="{BB962C8B-B14F-4D97-AF65-F5344CB8AC3E}">
        <p14:creationId xmlns:p14="http://schemas.microsoft.com/office/powerpoint/2010/main" val="161143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Company Y specifically wanted version deployments to be manual, but the same idea could be implemented as part of an automated pipe</a:t>
            </a:r>
            <a:endParaRPr lang="en-IL" dirty="0"/>
          </a:p>
        </p:txBody>
      </p:sp>
      <p:sp>
        <p:nvSpPr>
          <p:cNvPr id="4" name="Slide Number Placeholder 3"/>
          <p:cNvSpPr>
            <a:spLocks noGrp="1"/>
          </p:cNvSpPr>
          <p:nvPr>
            <p:ph type="sldNum" sz="quarter" idx="5"/>
          </p:nvPr>
        </p:nvSpPr>
        <p:spPr/>
        <p:txBody>
          <a:bodyPr/>
          <a:lstStyle/>
          <a:p>
            <a:fld id="{2096EA74-A2CB-42D4-8640-3E7333A52544}" type="slidenum">
              <a:rPr lang="en-US" smtClean="0"/>
              <a:pPr/>
              <a:t>18</a:t>
            </a:fld>
            <a:endParaRPr lang="en-US"/>
          </a:p>
        </p:txBody>
      </p:sp>
    </p:spTree>
    <p:extLst>
      <p:ext uri="{BB962C8B-B14F-4D97-AF65-F5344CB8AC3E}">
        <p14:creationId xmlns:p14="http://schemas.microsoft.com/office/powerpoint/2010/main" val="2998855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With large scales this could be problematic as this is a serial-execution pattern.</a:t>
            </a:r>
          </a:p>
          <a:p>
            <a:pPr algn="l"/>
            <a:r>
              <a:rPr lang="en-US" dirty="0"/>
              <a:t>Possible alternatives could be taken into consideration to implement </a:t>
            </a:r>
            <a:r>
              <a:rPr lang="en-US" b="1" dirty="0"/>
              <a:t>parallel</a:t>
            </a:r>
            <a:r>
              <a:rPr lang="en-US" dirty="0"/>
              <a:t> execution instead.</a:t>
            </a:r>
          </a:p>
          <a:p>
            <a:pPr algn="l"/>
            <a:r>
              <a:rPr lang="en-US" dirty="0"/>
              <a:t>But they still must be data-driven.</a:t>
            </a:r>
            <a:endParaRPr lang="en-IL" dirty="0"/>
          </a:p>
        </p:txBody>
      </p:sp>
      <p:sp>
        <p:nvSpPr>
          <p:cNvPr id="4" name="Slide Number Placeholder 3"/>
          <p:cNvSpPr>
            <a:spLocks noGrp="1"/>
          </p:cNvSpPr>
          <p:nvPr>
            <p:ph type="sldNum" sz="quarter" idx="5"/>
          </p:nvPr>
        </p:nvSpPr>
        <p:spPr/>
        <p:txBody>
          <a:bodyPr/>
          <a:lstStyle/>
          <a:p>
            <a:fld id="{2096EA74-A2CB-42D4-8640-3E7333A52544}" type="slidenum">
              <a:rPr lang="en-US" smtClean="0"/>
              <a:pPr/>
              <a:t>19</a:t>
            </a:fld>
            <a:endParaRPr lang="en-US"/>
          </a:p>
        </p:txBody>
      </p:sp>
    </p:spTree>
    <p:extLst>
      <p:ext uri="{BB962C8B-B14F-4D97-AF65-F5344CB8AC3E}">
        <p14:creationId xmlns:p14="http://schemas.microsoft.com/office/powerpoint/2010/main" val="221901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96EA74-A2CB-42D4-8640-3E7333A52544}" type="slidenum">
              <a:rPr lang="en-US" smtClean="0"/>
              <a:pPr/>
              <a:t>2</a:t>
            </a:fld>
            <a:endParaRPr lang="en-US"/>
          </a:p>
        </p:txBody>
      </p:sp>
    </p:spTree>
    <p:extLst>
      <p:ext uri="{BB962C8B-B14F-4D97-AF65-F5344CB8AC3E}">
        <p14:creationId xmlns:p14="http://schemas.microsoft.com/office/powerpoint/2010/main" val="11091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https://learn.microsoft.com/azure/azure-sql/database/saas-tenancy-app-design-patterns</a:t>
            </a:r>
          </a:p>
        </p:txBody>
      </p:sp>
      <p:sp>
        <p:nvSpPr>
          <p:cNvPr id="4" name="Slide Number Placeholder 3"/>
          <p:cNvSpPr>
            <a:spLocks noGrp="1"/>
          </p:cNvSpPr>
          <p:nvPr>
            <p:ph type="sldNum" sz="quarter" idx="5"/>
          </p:nvPr>
        </p:nvSpPr>
        <p:spPr/>
        <p:txBody>
          <a:bodyPr/>
          <a:lstStyle/>
          <a:p>
            <a:fld id="{2096EA74-A2CB-42D4-8640-3E7333A52544}" type="slidenum">
              <a:rPr lang="en-US" smtClean="0"/>
              <a:pPr/>
              <a:t>5</a:t>
            </a:fld>
            <a:endParaRPr lang="en-US"/>
          </a:p>
        </p:txBody>
      </p:sp>
    </p:spTree>
    <p:extLst>
      <p:ext uri="{BB962C8B-B14F-4D97-AF65-F5344CB8AC3E}">
        <p14:creationId xmlns:p14="http://schemas.microsoft.com/office/powerpoint/2010/main" val="151032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https://learn.microsoft.com/azure/azure-sql/database/saas-tenancy-app-design-patterns</a:t>
            </a:r>
          </a:p>
        </p:txBody>
      </p:sp>
      <p:sp>
        <p:nvSpPr>
          <p:cNvPr id="4" name="Slide Number Placeholder 3"/>
          <p:cNvSpPr>
            <a:spLocks noGrp="1"/>
          </p:cNvSpPr>
          <p:nvPr>
            <p:ph type="sldNum" sz="quarter" idx="5"/>
          </p:nvPr>
        </p:nvSpPr>
        <p:spPr/>
        <p:txBody>
          <a:bodyPr/>
          <a:lstStyle/>
          <a:p>
            <a:fld id="{2096EA74-A2CB-42D4-8640-3E7333A52544}" type="slidenum">
              <a:rPr lang="en-US" smtClean="0"/>
              <a:pPr/>
              <a:t>6</a:t>
            </a:fld>
            <a:endParaRPr lang="en-US"/>
          </a:p>
        </p:txBody>
      </p:sp>
    </p:spTree>
    <p:extLst>
      <p:ext uri="{BB962C8B-B14F-4D97-AF65-F5344CB8AC3E}">
        <p14:creationId xmlns:p14="http://schemas.microsoft.com/office/powerpoint/2010/main" val="39696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for effect</a:t>
            </a:r>
            <a:endParaRPr lang="en-IL" dirty="0"/>
          </a:p>
        </p:txBody>
      </p:sp>
      <p:sp>
        <p:nvSpPr>
          <p:cNvPr id="4" name="Slide Number Placeholder 3"/>
          <p:cNvSpPr>
            <a:spLocks noGrp="1"/>
          </p:cNvSpPr>
          <p:nvPr>
            <p:ph type="sldNum" sz="quarter" idx="5"/>
          </p:nvPr>
        </p:nvSpPr>
        <p:spPr/>
        <p:txBody>
          <a:bodyPr/>
          <a:lstStyle/>
          <a:p>
            <a:fld id="{2096EA74-A2CB-42D4-8640-3E7333A52544}" type="slidenum">
              <a:rPr lang="en-US" smtClean="0"/>
              <a:pPr/>
              <a:t>9</a:t>
            </a:fld>
            <a:endParaRPr lang="en-US"/>
          </a:p>
        </p:txBody>
      </p:sp>
    </p:spTree>
    <p:extLst>
      <p:ext uri="{BB962C8B-B14F-4D97-AF65-F5344CB8AC3E}">
        <p14:creationId xmlns:p14="http://schemas.microsoft.com/office/powerpoint/2010/main" val="197064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r>
              <a:rPr lang="en-US" dirty="0"/>
              <a:t>* It can provide for each of the requirements made by Company Y, with the fast time-to-delivery being the most critical one.</a:t>
            </a:r>
          </a:p>
          <a:p>
            <a:r>
              <a:rPr lang="en-US" dirty="0"/>
              <a:t>Disadvantages:</a:t>
            </a:r>
          </a:p>
          <a:p>
            <a:r>
              <a:rPr lang="en-US" dirty="0"/>
              <a:t>* Cost is for the entire VM instead of per-tenant</a:t>
            </a:r>
          </a:p>
          <a:p>
            <a:r>
              <a:rPr lang="en-US" dirty="0"/>
              <a:t>* If we want to scale the VM further – this would mean downtime while the VM is being resized. We can solve this by setting up another VM with AlwaysOn. But then that’s another VM to pay for.</a:t>
            </a:r>
            <a:endParaRPr lang="en-IL" dirty="0"/>
          </a:p>
        </p:txBody>
      </p:sp>
      <p:sp>
        <p:nvSpPr>
          <p:cNvPr id="4" name="Slide Number Placeholder 3"/>
          <p:cNvSpPr>
            <a:spLocks noGrp="1"/>
          </p:cNvSpPr>
          <p:nvPr>
            <p:ph type="sldNum" sz="quarter" idx="5"/>
          </p:nvPr>
        </p:nvSpPr>
        <p:spPr/>
        <p:txBody>
          <a:bodyPr/>
          <a:lstStyle/>
          <a:p>
            <a:fld id="{2096EA74-A2CB-42D4-8640-3E7333A52544}" type="slidenum">
              <a:rPr lang="en-US" smtClean="0"/>
              <a:pPr/>
              <a:t>10</a:t>
            </a:fld>
            <a:endParaRPr lang="en-US"/>
          </a:p>
        </p:txBody>
      </p:sp>
    </p:spTree>
    <p:extLst>
      <p:ext uri="{BB962C8B-B14F-4D97-AF65-F5344CB8AC3E}">
        <p14:creationId xmlns:p14="http://schemas.microsoft.com/office/powerpoint/2010/main" val="244434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1" i="0" dirty="0">
                <a:solidFill>
                  <a:srgbClr val="E6E6E6"/>
                </a:solidFill>
                <a:effectLst/>
                <a:latin typeface="Segoe UI" panose="020B0502040204020203" pitchFamily="34" charset="0"/>
              </a:rPr>
              <a:t>Application level isolation</a:t>
            </a:r>
          </a:p>
          <a:p>
            <a:pPr algn="l"/>
            <a:r>
              <a:rPr lang="en-US" b="0" i="0" dirty="0">
                <a:solidFill>
                  <a:srgbClr val="E6E6E6"/>
                </a:solidFill>
                <a:effectLst/>
                <a:latin typeface="Segoe UI" panose="020B0502040204020203" pitchFamily="34" charset="0"/>
              </a:rPr>
              <a:t>In this model, the whole application is installed repeatedly, once for each tenant. Each instance of the app is a standalone instance, so it never interacts with any other standalone instance. Each instance of the app has only one tenant, and therefore needs only one database. The tenant has the database all to itself.</a:t>
            </a:r>
          </a:p>
          <a:p>
            <a:pPr algn="l"/>
            <a:r>
              <a:rPr lang="en-US" b="0" i="0" dirty="0">
                <a:solidFill>
                  <a:srgbClr val="E6E6E6"/>
                </a:solidFill>
                <a:effectLst/>
                <a:latin typeface="Segoe UI" panose="020B0502040204020203" pitchFamily="34" charset="0"/>
              </a:rPr>
              <a:t>Each app instance is installed in a separate Azure resource group. The resource group can belong to a subscription that is owned by either the software vendor or the tenant. In either case, the vendor can manage the software for the tenant. Each application instance is configured to connect to its corresponding database.</a:t>
            </a:r>
          </a:p>
          <a:p>
            <a:pPr algn="l"/>
            <a:r>
              <a:rPr lang="en-US" b="0" i="0" dirty="0">
                <a:solidFill>
                  <a:srgbClr val="E6E6E6"/>
                </a:solidFill>
                <a:effectLst/>
                <a:latin typeface="Segoe UI" panose="020B0502040204020203" pitchFamily="34" charset="0"/>
              </a:rPr>
              <a:t>Each tenant database is deployed as a single database. This model provides the greatest database isolation. But the isolation requires that sufficient resources be allocated to each database to handle its peak loads. Here it matters that elastic pools cannot be used for databases deployed in different resource groups or to different subscriptions. This limitation makes this standalone single-tenant app model the most expensive solution from an overall database cost perspective.</a:t>
            </a:r>
          </a:p>
          <a:p>
            <a:pPr algn="l"/>
            <a:r>
              <a:rPr lang="en-US" b="1" i="0" dirty="0">
                <a:solidFill>
                  <a:srgbClr val="E6E6E6"/>
                </a:solidFill>
                <a:effectLst/>
                <a:latin typeface="Segoe UI" panose="020B0502040204020203" pitchFamily="34" charset="0"/>
              </a:rPr>
              <a:t>Vendor management</a:t>
            </a:r>
          </a:p>
          <a:p>
            <a:pPr algn="l"/>
            <a:r>
              <a:rPr lang="en-US" b="0" i="0" dirty="0">
                <a:solidFill>
                  <a:srgbClr val="E6E6E6"/>
                </a:solidFill>
                <a:effectLst/>
                <a:latin typeface="Segoe UI" panose="020B0502040204020203" pitchFamily="34" charset="0"/>
              </a:rPr>
              <a:t>The vendor can access all the databases in all the standalone app instances, even if the app instances are installed in different tenant subscriptions. The access is achieved via SQL connections. This cross-instance access can enable the vendor to centralize schema management and cross-database query for reporting or analytics purposes. If this kind of centralized management is desired, a catalog must be deployed that maps tenant identifiers to database URIs.</a:t>
            </a:r>
          </a:p>
          <a:p>
            <a:endParaRPr lang="en-US" dirty="0"/>
          </a:p>
          <a:p>
            <a:r>
              <a:rPr lang="en-US" dirty="0"/>
              <a:t>https://learn.microsoft.com/en-us/azure/azure-sql/database/saas-tenancy-app-design-patterns?view=azuresql#c-standalone-single-tenant-app-with-single-tenant-database</a:t>
            </a:r>
          </a:p>
          <a:p>
            <a:endParaRPr lang="en-IL" dirty="0"/>
          </a:p>
        </p:txBody>
      </p:sp>
      <p:sp>
        <p:nvSpPr>
          <p:cNvPr id="4" name="Slide Number Placeholder 3"/>
          <p:cNvSpPr>
            <a:spLocks noGrp="1"/>
          </p:cNvSpPr>
          <p:nvPr>
            <p:ph type="sldNum" sz="quarter" idx="5"/>
          </p:nvPr>
        </p:nvSpPr>
        <p:spPr/>
        <p:txBody>
          <a:bodyPr/>
          <a:lstStyle/>
          <a:p>
            <a:fld id="{2096EA74-A2CB-42D4-8640-3E7333A52544}" type="slidenum">
              <a:rPr lang="en-US" smtClean="0"/>
              <a:pPr/>
              <a:t>11</a:t>
            </a:fld>
            <a:endParaRPr lang="en-US"/>
          </a:p>
        </p:txBody>
      </p:sp>
    </p:spTree>
    <p:extLst>
      <p:ext uri="{BB962C8B-B14F-4D97-AF65-F5344CB8AC3E}">
        <p14:creationId xmlns:p14="http://schemas.microsoft.com/office/powerpoint/2010/main" val="366440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i="0" dirty="0">
                <a:solidFill>
                  <a:srgbClr val="E6E6E6"/>
                </a:solidFill>
                <a:effectLst/>
                <a:latin typeface="Segoe UI" panose="020B0502040204020203" pitchFamily="34" charset="0"/>
              </a:rPr>
              <a:t>This next pattern uses a multi-tenant application with many databases, all being single-tenant databases. A new database is provisioned for each new tenant. The app is scaled </a:t>
            </a:r>
            <a:r>
              <a:rPr lang="en-US" b="0" i="1" dirty="0">
                <a:solidFill>
                  <a:srgbClr val="E6E6E6"/>
                </a:solidFill>
                <a:effectLst/>
                <a:latin typeface="Segoe UI" panose="020B0502040204020203" pitchFamily="34" charset="0"/>
              </a:rPr>
              <a:t>out</a:t>
            </a:r>
            <a:r>
              <a:rPr lang="en-US" b="0" i="0" dirty="0">
                <a:solidFill>
                  <a:srgbClr val="E6E6E6"/>
                </a:solidFill>
                <a:effectLst/>
                <a:latin typeface="Segoe UI" panose="020B0502040204020203" pitchFamily="34" charset="0"/>
              </a:rPr>
              <a:t> horizontally by adding more app instances. The scaling could be based on workload and is independent of the number or scale of the individual databases.</a:t>
            </a:r>
          </a:p>
          <a:p>
            <a:br>
              <a:rPr lang="en-US" dirty="0"/>
            </a:br>
            <a:endParaRPr lang="en-IL" dirty="0"/>
          </a:p>
        </p:txBody>
      </p:sp>
      <p:sp>
        <p:nvSpPr>
          <p:cNvPr id="4" name="Slide Number Placeholder 3"/>
          <p:cNvSpPr>
            <a:spLocks noGrp="1"/>
          </p:cNvSpPr>
          <p:nvPr>
            <p:ph type="sldNum" sz="quarter" idx="5"/>
          </p:nvPr>
        </p:nvSpPr>
        <p:spPr/>
        <p:txBody>
          <a:bodyPr/>
          <a:lstStyle/>
          <a:p>
            <a:fld id="{2096EA74-A2CB-42D4-8640-3E7333A52544}" type="slidenum">
              <a:rPr lang="en-US" smtClean="0"/>
              <a:pPr/>
              <a:t>12</a:t>
            </a:fld>
            <a:endParaRPr lang="en-US"/>
          </a:p>
        </p:txBody>
      </p:sp>
    </p:spTree>
    <p:extLst>
      <p:ext uri="{BB962C8B-B14F-4D97-AF65-F5344CB8AC3E}">
        <p14:creationId xmlns:p14="http://schemas.microsoft.com/office/powerpoint/2010/main" val="233550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keeping the core app engine single-tenant-specific, we can keep most of our legacy code unchanged.</a:t>
            </a:r>
            <a:endParaRPr lang="en-IL" dirty="0"/>
          </a:p>
        </p:txBody>
      </p:sp>
      <p:sp>
        <p:nvSpPr>
          <p:cNvPr id="4" name="Slide Number Placeholder 3"/>
          <p:cNvSpPr>
            <a:spLocks noGrp="1"/>
          </p:cNvSpPr>
          <p:nvPr>
            <p:ph type="sldNum" sz="quarter" idx="5"/>
          </p:nvPr>
        </p:nvSpPr>
        <p:spPr/>
        <p:txBody>
          <a:bodyPr/>
          <a:lstStyle/>
          <a:p>
            <a:fld id="{2096EA74-A2CB-42D4-8640-3E7333A52544}" type="slidenum">
              <a:rPr lang="en-US" smtClean="0"/>
              <a:pPr/>
              <a:t>15</a:t>
            </a:fld>
            <a:endParaRPr lang="en-US"/>
          </a:p>
        </p:txBody>
      </p:sp>
    </p:spTree>
    <p:extLst>
      <p:ext uri="{BB962C8B-B14F-4D97-AF65-F5344CB8AC3E}">
        <p14:creationId xmlns:p14="http://schemas.microsoft.com/office/powerpoint/2010/main" val="6079192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descr="Wave8.png"/>
          <p:cNvPicPr>
            <a:picLocks noChangeAspect="1"/>
          </p:cNvPicPr>
          <p:nvPr userDrawn="1"/>
        </p:nvPicPr>
        <p:blipFill>
          <a:blip r:embed="rId2" cstate="print">
            <a:duotone>
              <a:prstClr val="black"/>
              <a:schemeClr val="accent1">
                <a:tint val="45000"/>
                <a:satMod val="400000"/>
              </a:schemeClr>
            </a:duotone>
            <a:lum bright="20000" contrast="63000"/>
          </a:blip>
          <a:stretch>
            <a:fillRect/>
          </a:stretch>
        </p:blipFill>
        <p:spPr>
          <a:xfrm>
            <a:off x="0" y="3290240"/>
            <a:ext cx="8458200" cy="3454415"/>
          </a:xfrm>
          <a:prstGeom prst="rect">
            <a:avLst/>
          </a:prstGeom>
        </p:spPr>
      </p:pic>
      <p:pic>
        <p:nvPicPr>
          <p:cNvPr id="11" name="Picture 10" descr="Wave11.png"/>
          <p:cNvPicPr>
            <a:picLocks noChangeAspect="1"/>
          </p:cNvPicPr>
          <p:nvPr userDrawn="1"/>
        </p:nvPicPr>
        <p:blipFill>
          <a:blip r:embed="rId3" cstate="print">
            <a:duotone>
              <a:prstClr val="black"/>
              <a:schemeClr val="accent5">
                <a:tint val="45000"/>
                <a:satMod val="400000"/>
              </a:schemeClr>
            </a:duotone>
            <a:lum bright="19000" contrast="78000"/>
          </a:blip>
          <a:stretch>
            <a:fillRect/>
          </a:stretch>
        </p:blipFill>
        <p:spPr>
          <a:xfrm>
            <a:off x="2104372" y="3730911"/>
            <a:ext cx="7039627" cy="3139615"/>
          </a:xfrm>
          <a:prstGeom prst="rect">
            <a:avLst/>
          </a:prstGeom>
        </p:spPr>
      </p:pic>
      <p:pic>
        <p:nvPicPr>
          <p:cNvPr id="8" name="Picture 7" descr="Wave2.png"/>
          <p:cNvPicPr>
            <a:picLocks noChangeAspect="1"/>
          </p:cNvPicPr>
          <p:nvPr userDrawn="1"/>
        </p:nvPicPr>
        <p:blipFill>
          <a:blip r:embed="rId4" cstate="print">
            <a:duotone>
              <a:prstClr val="black"/>
              <a:schemeClr val="accent6">
                <a:tint val="45000"/>
                <a:satMod val="400000"/>
              </a:schemeClr>
            </a:duotone>
            <a:lum bright="5000" contrast="52000"/>
          </a:blip>
          <a:stretch>
            <a:fillRect/>
          </a:stretch>
        </p:blipFill>
        <p:spPr>
          <a:xfrm>
            <a:off x="-12526" y="0"/>
            <a:ext cx="5373635" cy="643129"/>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7CD05-1A93-40BF-BDF1-07CA5CA97E22}" type="slidenum">
              <a:rPr lang="en-US" smtClean="0"/>
              <a:pPr/>
              <a:t>‹#›</a:t>
            </a:fld>
            <a:endParaRPr lang="en-US"/>
          </a:p>
        </p:txBody>
      </p:sp>
      <p:pic>
        <p:nvPicPr>
          <p:cNvPr id="7" name="Picture 6" descr="Wave1.png"/>
          <p:cNvPicPr>
            <a:picLocks noChangeAspect="1"/>
          </p:cNvPicPr>
          <p:nvPr userDrawn="1"/>
        </p:nvPicPr>
        <p:blipFill>
          <a:blip r:embed="rId5" cstate="print">
            <a:duotone>
              <a:prstClr val="black"/>
              <a:schemeClr val="accent1">
                <a:tint val="45000"/>
                <a:satMod val="400000"/>
              </a:schemeClr>
            </a:duotone>
            <a:lum bright="17000" contrast="42000"/>
          </a:blip>
          <a:stretch>
            <a:fillRect/>
          </a:stretch>
        </p:blipFill>
        <p:spPr>
          <a:xfrm>
            <a:off x="-12526" y="-25052"/>
            <a:ext cx="5373635" cy="563881"/>
          </a:xfrm>
          <a:prstGeom prst="rect">
            <a:avLst/>
          </a:prstGeom>
        </p:spPr>
      </p:pic>
      <p:pic>
        <p:nvPicPr>
          <p:cNvPr id="14" name="Picture 13" descr="Wave8.png"/>
          <p:cNvPicPr>
            <a:picLocks noChangeAspect="1"/>
          </p:cNvPicPr>
          <p:nvPr userDrawn="1"/>
        </p:nvPicPr>
        <p:blipFill>
          <a:blip r:embed="rId6" cstate="print">
            <a:duotone>
              <a:schemeClr val="bg2">
                <a:shade val="45000"/>
                <a:satMod val="135000"/>
              </a:schemeClr>
              <a:prstClr val="white"/>
            </a:duotone>
            <a:lum bright="24000"/>
          </a:blip>
          <a:stretch>
            <a:fillRect/>
          </a:stretch>
        </p:blipFill>
        <p:spPr>
          <a:xfrm>
            <a:off x="0" y="3185175"/>
            <a:ext cx="9144000" cy="3636226"/>
          </a:xfrm>
          <a:prstGeom prst="rect">
            <a:avLst/>
          </a:prstGeom>
        </p:spPr>
      </p:pic>
      <p:pic>
        <p:nvPicPr>
          <p:cNvPr id="9" name="Picture 8" descr="Wave8.png"/>
          <p:cNvPicPr>
            <a:picLocks noChangeAspect="1"/>
          </p:cNvPicPr>
          <p:nvPr userDrawn="1"/>
        </p:nvPicPr>
        <p:blipFill>
          <a:blip r:embed="rId6" cstate="print">
            <a:duotone>
              <a:prstClr val="black"/>
              <a:schemeClr val="accent1">
                <a:tint val="45000"/>
                <a:satMod val="400000"/>
              </a:schemeClr>
            </a:duotone>
            <a:lum bright="6000" contrast="63000"/>
          </a:blip>
          <a:stretch>
            <a:fillRect/>
          </a:stretch>
        </p:blipFill>
        <p:spPr>
          <a:xfrm>
            <a:off x="0" y="3234300"/>
            <a:ext cx="9144000" cy="3636226"/>
          </a:xfrm>
          <a:prstGeom prst="rect">
            <a:avLst/>
          </a:prstGeom>
        </p:spPr>
      </p:pic>
      <p:pic>
        <p:nvPicPr>
          <p:cNvPr id="10" name="Picture 9" descr="Wave10.png"/>
          <p:cNvPicPr>
            <a:picLocks noChangeAspect="1"/>
          </p:cNvPicPr>
          <p:nvPr userDrawn="1"/>
        </p:nvPicPr>
        <p:blipFill>
          <a:blip r:embed="rId7" cstate="print">
            <a:duotone>
              <a:prstClr val="black"/>
              <a:schemeClr val="accent6">
                <a:tint val="45000"/>
                <a:satMod val="400000"/>
              </a:schemeClr>
            </a:duotone>
            <a:lum bright="9000" contrast="86000"/>
          </a:blip>
          <a:stretch>
            <a:fillRect/>
          </a:stretch>
        </p:blipFill>
        <p:spPr>
          <a:xfrm>
            <a:off x="0" y="4480469"/>
            <a:ext cx="9144000" cy="2102938"/>
          </a:xfrm>
          <a:prstGeom prst="rect">
            <a:avLst/>
          </a:prstGeom>
        </p:spPr>
      </p:pic>
      <p:pic>
        <p:nvPicPr>
          <p:cNvPr id="16" name="Picture 15" descr="Wave9.png"/>
          <p:cNvPicPr>
            <a:picLocks noChangeAspect="1"/>
          </p:cNvPicPr>
          <p:nvPr userDrawn="1"/>
        </p:nvPicPr>
        <p:blipFill>
          <a:blip r:embed="rId8" cstate="print">
            <a:duotone>
              <a:prstClr val="black"/>
              <a:schemeClr val="accent6">
                <a:tint val="45000"/>
                <a:satMod val="400000"/>
              </a:schemeClr>
            </a:duotone>
            <a:lum bright="-4000" contrast="66000"/>
          </a:blip>
          <a:stretch>
            <a:fillRect/>
          </a:stretch>
        </p:blipFill>
        <p:spPr>
          <a:xfrm>
            <a:off x="5830816" y="3591837"/>
            <a:ext cx="3313183" cy="1341123"/>
          </a:xfrm>
          <a:prstGeom prst="rect">
            <a:avLst/>
          </a:prstGeom>
        </p:spPr>
      </p:pic>
      <p:pic>
        <p:nvPicPr>
          <p:cNvPr id="17" name="Picture 16" descr="Wave6.png"/>
          <p:cNvPicPr>
            <a:picLocks noChangeAspect="1"/>
          </p:cNvPicPr>
          <p:nvPr userDrawn="1"/>
        </p:nvPicPr>
        <p:blipFill>
          <a:blip r:embed="rId9" cstate="print">
            <a:duotone>
              <a:prstClr val="black"/>
              <a:schemeClr val="accent6">
                <a:tint val="45000"/>
                <a:satMod val="400000"/>
              </a:schemeClr>
            </a:duotone>
            <a:lum contrast="59000"/>
          </a:blip>
          <a:stretch>
            <a:fillRect/>
          </a:stretch>
        </p:blipFill>
        <p:spPr>
          <a:xfrm>
            <a:off x="-16807" y="4967350"/>
            <a:ext cx="4476074" cy="809685"/>
          </a:xfrm>
          <a:prstGeom prst="rect">
            <a:avLst/>
          </a:prstGeom>
        </p:spPr>
      </p:pic>
      <p:pic>
        <p:nvPicPr>
          <p:cNvPr id="19" name="Picture 18" descr="Wave3.png"/>
          <p:cNvPicPr>
            <a:picLocks noChangeAspect="1"/>
          </p:cNvPicPr>
          <p:nvPr userDrawn="1"/>
        </p:nvPicPr>
        <p:blipFill>
          <a:blip r:embed="rId10" cstate="print">
            <a:duotone>
              <a:prstClr val="black"/>
              <a:schemeClr val="accent1">
                <a:tint val="45000"/>
                <a:satMod val="400000"/>
              </a:schemeClr>
            </a:duotone>
          </a:blip>
          <a:stretch>
            <a:fillRect/>
          </a:stretch>
        </p:blipFill>
        <p:spPr>
          <a:xfrm rot="21421655">
            <a:off x="-106626" y="3101774"/>
            <a:ext cx="9455699" cy="2325798"/>
          </a:xfrm>
          <a:prstGeom prst="rect">
            <a:avLst/>
          </a:prstGeom>
        </p:spPr>
      </p:pic>
      <p:pic>
        <p:nvPicPr>
          <p:cNvPr id="20" name="Picture 19" descr="Wave11.png"/>
          <p:cNvPicPr>
            <a:picLocks noChangeAspect="1"/>
          </p:cNvPicPr>
          <p:nvPr userDrawn="1"/>
        </p:nvPicPr>
        <p:blipFill>
          <a:blip r:embed="rId3" cstate="print">
            <a:lum bright="70000" contrast="-70000"/>
          </a:blip>
          <a:stretch>
            <a:fillRect/>
          </a:stretch>
        </p:blipFill>
        <p:spPr>
          <a:xfrm>
            <a:off x="2590800" y="3260331"/>
            <a:ext cx="6553200" cy="361188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hasCustomPrompt="1"/>
          </p:nvPr>
        </p:nvSpPr>
        <p:spPr>
          <a:xfrm>
            <a:off x="431800" y="1492251"/>
            <a:ext cx="8261350" cy="4705349"/>
          </a:xfrm>
        </p:spPr>
        <p:txBody>
          <a:bodyPr/>
          <a:lstStyle>
            <a:lvl1pPr marL="0" indent="0">
              <a:buNone/>
              <a:defRPr sz="1800"/>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 </a:t>
            </a:r>
          </a:p>
          <a:p>
            <a:pPr lvl="0"/>
            <a:r>
              <a:rPr lang="en-US" dirty="0"/>
              <a:t>Body content, 18pt Segoe UI (gray)</a:t>
            </a:r>
          </a:p>
          <a:p>
            <a:pPr lvl="0"/>
            <a:endParaRPr lang="en-US" dirty="0"/>
          </a:p>
          <a:p>
            <a:pPr lvl="0"/>
            <a:r>
              <a:rPr lang="en-US" dirty="0"/>
              <a:t>Heading Two Style</a:t>
            </a:r>
          </a:p>
          <a:p>
            <a:pPr lvl="0"/>
            <a:r>
              <a:rPr lang="en-US" dirty="0"/>
              <a:t>Body content, 18pt Segoe UI (gray)</a:t>
            </a:r>
          </a:p>
          <a:p>
            <a:pPr lvl="0"/>
            <a:endParaRPr lang="en-US" dirty="0"/>
          </a:p>
          <a:p>
            <a:pPr lvl="0"/>
            <a:r>
              <a:rPr lang="en-US" dirty="0"/>
              <a:t>HEADING THREE STYLE</a:t>
            </a:r>
          </a:p>
          <a:p>
            <a:pPr lvl="0"/>
            <a:r>
              <a:rPr lang="en-US" dirty="0"/>
              <a:t>Body content, 18pt Segoe UI (gray)</a:t>
            </a:r>
          </a:p>
          <a:p>
            <a:pPr lvl="0"/>
            <a:endParaRPr lang="en-US" dirty="0"/>
          </a:p>
        </p:txBody>
      </p:sp>
    </p:spTree>
    <p:extLst>
      <p:ext uri="{BB962C8B-B14F-4D97-AF65-F5344CB8AC3E}">
        <p14:creationId xmlns:p14="http://schemas.microsoft.com/office/powerpoint/2010/main" val="13468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00958" y="461417"/>
            <a:ext cx="7485841" cy="769441"/>
          </a:xfrm>
          <a:noFill/>
        </p:spPr>
        <p:txBody>
          <a:bodyPr wrap="square" rtlCol="0">
            <a:spAutoFit/>
          </a:bodyPr>
          <a:lstStyle>
            <a:lvl1pPr>
              <a:defRPr lang="en-US" b="1" dirty="0">
                <a:solidFill>
                  <a:srgbClr val="002060"/>
                </a:solidFill>
                <a:effectLst>
                  <a:outerShdw blurRad="38100" dist="38100" dir="2700000" algn="tl">
                    <a:srgbClr val="000000">
                      <a:alpha val="43137"/>
                    </a:srgbClr>
                  </a:outerShdw>
                </a:effectLst>
                <a:latin typeface="Calibri" pitchFamily="34" charset="0"/>
                <a:ea typeface="+mn-ea"/>
                <a:cs typeface="+mn-cs"/>
              </a:defRPr>
            </a:lvl1pPr>
          </a:lstStyle>
          <a:p>
            <a:pPr marL="0" lvl="0"/>
            <a:r>
              <a:rPr lang="en-US"/>
              <a:t>Click to edit Master title style</a:t>
            </a:r>
            <a:endParaRPr lang="en-US" dirty="0"/>
          </a:p>
        </p:txBody>
      </p:sp>
      <p:sp>
        <p:nvSpPr>
          <p:cNvPr id="3" name="Content Placeholder 2"/>
          <p:cNvSpPr>
            <a:spLocks noGrp="1"/>
          </p:cNvSpPr>
          <p:nvPr>
            <p:ph idx="1"/>
          </p:nvPr>
        </p:nvSpPr>
        <p:spPr>
          <a:xfrm>
            <a:off x="1200959" y="1417638"/>
            <a:ext cx="7485840" cy="4708525"/>
          </a:xfrm>
        </p:spPr>
        <p:txBody>
          <a:bodyPr/>
          <a:lstStyle>
            <a:lvl1pPr>
              <a:buClr>
                <a:schemeClr val="tx2">
                  <a:lumMod val="75000"/>
                </a:schemeClr>
              </a:buClr>
              <a:buSzPct val="75000"/>
              <a:buFont typeface="Wingdings" pitchFamily="2" charset="2"/>
              <a:buChar char="Ø"/>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7CD05-1A93-40BF-BDF1-07CA5CA97E22}" type="slidenum">
              <a:rPr lang="en-US" smtClean="0"/>
              <a:pPr/>
              <a:t>‹#›</a:t>
            </a:fld>
            <a:endParaRPr lang="en-US"/>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31134" y="5399321"/>
            <a:ext cx="2050733" cy="9339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CAB21-1395-4141-91B7-B6012F24BF17}" type="datetimeFigureOut">
              <a:rPr lang="en-US" smtClean="0"/>
              <a:pPr/>
              <a:t>02/11/2023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7CD05-1A93-40BF-BDF1-07CA5CA97E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Wave8.png">
            <a:extLst>
              <a:ext uri="{FF2B5EF4-FFF2-40B4-BE49-F238E27FC236}">
                <a16:creationId xmlns:a16="http://schemas.microsoft.com/office/drawing/2014/main" id="{0F6FF4BD-5545-481A-A9D6-6A69E8ECBBD8}"/>
              </a:ext>
            </a:extLst>
          </p:cNvPr>
          <p:cNvPicPr>
            <a:picLocks noChangeAspect="1"/>
          </p:cNvPicPr>
          <p:nvPr userDrawn="1"/>
        </p:nvPicPr>
        <p:blipFill>
          <a:blip r:embed="rId14" cstate="print">
            <a:duotone>
              <a:prstClr val="black"/>
              <a:schemeClr val="accent6">
                <a:tint val="45000"/>
                <a:satMod val="400000"/>
              </a:schemeClr>
            </a:duotone>
            <a:lum bright="23000" contrast="72000"/>
          </a:blip>
          <a:stretch>
            <a:fillRect/>
          </a:stretch>
        </p:blipFill>
        <p:spPr>
          <a:xfrm rot="5400000">
            <a:off x="-2816379" y="2865715"/>
            <a:ext cx="6857999" cy="1126571"/>
          </a:xfrm>
          <a:prstGeom prst="rect">
            <a:avLst/>
          </a:prstGeom>
        </p:spPr>
      </p:pic>
      <p:pic>
        <p:nvPicPr>
          <p:cNvPr id="8" name="Picture 7" descr="Wave8.png">
            <a:extLst>
              <a:ext uri="{FF2B5EF4-FFF2-40B4-BE49-F238E27FC236}">
                <a16:creationId xmlns:a16="http://schemas.microsoft.com/office/drawing/2014/main" id="{BA669BE2-DBEA-4DED-A09F-5AFE04B71114}"/>
              </a:ext>
            </a:extLst>
          </p:cNvPr>
          <p:cNvPicPr>
            <a:picLocks noChangeAspect="1"/>
          </p:cNvPicPr>
          <p:nvPr userDrawn="1"/>
        </p:nvPicPr>
        <p:blipFill>
          <a:blip r:embed="rId15" cstate="print">
            <a:duotone>
              <a:schemeClr val="bg2">
                <a:shade val="45000"/>
                <a:satMod val="135000"/>
              </a:schemeClr>
              <a:prstClr val="white"/>
            </a:duotone>
            <a:lum bright="53000"/>
          </a:blip>
          <a:stretch>
            <a:fillRect/>
          </a:stretch>
        </p:blipFill>
        <p:spPr>
          <a:xfrm rot="5400000">
            <a:off x="-2891150" y="2830213"/>
            <a:ext cx="6858000" cy="1200958"/>
          </a:xfrm>
          <a:prstGeom prst="rect">
            <a:avLst/>
          </a:prstGeom>
        </p:spPr>
      </p:pic>
      <p:pic>
        <p:nvPicPr>
          <p:cNvPr id="9" name="Picture 8" descr="Wave8.png">
            <a:extLst>
              <a:ext uri="{FF2B5EF4-FFF2-40B4-BE49-F238E27FC236}">
                <a16:creationId xmlns:a16="http://schemas.microsoft.com/office/drawing/2014/main" id="{767FD2B3-119C-4AF6-BB10-DF63A033B2E4}"/>
              </a:ext>
            </a:extLst>
          </p:cNvPr>
          <p:cNvPicPr>
            <a:picLocks noChangeAspect="1"/>
          </p:cNvPicPr>
          <p:nvPr userDrawn="1"/>
        </p:nvPicPr>
        <p:blipFill>
          <a:blip r:embed="rId15" cstate="print">
            <a:duotone>
              <a:prstClr val="black"/>
              <a:schemeClr val="accent1">
                <a:tint val="45000"/>
                <a:satMod val="400000"/>
              </a:schemeClr>
            </a:duotone>
            <a:lum bright="6000" contrast="63000"/>
          </a:blip>
          <a:stretch>
            <a:fillRect/>
          </a:stretch>
        </p:blipFill>
        <p:spPr>
          <a:xfrm rot="5400000">
            <a:off x="-2953781" y="2828521"/>
            <a:ext cx="6858000" cy="1200958"/>
          </a:xfrm>
          <a:prstGeom prst="rect">
            <a:avLst/>
          </a:prstGeom>
        </p:spPr>
      </p:pic>
      <p:pic>
        <p:nvPicPr>
          <p:cNvPr id="10" name="Picture 9" descr="Wave10.png">
            <a:extLst>
              <a:ext uri="{FF2B5EF4-FFF2-40B4-BE49-F238E27FC236}">
                <a16:creationId xmlns:a16="http://schemas.microsoft.com/office/drawing/2014/main" id="{1671FA0F-CED9-4129-A05F-209E93BB1E29}"/>
              </a:ext>
            </a:extLst>
          </p:cNvPr>
          <p:cNvPicPr>
            <a:picLocks noChangeAspect="1"/>
          </p:cNvPicPr>
          <p:nvPr userDrawn="1"/>
        </p:nvPicPr>
        <p:blipFill>
          <a:blip r:embed="rId16" cstate="print">
            <a:duotone>
              <a:prstClr val="black"/>
              <a:schemeClr val="accent6">
                <a:tint val="45000"/>
                <a:satMod val="400000"/>
              </a:schemeClr>
            </a:duotone>
            <a:lum bright="9000" contrast="86000"/>
          </a:blip>
          <a:stretch>
            <a:fillRect/>
          </a:stretch>
        </p:blipFill>
        <p:spPr>
          <a:xfrm rot="5400000">
            <a:off x="-3062616" y="2956141"/>
            <a:ext cx="6858001" cy="945719"/>
          </a:xfrm>
          <a:prstGeom prst="rect">
            <a:avLst/>
          </a:prstGeom>
        </p:spPr>
      </p:pic>
      <p:pic>
        <p:nvPicPr>
          <p:cNvPr id="11" name="Picture 10" descr="Wave11.png">
            <a:extLst>
              <a:ext uri="{FF2B5EF4-FFF2-40B4-BE49-F238E27FC236}">
                <a16:creationId xmlns:a16="http://schemas.microsoft.com/office/drawing/2014/main" id="{931B8817-6741-4BA6-812D-1281BAFEFCE6}"/>
              </a:ext>
            </a:extLst>
          </p:cNvPr>
          <p:cNvPicPr>
            <a:picLocks noChangeAspect="1"/>
          </p:cNvPicPr>
          <p:nvPr userDrawn="1"/>
        </p:nvPicPr>
        <p:blipFill>
          <a:blip r:embed="rId17" cstate="print">
            <a:duotone>
              <a:prstClr val="black"/>
              <a:schemeClr val="accent1">
                <a:tint val="45000"/>
                <a:satMod val="400000"/>
              </a:schemeClr>
            </a:duotone>
            <a:lum bright="26000" contrast="66000"/>
          </a:blip>
          <a:stretch>
            <a:fillRect/>
          </a:stretch>
        </p:blipFill>
        <p:spPr>
          <a:xfrm>
            <a:off x="-106475" y="5436296"/>
            <a:ext cx="9250475" cy="1435922"/>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CAB21-1395-4141-91B7-B6012F24BF17}" type="datetimeFigureOut">
              <a:rPr lang="en-US" smtClean="0"/>
              <a:pPr/>
              <a:t>02/11/2023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CD05-1A93-40BF-BDF1-07CA5CA97E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8.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39.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diagramLayout" Target="../diagrams/layout1.xml"/><Relationship Id="rId7" Type="http://schemas.openxmlformats.org/officeDocument/2006/relationships/image" Target="../media/image4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6.sv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6.png"/><Relationship Id="rId7" Type="http://schemas.openxmlformats.org/officeDocument/2006/relationships/image" Target="../media/image50.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svg"/><Relationship Id="rId4" Type="http://schemas.openxmlformats.org/officeDocument/2006/relationships/image" Target="../media/image47.png"/><Relationship Id="rId9" Type="http://schemas.openxmlformats.org/officeDocument/2006/relationships/image" Target="../media/image52.svg"/></Relationships>
</file>

<file path=ppt/slides/_rels/slide17.xml.rels><?xml version="1.0" encoding="UTF-8" standalone="yes"?>
<Relationships xmlns="http://schemas.openxmlformats.org/package/2006/relationships"><Relationship Id="rId8" Type="http://schemas.openxmlformats.org/officeDocument/2006/relationships/hyperlink" Target="https://eitanblumin.com/project-type/ci-and-cd-with-ssdt" TargetMode="External"/><Relationship Id="rId3" Type="http://schemas.openxmlformats.org/officeDocument/2006/relationships/image" Target="../media/image26.png"/><Relationship Id="rId7" Type="http://schemas.openxmlformats.org/officeDocument/2006/relationships/image" Target="../media/image5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hyperlink" Target="https://dbatools.i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8.png"/><Relationship Id="rId7" Type="http://schemas.openxmlformats.org/officeDocument/2006/relationships/image" Target="../media/image31.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60.sv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itanblumin.com/portfolio/advanced-dynamic-search-queri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34.png"/><Relationship Id="rId3" Type="http://schemas.openxmlformats.org/officeDocument/2006/relationships/image" Target="../media/image39.svg"/><Relationship Id="rId7" Type="http://schemas.openxmlformats.org/officeDocument/2006/relationships/image" Target="../media/image31.svg"/><Relationship Id="rId12" Type="http://schemas.openxmlformats.org/officeDocument/2006/relationships/image" Target="../media/image3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2.png"/><Relationship Id="rId5" Type="http://schemas.openxmlformats.org/officeDocument/2006/relationships/image" Target="../media/image29.svg"/><Relationship Id="rId10" Type="http://schemas.openxmlformats.org/officeDocument/2006/relationships/image" Target="../media/image41.svg"/><Relationship Id="rId4" Type="http://schemas.openxmlformats.org/officeDocument/2006/relationships/image" Target="../media/image28.png"/><Relationship Id="rId9" Type="http://schemas.openxmlformats.org/officeDocument/2006/relationships/image" Target="../media/image40.png"/><Relationship Id="rId14" Type="http://schemas.openxmlformats.org/officeDocument/2006/relationships/image" Target="../media/image35.svg"/></Relationships>
</file>

<file path=ppt/slides/_rels/slide22.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github.com/MadeiraData/multi_tenancy_ssdt_sample" TargetMode="External"/><Relationship Id="rId1" Type="http://schemas.openxmlformats.org/officeDocument/2006/relationships/slideLayout" Target="../slideLayouts/slideLayout2.xml"/><Relationship Id="rId4" Type="http://schemas.openxmlformats.org/officeDocument/2006/relationships/image" Target="../media/image65.svg"/></Relationships>
</file>

<file path=ppt/slides/_rels/slide24.xml.rels><?xml version="1.0" encoding="UTF-8" standalone="yes"?>
<Relationships xmlns="http://schemas.openxmlformats.org/package/2006/relationships"><Relationship Id="rId8" Type="http://schemas.openxmlformats.org/officeDocument/2006/relationships/hyperlink" Target="https://eitanblumin.com/project-type/ci-and-cd-with-ssdt" TargetMode="External"/><Relationship Id="rId3" Type="http://schemas.openxmlformats.org/officeDocument/2006/relationships/hyperlink" Target="https://erwinstaal.nl/" TargetMode="External"/><Relationship Id="rId7" Type="http://schemas.openxmlformats.org/officeDocument/2006/relationships/hyperlink" Target="https://erwinstaal.nl/posts/db-per-tenant-code/" TargetMode="External"/><Relationship Id="rId2" Type="http://schemas.openxmlformats.org/officeDocument/2006/relationships/hyperlink" Target="https://learn.microsoft.com/azure/azure-sql/database/saas-tenancy-app-design-patterns" TargetMode="External"/><Relationship Id="rId1" Type="http://schemas.openxmlformats.org/officeDocument/2006/relationships/slideLayout" Target="../slideLayouts/slideLayout2.xml"/><Relationship Id="rId6" Type="http://schemas.openxmlformats.org/officeDocument/2006/relationships/hyperlink" Target="https://erwinstaal.nl/posts/db-per-tenant-catalog-database-ef-core-migrations/" TargetMode="External"/><Relationship Id="rId11" Type="http://schemas.openxmlformats.org/officeDocument/2006/relationships/image" Target="../media/image67.svg"/><Relationship Id="rId5" Type="http://schemas.openxmlformats.org/officeDocument/2006/relationships/hyperlink" Target="https://erwinstaal.nl/posts/db-per-tenant-catalog-database-infrastructure/" TargetMode="External"/><Relationship Id="rId10" Type="http://schemas.openxmlformats.org/officeDocument/2006/relationships/image" Target="../media/image66.png"/><Relationship Id="rId4" Type="http://schemas.openxmlformats.org/officeDocument/2006/relationships/hyperlink" Target="https://erwinstaal.nl/posts/database-per-tenant-series/" TargetMode="External"/><Relationship Id="rId9" Type="http://schemas.openxmlformats.org/officeDocument/2006/relationships/hyperlink" Target="https://github.com/MadeiraData/DynamicFilters/"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github.com/MadeiraData" TargetMode="External"/><Relationship Id="rId13" Type="http://schemas.openxmlformats.org/officeDocument/2006/relationships/image" Target="../media/image71.png"/><Relationship Id="rId3" Type="http://schemas.openxmlformats.org/officeDocument/2006/relationships/hyperlink" Target="https://twitter.com/EitanBlumin" TargetMode="External"/><Relationship Id="rId7" Type="http://schemas.openxmlformats.org/officeDocument/2006/relationships/hyperlink" Target="http://www.sqlserverradio.com/" TargetMode="External"/><Relationship Id="rId12" Type="http://schemas.openxmlformats.org/officeDocument/2006/relationships/image" Target="../media/image70.png"/><Relationship Id="rId2" Type="http://schemas.openxmlformats.org/officeDocument/2006/relationships/hyperlink" Target="mailto:eitan@madeiradata.com" TargetMode="External"/><Relationship Id="rId1" Type="http://schemas.openxmlformats.org/officeDocument/2006/relationships/slideLayout" Target="../slideLayouts/slideLayout12.xml"/><Relationship Id="rId6" Type="http://schemas.openxmlformats.org/officeDocument/2006/relationships/hyperlink" Target="http://www.sqlserverradio.co.il/" TargetMode="External"/><Relationship Id="rId11" Type="http://schemas.openxmlformats.org/officeDocument/2006/relationships/image" Target="../media/image69.png"/><Relationship Id="rId5" Type="http://schemas.openxmlformats.org/officeDocument/2006/relationships/hyperlink" Target="http://www.eitanblumin.com/" TargetMode="External"/><Relationship Id="rId15" Type="http://schemas.openxmlformats.org/officeDocument/2006/relationships/image" Target="../media/image72.jpg"/><Relationship Id="rId10" Type="http://schemas.openxmlformats.org/officeDocument/2006/relationships/image" Target="../media/image68.jpeg"/><Relationship Id="rId4" Type="http://schemas.openxmlformats.org/officeDocument/2006/relationships/hyperlink" Target="http://www.linkedin.com/in/eitanblumin" TargetMode="External"/><Relationship Id="rId9" Type="http://schemas.openxmlformats.org/officeDocument/2006/relationships/hyperlink" Target="http://www.github.com/EitanBlumin" TargetMode="External"/><Relationship Id="rId14" Type="http://schemas.openxmlformats.org/officeDocument/2006/relationships/hyperlink" Target="http://www.madeiradata.com/"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sqlserverradio.com/" TargetMode="External"/><Relationship Id="rId13" Type="http://schemas.openxmlformats.org/officeDocument/2006/relationships/image" Target="../media/image21.png"/><Relationship Id="rId3" Type="http://schemas.openxmlformats.org/officeDocument/2006/relationships/hyperlink" Target="mailto:eitan@madeiradata.com" TargetMode="External"/><Relationship Id="rId7" Type="http://schemas.openxmlformats.org/officeDocument/2006/relationships/hyperlink" Target="http://www.sqlserverradio.co.il/" TargetMode="External"/><Relationship Id="rId12" Type="http://schemas.openxmlformats.org/officeDocument/2006/relationships/image" Target="../media/image20.png"/><Relationship Id="rId2" Type="http://schemas.openxmlformats.org/officeDocument/2006/relationships/image" Target="../media/image16.jpeg"/><Relationship Id="rId16"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hyperlink" Target="http://www.eitanblumin.com/" TargetMode="External"/><Relationship Id="rId11" Type="http://schemas.openxmlformats.org/officeDocument/2006/relationships/image" Target="../media/image19.png"/><Relationship Id="rId5" Type="http://schemas.openxmlformats.org/officeDocument/2006/relationships/hyperlink" Target="http://www.linkedin.com/in/eitanblumin" TargetMode="External"/><Relationship Id="rId15" Type="http://schemas.openxmlformats.org/officeDocument/2006/relationships/image" Target="../media/image22.png"/><Relationship Id="rId10" Type="http://schemas.openxmlformats.org/officeDocument/2006/relationships/image" Target="../media/image18.png"/><Relationship Id="rId4" Type="http://schemas.openxmlformats.org/officeDocument/2006/relationships/hyperlink" Target="https://twitter.com/EitanBlumin" TargetMode="External"/><Relationship Id="rId9" Type="http://schemas.openxmlformats.org/officeDocument/2006/relationships/image" Target="../media/image17.png"/><Relationship Id="rId14" Type="http://schemas.openxmlformats.org/officeDocument/2006/relationships/hyperlink" Target="http://www.madeiradat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learn.microsoft.com/azure/azure-sql/database/saas-tenancy-app-design-pattern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azure/azure-sql/database/saas-tenancy-app-design-patter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C4E798-0F0D-7733-C5DB-4260D5E096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52" t="23670" r="10351" b="39160"/>
          <a:stretch/>
        </p:blipFill>
        <p:spPr bwMode="auto">
          <a:xfrm>
            <a:off x="0" y="772622"/>
            <a:ext cx="5792779" cy="3355598"/>
          </a:xfrm>
          <a:prstGeom prst="roundRect">
            <a:avLst/>
          </a:prstGeom>
          <a:noFill/>
          <a:extLst>
            <a:ext uri="{909E8E84-426E-40DD-AFC4-6F175D3DCCD1}">
              <a14:hiddenFill xmlns:a14="http://schemas.microsoft.com/office/drawing/2010/main">
                <a:solidFill>
                  <a:srgbClr val="FFFFFF"/>
                </a:solidFill>
              </a14:hiddenFill>
            </a:ext>
          </a:extLst>
        </p:spPr>
      </p:pic>
      <p:pic>
        <p:nvPicPr>
          <p:cNvPr id="4" name="Picture 3"/>
          <p:cNvPicPr/>
          <p:nvPr/>
        </p:nvPicPr>
        <p:blipFill>
          <a:blip r:embed="rId4" cstate="print">
            <a:extLst>
              <a:ext uri="{28A0092B-C50C-407E-A947-70E740481C1C}">
                <a14:useLocalDpi xmlns:a14="http://schemas.microsoft.com/office/drawing/2010/main" val="0"/>
              </a:ext>
            </a:extLst>
          </a:blip>
          <a:stretch>
            <a:fillRect/>
          </a:stretch>
        </p:blipFill>
        <p:spPr bwMode="auto">
          <a:xfrm>
            <a:off x="679522" y="4128220"/>
            <a:ext cx="3097102" cy="1410487"/>
          </a:xfrm>
          <a:prstGeom prst="rect">
            <a:avLst/>
          </a:prstGeom>
          <a:noFill/>
          <a:ln>
            <a:noFill/>
          </a:ln>
          <a:effectLst>
            <a:reflection blurRad="6350" stA="50000" endA="300" endPos="38500" dist="50800" dir="5400000" sy="-100000" algn="bl" rotWithShape="0"/>
          </a:effectLst>
        </p:spPr>
      </p:pic>
      <p:sp>
        <p:nvSpPr>
          <p:cNvPr id="7" name="TextBox 6"/>
          <p:cNvSpPr txBox="1"/>
          <p:nvPr/>
        </p:nvSpPr>
        <p:spPr>
          <a:xfrm>
            <a:off x="6116764" y="845568"/>
            <a:ext cx="2919368" cy="1754326"/>
          </a:xfrm>
          <a:prstGeom prst="rect">
            <a:avLst/>
          </a:prstGeom>
          <a:ln>
            <a:solidFill>
              <a:srgbClr val="FFC00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3600" b="1" dirty="0">
                <a:ln w="22225">
                  <a:solidFill>
                    <a:schemeClr val="accent2"/>
                  </a:solidFill>
                  <a:prstDash val="solid"/>
                </a:ln>
                <a:solidFill>
                  <a:schemeClr val="accent2">
                    <a:lumMod val="40000"/>
                    <a:lumOff val="60000"/>
                  </a:schemeClr>
                </a:solidFill>
                <a:latin typeface="Calibri" pitchFamily="34" charset="0"/>
              </a:rPr>
              <a:t>Multi</a:t>
            </a:r>
            <a:r>
              <a:rPr lang="en-US" sz="3600" b="1" dirty="0">
                <a:solidFill>
                  <a:srgbClr val="002060"/>
                </a:solidFill>
                <a:effectLst>
                  <a:outerShdw blurRad="38100" dist="38100" dir="2700000" algn="tl">
                    <a:srgbClr val="000000">
                      <a:alpha val="43137"/>
                    </a:srgbClr>
                  </a:outerShdw>
                </a:effectLst>
                <a:latin typeface="Calibri" pitchFamily="34" charset="0"/>
              </a:rPr>
              <a:t>-Tenancy</a:t>
            </a:r>
          </a:p>
          <a:p>
            <a:pPr algn="ctr"/>
            <a:r>
              <a:rPr lang="en-US" sz="3600" dirty="0">
                <a:ln w="0"/>
                <a:solidFill>
                  <a:schemeClr val="tx1"/>
                </a:solidFill>
                <a:effectLst>
                  <a:outerShdw blurRad="38100" dist="19050" dir="2700000" algn="tl" rotWithShape="0">
                    <a:schemeClr val="dk1">
                      <a:alpha val="40000"/>
                    </a:schemeClr>
                  </a:outerShdw>
                </a:effectLst>
                <a:latin typeface="Calibri" pitchFamily="34" charset="0"/>
              </a:rPr>
              <a:t>in</a:t>
            </a:r>
            <a:r>
              <a:rPr lang="en-US" sz="3600" b="1" dirty="0">
                <a:solidFill>
                  <a:srgbClr val="002060"/>
                </a:solidFill>
                <a:effectLst>
                  <a:outerShdw blurRad="38100" dist="38100" dir="2700000" algn="tl">
                    <a:srgbClr val="000000">
                      <a:alpha val="43137"/>
                    </a:srgbClr>
                  </a:outerShdw>
                </a:effectLst>
                <a:latin typeface="Calibri" pitchFamily="34" charset="0"/>
              </a:rPr>
              <a:t> </a:t>
            </a:r>
            <a:r>
              <a:rPr lang="en-US" sz="3600" dirty="0">
                <a:ln w="0"/>
                <a:solidFill>
                  <a:schemeClr val="accent1"/>
                </a:solidFill>
                <a:effectLst>
                  <a:outerShdw blurRad="38100" dist="25400" dir="5400000" algn="ctr" rotWithShape="0">
                    <a:srgbClr val="6E747A">
                      <a:alpha val="43000"/>
                    </a:srgbClr>
                  </a:outerShdw>
                </a:effectLst>
                <a:latin typeface="Calibri" pitchFamily="34" charset="0"/>
              </a:rPr>
              <a:t>the</a:t>
            </a:r>
            <a:endParaRPr lang="en-US" sz="3600" b="1" dirty="0">
              <a:solidFill>
                <a:srgbClr val="002060"/>
              </a:solidFill>
              <a:effectLst>
                <a:outerShdw blurRad="38100" dist="38100" dir="2700000" algn="tl">
                  <a:srgbClr val="000000">
                    <a:alpha val="43137"/>
                  </a:srgbClr>
                </a:outerShdw>
              </a:effectLst>
              <a:latin typeface="Calibri" pitchFamily="34" charset="0"/>
            </a:endParaRPr>
          </a:p>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itchFamily="34" charset="0"/>
              </a:rPr>
              <a:t>Real</a:t>
            </a:r>
            <a:r>
              <a:rPr lang="en-US" sz="3600" b="1" dirty="0">
                <a:solidFill>
                  <a:srgbClr val="002060"/>
                </a:solidFill>
                <a:effectLst>
                  <a:outerShdw blurRad="38100" dist="38100" dir="2700000" algn="tl">
                    <a:srgbClr val="000000">
                      <a:alpha val="43137"/>
                    </a:srgbClr>
                  </a:outerShdw>
                </a:effectLst>
                <a:latin typeface="Calibri" pitchFamily="34" charset="0"/>
              </a:rPr>
              <a:t> </a:t>
            </a: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itchFamily="34" charset="0"/>
              </a:rPr>
              <a:t>World</a:t>
            </a:r>
            <a:endParaRPr lang="en-US" sz="3600" b="1" dirty="0">
              <a:solidFill>
                <a:srgbClr val="002060"/>
              </a:solidFill>
              <a:effectLst>
                <a:outerShdw blurRad="38100" dist="38100" dir="2700000" algn="tl">
                  <a:srgbClr val="000000">
                    <a:alpha val="43137"/>
                  </a:srgbClr>
                </a:outerShdw>
              </a:effectLst>
              <a:latin typeface="Calibri" pitchFamily="34" charset="0"/>
            </a:endParaRPr>
          </a:p>
        </p:txBody>
      </p:sp>
      <p:sp>
        <p:nvSpPr>
          <p:cNvPr id="2" name="TextBox 1">
            <a:extLst>
              <a:ext uri="{FF2B5EF4-FFF2-40B4-BE49-F238E27FC236}">
                <a16:creationId xmlns:a16="http://schemas.microsoft.com/office/drawing/2014/main" id="{EEACCDAE-29CF-64F3-4ECB-A66E53B0A3F0}"/>
              </a:ext>
            </a:extLst>
          </p:cNvPr>
          <p:cNvSpPr txBox="1"/>
          <p:nvPr/>
        </p:nvSpPr>
        <p:spPr>
          <a:xfrm>
            <a:off x="5367377" y="5022969"/>
            <a:ext cx="2627566" cy="1200329"/>
          </a:xfrm>
          <a:prstGeom prst="rect">
            <a:avLst/>
          </a:prstGeom>
          <a:noFill/>
        </p:spPr>
        <p:txBody>
          <a:bodyPr wrap="square" rtlCol="0">
            <a:spAutoFit/>
          </a:bodyPr>
          <a:lstStyle/>
          <a:p>
            <a:r>
              <a:rPr lang="en-US" sz="3600" b="1" dirty="0">
                <a:solidFill>
                  <a:schemeClr val="bg1"/>
                </a:solidFill>
                <a:effectLst>
                  <a:glow rad="228600">
                    <a:schemeClr val="accent4">
                      <a:satMod val="175000"/>
                      <a:alpha val="40000"/>
                    </a:schemeClr>
                  </a:glow>
                </a:effectLst>
              </a:rPr>
              <a:t>By</a:t>
            </a:r>
          </a:p>
          <a:p>
            <a:r>
              <a:rPr lang="en-US" sz="3600" b="1" dirty="0">
                <a:solidFill>
                  <a:schemeClr val="bg1"/>
                </a:solidFill>
                <a:effectLst>
                  <a:glow rad="228600">
                    <a:schemeClr val="accent4">
                      <a:satMod val="175000"/>
                      <a:alpha val="40000"/>
                    </a:schemeClr>
                  </a:glow>
                </a:effectLst>
              </a:rPr>
              <a:t>Eitan Blumin</a:t>
            </a:r>
            <a:endParaRPr lang="en-IL" sz="3600" b="1" dirty="0">
              <a:solidFill>
                <a:schemeClr val="bg1"/>
              </a:solidFill>
              <a:effectLst>
                <a:glow rad="228600">
                  <a:schemeClr val="accent4">
                    <a:satMod val="175000"/>
                    <a:alpha val="40000"/>
                  </a:schemeClr>
                </a:glow>
              </a:effectLst>
            </a:endParaRPr>
          </a:p>
        </p:txBody>
      </p:sp>
    </p:spTree>
    <p:extLst>
      <p:ext uri="{BB962C8B-B14F-4D97-AF65-F5344CB8AC3E}">
        <p14:creationId xmlns:p14="http://schemas.microsoft.com/office/powerpoint/2010/main" val="1438690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Diagonal Corners Rounded 32">
            <a:extLst>
              <a:ext uri="{FF2B5EF4-FFF2-40B4-BE49-F238E27FC236}">
                <a16:creationId xmlns:a16="http://schemas.microsoft.com/office/drawing/2014/main" id="{BA3D2D1F-C215-6842-ECE3-4954B12E6485}"/>
              </a:ext>
            </a:extLst>
          </p:cNvPr>
          <p:cNvSpPr/>
          <p:nvPr/>
        </p:nvSpPr>
        <p:spPr>
          <a:xfrm>
            <a:off x="2152650" y="1800225"/>
            <a:ext cx="5819775" cy="3600450"/>
          </a:xfrm>
          <a:prstGeom prst="round2Diag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A2CD44FA-7A95-A24D-347F-CC5A214B3304}"/>
              </a:ext>
            </a:extLst>
          </p:cNvPr>
          <p:cNvSpPr>
            <a:spLocks noGrp="1"/>
          </p:cNvSpPr>
          <p:nvPr>
            <p:ph type="title"/>
          </p:nvPr>
        </p:nvSpPr>
        <p:spPr/>
        <p:txBody>
          <a:bodyPr/>
          <a:lstStyle/>
          <a:p>
            <a:r>
              <a:rPr lang="en-US" dirty="0"/>
              <a:t>Selected Solution:</a:t>
            </a:r>
            <a:endParaRPr lang="en-IL" dirty="0"/>
          </a:p>
        </p:txBody>
      </p:sp>
      <p:pic>
        <p:nvPicPr>
          <p:cNvPr id="7" name="Graphic 6">
            <a:extLst>
              <a:ext uri="{FF2B5EF4-FFF2-40B4-BE49-F238E27FC236}">
                <a16:creationId xmlns:a16="http://schemas.microsoft.com/office/drawing/2014/main" id="{B9BCFECA-1AC5-821F-A583-E53A857B89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5594" y="1933565"/>
            <a:ext cx="1752600" cy="1752600"/>
          </a:xfrm>
          <a:prstGeom prst="rect">
            <a:avLst/>
          </a:prstGeom>
        </p:spPr>
      </p:pic>
      <p:sp>
        <p:nvSpPr>
          <p:cNvPr id="8" name="TextBox 7">
            <a:extLst>
              <a:ext uri="{FF2B5EF4-FFF2-40B4-BE49-F238E27FC236}">
                <a16:creationId xmlns:a16="http://schemas.microsoft.com/office/drawing/2014/main" id="{0AE3B79A-10D7-A5AF-213B-B28CCDC861AE}"/>
              </a:ext>
            </a:extLst>
          </p:cNvPr>
          <p:cNvSpPr txBox="1"/>
          <p:nvPr/>
        </p:nvSpPr>
        <p:spPr>
          <a:xfrm>
            <a:off x="2267259" y="3506680"/>
            <a:ext cx="1535158" cy="584775"/>
          </a:xfrm>
          <a:prstGeom prst="rect">
            <a:avLst/>
          </a:prstGeom>
          <a:noFill/>
        </p:spPr>
        <p:txBody>
          <a:bodyPr wrap="square" rtlCol="0">
            <a:spAutoFit/>
          </a:bodyPr>
          <a:lstStyle/>
          <a:p>
            <a:pPr algn="ctr"/>
            <a:r>
              <a:rPr lang="en-US" sz="1600" dirty="0"/>
              <a:t>Cross-Tenant</a:t>
            </a:r>
          </a:p>
          <a:p>
            <a:pPr algn="ctr"/>
            <a:r>
              <a:rPr lang="en-US" sz="1600" dirty="0"/>
              <a:t>Scheduled Jobs</a:t>
            </a:r>
          </a:p>
        </p:txBody>
      </p:sp>
      <p:sp>
        <p:nvSpPr>
          <p:cNvPr id="9" name="Cylinder 8">
            <a:extLst>
              <a:ext uri="{FF2B5EF4-FFF2-40B4-BE49-F238E27FC236}">
                <a16:creationId xmlns:a16="http://schemas.microsoft.com/office/drawing/2014/main" id="{100DEDA2-BB11-CEDC-747D-813F541F02CE}"/>
              </a:ext>
            </a:extLst>
          </p:cNvPr>
          <p:cNvSpPr/>
          <p:nvPr/>
        </p:nvSpPr>
        <p:spPr>
          <a:xfrm>
            <a:off x="6941558" y="2402347"/>
            <a:ext cx="83547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Catalog</a:t>
            </a:r>
            <a:endParaRPr lang="en-IL" sz="1600" dirty="0">
              <a:solidFill>
                <a:schemeClr val="accent6">
                  <a:lumMod val="50000"/>
                </a:schemeClr>
              </a:solidFill>
              <a:highlight>
                <a:srgbClr val="EDAC09"/>
              </a:highlight>
            </a:endParaRPr>
          </a:p>
        </p:txBody>
      </p:sp>
      <p:sp>
        <p:nvSpPr>
          <p:cNvPr id="10" name="Cylinder 9">
            <a:extLst>
              <a:ext uri="{FF2B5EF4-FFF2-40B4-BE49-F238E27FC236}">
                <a16:creationId xmlns:a16="http://schemas.microsoft.com/office/drawing/2014/main" id="{315D74FF-7B98-A70D-A400-5906F461AD89}"/>
              </a:ext>
            </a:extLst>
          </p:cNvPr>
          <p:cNvSpPr/>
          <p:nvPr/>
        </p:nvSpPr>
        <p:spPr>
          <a:xfrm>
            <a:off x="6987342" y="3501763"/>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Model</a:t>
            </a:r>
            <a:endParaRPr lang="en-IL" sz="1600" dirty="0">
              <a:solidFill>
                <a:schemeClr val="accent6">
                  <a:lumMod val="50000"/>
                </a:schemeClr>
              </a:solidFill>
              <a:highlight>
                <a:srgbClr val="EDAC09"/>
              </a:highlight>
            </a:endParaRPr>
          </a:p>
        </p:txBody>
      </p:sp>
      <p:sp>
        <p:nvSpPr>
          <p:cNvPr id="11" name="Cylinder 10">
            <a:extLst>
              <a:ext uri="{FF2B5EF4-FFF2-40B4-BE49-F238E27FC236}">
                <a16:creationId xmlns:a16="http://schemas.microsoft.com/office/drawing/2014/main" id="{D1DE4D85-35FD-778E-10FD-2B466B1C5620}"/>
              </a:ext>
            </a:extLst>
          </p:cNvPr>
          <p:cNvSpPr/>
          <p:nvPr/>
        </p:nvSpPr>
        <p:spPr>
          <a:xfrm>
            <a:off x="2796342" y="4469198"/>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A</a:t>
            </a:r>
            <a:endParaRPr lang="en-IL" sz="1600" dirty="0">
              <a:solidFill>
                <a:schemeClr val="accent6">
                  <a:lumMod val="50000"/>
                </a:schemeClr>
              </a:solidFill>
              <a:highlight>
                <a:srgbClr val="EDAC09"/>
              </a:highlight>
            </a:endParaRPr>
          </a:p>
        </p:txBody>
      </p:sp>
      <p:sp>
        <p:nvSpPr>
          <p:cNvPr id="12" name="Cylinder 11">
            <a:extLst>
              <a:ext uri="{FF2B5EF4-FFF2-40B4-BE49-F238E27FC236}">
                <a16:creationId xmlns:a16="http://schemas.microsoft.com/office/drawing/2014/main" id="{54345BE7-1423-E54E-F4EB-693FC65AFC04}"/>
              </a:ext>
            </a:extLst>
          </p:cNvPr>
          <p:cNvSpPr/>
          <p:nvPr/>
        </p:nvSpPr>
        <p:spPr>
          <a:xfrm>
            <a:off x="3758444" y="4469198"/>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B</a:t>
            </a:r>
            <a:endParaRPr lang="en-IL" sz="1600" dirty="0">
              <a:solidFill>
                <a:schemeClr val="accent6">
                  <a:lumMod val="50000"/>
                </a:schemeClr>
              </a:solidFill>
              <a:highlight>
                <a:srgbClr val="EDAC09"/>
              </a:highlight>
            </a:endParaRPr>
          </a:p>
        </p:txBody>
      </p:sp>
      <p:sp>
        <p:nvSpPr>
          <p:cNvPr id="13" name="Cylinder 12">
            <a:extLst>
              <a:ext uri="{FF2B5EF4-FFF2-40B4-BE49-F238E27FC236}">
                <a16:creationId xmlns:a16="http://schemas.microsoft.com/office/drawing/2014/main" id="{03F7DF4E-0472-30DB-F16E-A5F928B49220}"/>
              </a:ext>
            </a:extLst>
          </p:cNvPr>
          <p:cNvSpPr/>
          <p:nvPr/>
        </p:nvSpPr>
        <p:spPr>
          <a:xfrm>
            <a:off x="4720546" y="4469198"/>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C</a:t>
            </a:r>
            <a:endParaRPr lang="en-IL" sz="1600" dirty="0">
              <a:solidFill>
                <a:schemeClr val="accent6">
                  <a:lumMod val="50000"/>
                </a:schemeClr>
              </a:solidFill>
              <a:highlight>
                <a:srgbClr val="EDAC09"/>
              </a:highlight>
            </a:endParaRPr>
          </a:p>
        </p:txBody>
      </p:sp>
      <p:sp>
        <p:nvSpPr>
          <p:cNvPr id="14" name="Cylinder 13">
            <a:extLst>
              <a:ext uri="{FF2B5EF4-FFF2-40B4-BE49-F238E27FC236}">
                <a16:creationId xmlns:a16="http://schemas.microsoft.com/office/drawing/2014/main" id="{F7D66F51-14BB-F2AD-5D9C-F9D5CC8FD573}"/>
              </a:ext>
            </a:extLst>
          </p:cNvPr>
          <p:cNvSpPr/>
          <p:nvPr/>
        </p:nvSpPr>
        <p:spPr>
          <a:xfrm>
            <a:off x="5682648" y="4469198"/>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D</a:t>
            </a:r>
            <a:endParaRPr lang="en-IL" sz="1600" dirty="0">
              <a:solidFill>
                <a:schemeClr val="accent6">
                  <a:lumMod val="50000"/>
                </a:schemeClr>
              </a:solidFill>
              <a:highlight>
                <a:srgbClr val="EDAC09"/>
              </a:highlight>
            </a:endParaRPr>
          </a:p>
        </p:txBody>
      </p:sp>
      <p:sp>
        <p:nvSpPr>
          <p:cNvPr id="36" name="TextBox 35">
            <a:extLst>
              <a:ext uri="{FF2B5EF4-FFF2-40B4-BE49-F238E27FC236}">
                <a16:creationId xmlns:a16="http://schemas.microsoft.com/office/drawing/2014/main" id="{983D1BB6-2D61-1BAA-F29E-88263010B169}"/>
              </a:ext>
            </a:extLst>
          </p:cNvPr>
          <p:cNvSpPr txBox="1"/>
          <p:nvPr/>
        </p:nvSpPr>
        <p:spPr>
          <a:xfrm>
            <a:off x="3767705" y="1415004"/>
            <a:ext cx="2348015" cy="461665"/>
          </a:xfrm>
          <a:prstGeom prst="rect">
            <a:avLst/>
          </a:prstGeom>
          <a:noFill/>
        </p:spPr>
        <p:txBody>
          <a:bodyPr wrap="none" rtlCol="0">
            <a:spAutoFit/>
          </a:bodyPr>
          <a:lstStyle/>
          <a:p>
            <a:pPr algn="ctr"/>
            <a:r>
              <a:rPr lang="en-US" sz="2400" dirty="0"/>
              <a:t>Azure SQL on VM</a:t>
            </a:r>
          </a:p>
        </p:txBody>
      </p:sp>
      <p:grpSp>
        <p:nvGrpSpPr>
          <p:cNvPr id="41" name="Group 40">
            <a:extLst>
              <a:ext uri="{FF2B5EF4-FFF2-40B4-BE49-F238E27FC236}">
                <a16:creationId xmlns:a16="http://schemas.microsoft.com/office/drawing/2014/main" id="{ECB54518-0D69-233E-E741-737E4E4A9B9F}"/>
              </a:ext>
            </a:extLst>
          </p:cNvPr>
          <p:cNvGrpSpPr/>
          <p:nvPr/>
        </p:nvGrpSpPr>
        <p:grpSpPr>
          <a:xfrm>
            <a:off x="2501592" y="2568268"/>
            <a:ext cx="1066491" cy="954958"/>
            <a:chOff x="721748" y="531897"/>
            <a:chExt cx="1939460" cy="1736632"/>
          </a:xfrm>
        </p:grpSpPr>
        <p:pic>
          <p:nvPicPr>
            <p:cNvPr id="38" name="Graphic 37">
              <a:extLst>
                <a:ext uri="{FF2B5EF4-FFF2-40B4-BE49-F238E27FC236}">
                  <a16:creationId xmlns:a16="http://schemas.microsoft.com/office/drawing/2014/main" id="{47A4900D-1061-565C-FE03-A66C2A4A4B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1748" y="531897"/>
              <a:ext cx="1697602" cy="1697602"/>
            </a:xfrm>
            <a:prstGeom prst="rect">
              <a:avLst/>
            </a:prstGeom>
          </p:spPr>
        </p:pic>
        <p:pic>
          <p:nvPicPr>
            <p:cNvPr id="40" name="Graphic 39">
              <a:extLst>
                <a:ext uri="{FF2B5EF4-FFF2-40B4-BE49-F238E27FC236}">
                  <a16:creationId xmlns:a16="http://schemas.microsoft.com/office/drawing/2014/main" id="{A1687240-BC9E-44C2-078D-DCF841BF4E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48831" y="1156152"/>
              <a:ext cx="1112377" cy="1112377"/>
            </a:xfrm>
            <a:prstGeom prst="rect">
              <a:avLst/>
            </a:prstGeom>
          </p:spPr>
        </p:pic>
      </p:grpSp>
    </p:spTree>
    <p:extLst>
      <p:ext uri="{BB962C8B-B14F-4D97-AF65-F5344CB8AC3E}">
        <p14:creationId xmlns:p14="http://schemas.microsoft.com/office/powerpoint/2010/main" val="356486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DB7-BCA8-BD71-8700-64746F47FAEA}"/>
              </a:ext>
            </a:extLst>
          </p:cNvPr>
          <p:cNvSpPr>
            <a:spLocks noGrp="1"/>
          </p:cNvSpPr>
          <p:nvPr>
            <p:ph type="title"/>
          </p:nvPr>
        </p:nvSpPr>
        <p:spPr>
          <a:xfrm>
            <a:off x="1200958" y="-137641"/>
            <a:ext cx="7485841" cy="2123658"/>
          </a:xfrm>
        </p:spPr>
        <p:txBody>
          <a:bodyPr/>
          <a:lstStyle/>
          <a:p>
            <a:r>
              <a:rPr lang="en-US" dirty="0"/>
              <a:t>Base model:</a:t>
            </a:r>
            <a:br>
              <a:rPr lang="en-US" dirty="0"/>
            </a:br>
            <a:r>
              <a:rPr lang="en-US" dirty="0"/>
              <a:t>Standalone single-tenant app with single-tenant database</a:t>
            </a:r>
            <a:endParaRPr lang="en-IL" dirty="0"/>
          </a:p>
        </p:txBody>
      </p:sp>
      <p:pic>
        <p:nvPicPr>
          <p:cNvPr id="2050" name="Picture 2" descr="Design of standalone app with exactly one single-tenant database.">
            <a:extLst>
              <a:ext uri="{FF2B5EF4-FFF2-40B4-BE49-F238E27FC236}">
                <a16:creationId xmlns:a16="http://schemas.microsoft.com/office/drawing/2014/main" id="{13407AC3-8D5C-EC72-F39A-435A144A72D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2798" y="1907967"/>
            <a:ext cx="6682159" cy="3764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34A2BD-020C-CE9F-68DD-795086412FBF}"/>
              </a:ext>
            </a:extLst>
          </p:cNvPr>
          <p:cNvSpPr txBox="1"/>
          <p:nvPr/>
        </p:nvSpPr>
        <p:spPr>
          <a:xfrm>
            <a:off x="5749484" y="2355200"/>
            <a:ext cx="2579915" cy="92333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codebase is </a:t>
            </a:r>
            <a:r>
              <a:rPr lang="en-US" u="sng" dirty="0"/>
              <a:t>shared</a:t>
            </a:r>
            <a:r>
              <a:rPr lang="en-US" dirty="0"/>
              <a:t> between single-tenant and multi-tenant variants</a:t>
            </a:r>
            <a:endParaRPr lang="en-IL" dirty="0"/>
          </a:p>
        </p:txBody>
      </p:sp>
      <p:pic>
        <p:nvPicPr>
          <p:cNvPr id="6" name="Graphic 5">
            <a:extLst>
              <a:ext uri="{FF2B5EF4-FFF2-40B4-BE49-F238E27FC236}">
                <a16:creationId xmlns:a16="http://schemas.microsoft.com/office/drawing/2014/main" id="{479B2C25-7108-79C4-460F-9E541EF189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5351" y="1893237"/>
            <a:ext cx="923925" cy="923925"/>
          </a:xfrm>
          <a:prstGeom prst="rect">
            <a:avLst/>
          </a:prstGeom>
        </p:spPr>
      </p:pic>
      <p:cxnSp>
        <p:nvCxnSpPr>
          <p:cNvPr id="8" name="Straight Arrow Connector 7">
            <a:extLst>
              <a:ext uri="{FF2B5EF4-FFF2-40B4-BE49-F238E27FC236}">
                <a16:creationId xmlns:a16="http://schemas.microsoft.com/office/drawing/2014/main" id="{2C454AED-21ED-49D4-BE47-6E51E3F96182}"/>
              </a:ext>
            </a:extLst>
          </p:cNvPr>
          <p:cNvCxnSpPr>
            <a:stCxn id="4" idx="1"/>
          </p:cNvCxnSpPr>
          <p:nvPr/>
        </p:nvCxnSpPr>
        <p:spPr>
          <a:xfrm flipH="1">
            <a:off x="4715342" y="2816865"/>
            <a:ext cx="1034142" cy="160776"/>
          </a:xfrm>
          <a:prstGeom prst="straightConnector1">
            <a:avLst/>
          </a:prstGeom>
          <a:ln>
            <a:solidFill>
              <a:srgbClr val="0078D7"/>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AF9F8462-0BDB-6B78-5B4D-476B901D0C4D}"/>
              </a:ext>
            </a:extLst>
          </p:cNvPr>
          <p:cNvCxnSpPr>
            <a:cxnSpLocks/>
            <a:stCxn id="4" idx="1"/>
          </p:cNvCxnSpPr>
          <p:nvPr/>
        </p:nvCxnSpPr>
        <p:spPr>
          <a:xfrm flipH="1">
            <a:off x="4203714" y="2816865"/>
            <a:ext cx="1545770" cy="1946033"/>
          </a:xfrm>
          <a:prstGeom prst="straightConnector1">
            <a:avLst/>
          </a:prstGeom>
          <a:ln>
            <a:solidFill>
              <a:srgbClr val="0078D7"/>
            </a:solidFill>
            <a:tailEnd type="triangle"/>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86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DB7-BCA8-BD71-8700-64746F47FAEA}"/>
              </a:ext>
            </a:extLst>
          </p:cNvPr>
          <p:cNvSpPr>
            <a:spLocks noGrp="1"/>
          </p:cNvSpPr>
          <p:nvPr>
            <p:ph type="title"/>
          </p:nvPr>
        </p:nvSpPr>
        <p:spPr>
          <a:xfrm>
            <a:off x="426128" y="-31025"/>
            <a:ext cx="8646851" cy="1754326"/>
          </a:xfrm>
        </p:spPr>
        <p:txBody>
          <a:bodyPr/>
          <a:lstStyle/>
          <a:p>
            <a:r>
              <a:rPr lang="en-US" sz="3600" dirty="0"/>
              <a:t>Optimized model:</a:t>
            </a:r>
            <a:br>
              <a:rPr lang="en-US" sz="3600" dirty="0"/>
            </a:br>
            <a:r>
              <a:rPr lang="en-US" sz="3600" dirty="0"/>
              <a:t>Multi-tenant app with database-per-tenant</a:t>
            </a:r>
            <a:endParaRPr lang="en-IL" sz="3600" dirty="0"/>
          </a:p>
        </p:txBody>
      </p:sp>
      <p:pic>
        <p:nvPicPr>
          <p:cNvPr id="3074" name="Picture 2" descr="Design of multi-tenant app with database-per-tenant.">
            <a:extLst>
              <a:ext uri="{FF2B5EF4-FFF2-40B4-BE49-F238E27FC236}">
                <a16:creationId xmlns:a16="http://schemas.microsoft.com/office/drawing/2014/main" id="{82C456E7-4726-C0C8-FBED-1334D36899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78085" y="1569413"/>
            <a:ext cx="4038600" cy="42097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1BF069-9C58-1521-48C2-DEC983C9D70F}"/>
              </a:ext>
            </a:extLst>
          </p:cNvPr>
          <p:cNvSpPr/>
          <p:nvPr/>
        </p:nvSpPr>
        <p:spPr>
          <a:xfrm>
            <a:off x="5263242" y="2200943"/>
            <a:ext cx="2068286" cy="620486"/>
          </a:xfrm>
          <a:prstGeom prst="rect">
            <a:avLst/>
          </a:prstGeom>
          <a:solidFill>
            <a:srgbClr val="006B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endParaRPr lang="en-IL" dirty="0"/>
          </a:p>
        </p:txBody>
      </p:sp>
      <p:sp>
        <p:nvSpPr>
          <p:cNvPr id="5" name="Rectangle 4">
            <a:extLst>
              <a:ext uri="{FF2B5EF4-FFF2-40B4-BE49-F238E27FC236}">
                <a16:creationId xmlns:a16="http://schemas.microsoft.com/office/drawing/2014/main" id="{25248DE5-0FB0-3E27-EDF7-1EB70D68A4D8}"/>
              </a:ext>
            </a:extLst>
          </p:cNvPr>
          <p:cNvSpPr/>
          <p:nvPr/>
        </p:nvSpPr>
        <p:spPr>
          <a:xfrm>
            <a:off x="5415642" y="2353343"/>
            <a:ext cx="2068286" cy="620486"/>
          </a:xfrm>
          <a:prstGeom prst="rect">
            <a:avLst/>
          </a:prstGeom>
          <a:solidFill>
            <a:srgbClr val="006B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L" dirty="0"/>
          </a:p>
        </p:txBody>
      </p:sp>
      <p:sp>
        <p:nvSpPr>
          <p:cNvPr id="8" name="TextBox 7">
            <a:extLst>
              <a:ext uri="{FF2B5EF4-FFF2-40B4-BE49-F238E27FC236}">
                <a16:creationId xmlns:a16="http://schemas.microsoft.com/office/drawing/2014/main" id="{B1B14294-687D-1331-2E3C-AF82CCED9D42}"/>
              </a:ext>
            </a:extLst>
          </p:cNvPr>
          <p:cNvSpPr txBox="1"/>
          <p:nvPr/>
        </p:nvSpPr>
        <p:spPr>
          <a:xfrm>
            <a:off x="723901" y="1569413"/>
            <a:ext cx="3706584" cy="378565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en-US" sz="2400" dirty="0"/>
              <a:t>The system needs to be </a:t>
            </a:r>
            <a:r>
              <a:rPr lang="en-US" sz="2400" b="1" dirty="0"/>
              <a:t>scalable </a:t>
            </a:r>
            <a:r>
              <a:rPr lang="en-US" sz="2400" dirty="0"/>
              <a:t>and </a:t>
            </a:r>
            <a:r>
              <a:rPr lang="en-US" sz="2400" b="1" dirty="0"/>
              <a:t>balanced</a:t>
            </a:r>
            <a:r>
              <a:rPr lang="en-US" sz="2400" dirty="0"/>
              <a:t>.</a:t>
            </a:r>
          </a:p>
          <a:p>
            <a:pPr marL="285750" indent="-285750">
              <a:buFont typeface="Arial" panose="020B0604020202020204" pitchFamily="34" charset="0"/>
              <a:buChar char="•"/>
            </a:pPr>
            <a:r>
              <a:rPr lang="en-US" sz="2400" dirty="0"/>
              <a:t>The number of </a:t>
            </a:r>
            <a:r>
              <a:rPr lang="en-US" sz="2400" b="1" dirty="0"/>
              <a:t>app</a:t>
            </a:r>
            <a:r>
              <a:rPr lang="en-US" sz="2400" dirty="0"/>
              <a:t> instances needs to be </a:t>
            </a:r>
            <a:r>
              <a:rPr lang="en-US" sz="2400" b="1" dirty="0"/>
              <a:t>independent</a:t>
            </a:r>
            <a:r>
              <a:rPr lang="en-US" sz="2400" dirty="0"/>
              <a:t> of the number of </a:t>
            </a:r>
            <a:r>
              <a:rPr lang="en-US" sz="2400" b="1" dirty="0"/>
              <a:t>tenants</a:t>
            </a:r>
            <a:r>
              <a:rPr lang="en-US" sz="2400" dirty="0"/>
              <a:t>.</a:t>
            </a:r>
          </a:p>
          <a:p>
            <a:pPr marL="285750" indent="-285750">
              <a:buFont typeface="Arial" panose="020B0604020202020204" pitchFamily="34" charset="0"/>
              <a:buChar char="•"/>
            </a:pPr>
            <a:r>
              <a:rPr lang="en-US" sz="2400" b="1" dirty="0"/>
              <a:t>Tenants</a:t>
            </a:r>
            <a:r>
              <a:rPr lang="en-US" sz="2400" dirty="0"/>
              <a:t> need to be </a:t>
            </a:r>
            <a:r>
              <a:rPr lang="en-US" sz="2400" b="1" dirty="0"/>
              <a:t>equally distributed </a:t>
            </a:r>
            <a:r>
              <a:rPr lang="en-US" sz="2400" dirty="0"/>
              <a:t>between </a:t>
            </a:r>
            <a:r>
              <a:rPr lang="en-US" sz="2400" b="1" dirty="0"/>
              <a:t>app</a:t>
            </a:r>
            <a:r>
              <a:rPr lang="en-US" sz="2400" dirty="0"/>
              <a:t> instances as much as possible.</a:t>
            </a:r>
            <a:endParaRPr lang="en-IL" sz="2400" dirty="0"/>
          </a:p>
        </p:txBody>
      </p:sp>
    </p:spTree>
    <p:extLst>
      <p:ext uri="{BB962C8B-B14F-4D97-AF65-F5344CB8AC3E}">
        <p14:creationId xmlns:p14="http://schemas.microsoft.com/office/powerpoint/2010/main" val="51753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CA54-E192-4639-6A63-87595BEC593D}"/>
              </a:ext>
            </a:extLst>
          </p:cNvPr>
          <p:cNvSpPr>
            <a:spLocks noGrp="1"/>
          </p:cNvSpPr>
          <p:nvPr>
            <p:ph type="title"/>
          </p:nvPr>
        </p:nvSpPr>
        <p:spPr>
          <a:xfrm>
            <a:off x="1200958" y="0"/>
            <a:ext cx="7485841" cy="1446550"/>
          </a:xfrm>
        </p:spPr>
        <p:txBody>
          <a:bodyPr/>
          <a:lstStyle/>
          <a:p>
            <a:r>
              <a:rPr lang="en-US" dirty="0"/>
              <a:t>Trick #1:</a:t>
            </a:r>
            <a:br>
              <a:rPr lang="en-US" dirty="0"/>
            </a:br>
            <a:r>
              <a:rPr lang="en-US" dirty="0"/>
              <a:t>App/Tenant Auto-Balance</a:t>
            </a:r>
            <a:endParaRPr lang="en-IL" dirty="0"/>
          </a:p>
        </p:txBody>
      </p:sp>
      <p:graphicFrame>
        <p:nvGraphicFramePr>
          <p:cNvPr id="12" name="Diagram 11">
            <a:extLst>
              <a:ext uri="{FF2B5EF4-FFF2-40B4-BE49-F238E27FC236}">
                <a16:creationId xmlns:a16="http://schemas.microsoft.com/office/drawing/2014/main" id="{A715E56F-248F-8AEC-D420-BC4AB8455887}"/>
              </a:ext>
            </a:extLst>
          </p:cNvPr>
          <p:cNvGraphicFramePr/>
          <p:nvPr>
            <p:extLst>
              <p:ext uri="{D42A27DB-BD31-4B8C-83A1-F6EECF244321}">
                <p14:modId xmlns:p14="http://schemas.microsoft.com/office/powerpoint/2010/main" val="900703843"/>
              </p:ext>
            </p:extLst>
          </p:nvPr>
        </p:nvGraphicFramePr>
        <p:xfrm>
          <a:off x="4438850" y="1397000"/>
          <a:ext cx="424794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1C9E3A05-D8F3-30C3-0EA4-70EAC0BDCB41}"/>
              </a:ext>
            </a:extLst>
          </p:cNvPr>
          <p:cNvSpPr txBox="1"/>
          <p:nvPr/>
        </p:nvSpPr>
        <p:spPr>
          <a:xfrm>
            <a:off x="560439" y="1549667"/>
            <a:ext cx="3765756" cy="2862322"/>
          </a:xfrm>
          <a:prstGeom prst="rect">
            <a:avLst/>
          </a:prstGeom>
          <a:noFill/>
        </p:spPr>
        <p:txBody>
          <a:bodyPr wrap="square" rtlCol="0">
            <a:spAutoFit/>
          </a:bodyPr>
          <a:lstStyle/>
          <a:p>
            <a:r>
              <a:rPr lang="en-US" dirty="0"/>
              <a:t>Basic balancing algorithm:</a:t>
            </a:r>
          </a:p>
          <a:p>
            <a:pPr marL="342900" indent="-342900">
              <a:buFont typeface="+mj-lt"/>
              <a:buAutoNum type="arabicPeriod"/>
            </a:pPr>
            <a:r>
              <a:rPr lang="en-US" dirty="0"/>
              <a:t>Get and </a:t>
            </a:r>
            <a:r>
              <a:rPr lang="en-US" b="1" dirty="0"/>
              <a:t>enumerate</a:t>
            </a:r>
            <a:r>
              <a:rPr lang="en-US" dirty="0"/>
              <a:t> active </a:t>
            </a:r>
            <a:r>
              <a:rPr lang="en-US" b="1" dirty="0"/>
              <a:t>services</a:t>
            </a:r>
          </a:p>
          <a:p>
            <a:pPr marL="342900" indent="-342900">
              <a:buFont typeface="+mj-lt"/>
              <a:buAutoNum type="arabicPeriod"/>
            </a:pPr>
            <a:r>
              <a:rPr lang="en-US" dirty="0"/>
              <a:t>If no active services – delete all </a:t>
            </a:r>
            <a:r>
              <a:rPr lang="en-US" b="1" dirty="0"/>
              <a:t>mappings</a:t>
            </a:r>
          </a:p>
          <a:p>
            <a:pPr marL="342900" indent="-342900">
              <a:buFont typeface="+mj-lt"/>
              <a:buAutoNum type="arabicPeriod"/>
            </a:pPr>
            <a:r>
              <a:rPr lang="en-US" b="1" dirty="0"/>
              <a:t>Delete</a:t>
            </a:r>
            <a:r>
              <a:rPr lang="en-US" dirty="0"/>
              <a:t> service-tenant mappings for </a:t>
            </a:r>
            <a:r>
              <a:rPr lang="en-US" b="1" dirty="0"/>
              <a:t>inactive</a:t>
            </a:r>
            <a:r>
              <a:rPr lang="en-US" dirty="0"/>
              <a:t> tenants/services</a:t>
            </a:r>
          </a:p>
          <a:p>
            <a:pPr marL="342900" indent="-342900">
              <a:buFont typeface="+mj-lt"/>
              <a:buAutoNum type="arabicPeriod"/>
            </a:pPr>
            <a:r>
              <a:rPr lang="en-US" dirty="0"/>
              <a:t>Per </a:t>
            </a:r>
            <a:r>
              <a:rPr lang="en-US" b="1" dirty="0"/>
              <a:t>tenant</a:t>
            </a:r>
            <a:r>
              <a:rPr lang="en-US" dirty="0"/>
              <a:t>, use</a:t>
            </a:r>
            <a:br>
              <a:rPr lang="en-US" dirty="0"/>
            </a:br>
            <a:r>
              <a:rPr lang="en-US" b="1" dirty="0" err="1"/>
              <a:t>modulu</a:t>
            </a:r>
            <a:r>
              <a:rPr lang="en-US" b="1" dirty="0"/>
              <a:t> (%) </a:t>
            </a:r>
            <a:r>
              <a:rPr lang="en-US" b="1" dirty="0" err="1"/>
              <a:t>NumOfActiveServices</a:t>
            </a:r>
            <a:r>
              <a:rPr lang="en-US" b="1" dirty="0"/>
              <a:t> </a:t>
            </a:r>
            <a:r>
              <a:rPr lang="en-US" dirty="0"/>
              <a:t>to match with a </a:t>
            </a:r>
            <a:r>
              <a:rPr lang="en-US" b="1" dirty="0"/>
              <a:t>service</a:t>
            </a:r>
            <a:r>
              <a:rPr lang="en-US" dirty="0"/>
              <a:t> and insert new mappings or update existing</a:t>
            </a:r>
            <a:endParaRPr lang="en-IL" dirty="0"/>
          </a:p>
        </p:txBody>
      </p:sp>
      <p:graphicFrame>
        <p:nvGraphicFramePr>
          <p:cNvPr id="3" name="Table 3">
            <a:extLst>
              <a:ext uri="{FF2B5EF4-FFF2-40B4-BE49-F238E27FC236}">
                <a16:creationId xmlns:a16="http://schemas.microsoft.com/office/drawing/2014/main" id="{5B965721-01D0-6F08-B6F6-0D734B82266F}"/>
              </a:ext>
            </a:extLst>
          </p:cNvPr>
          <p:cNvGraphicFramePr>
            <a:graphicFrameLocks noGrp="1"/>
          </p:cNvGraphicFramePr>
          <p:nvPr>
            <p:extLst>
              <p:ext uri="{D42A27DB-BD31-4B8C-83A1-F6EECF244321}">
                <p14:modId xmlns:p14="http://schemas.microsoft.com/office/powerpoint/2010/main" val="2388969101"/>
              </p:ext>
            </p:extLst>
          </p:nvPr>
        </p:nvGraphicFramePr>
        <p:xfrm>
          <a:off x="7111012" y="4946326"/>
          <a:ext cx="1779973" cy="2315607"/>
        </p:xfrm>
        <a:graphic>
          <a:graphicData uri="http://schemas.openxmlformats.org/drawingml/2006/table">
            <a:tbl>
              <a:tblPr firstRow="1" bandCol="1">
                <a:tableStyleId>{35758FB7-9AC5-4552-8A53-C91805E547FA}</a:tableStyleId>
              </a:tblPr>
              <a:tblGrid>
                <a:gridCol w="874687">
                  <a:extLst>
                    <a:ext uri="{9D8B030D-6E8A-4147-A177-3AD203B41FA5}">
                      <a16:colId xmlns:a16="http://schemas.microsoft.com/office/drawing/2014/main" val="1205547886"/>
                    </a:ext>
                  </a:extLst>
                </a:gridCol>
                <a:gridCol w="905286">
                  <a:extLst>
                    <a:ext uri="{9D8B030D-6E8A-4147-A177-3AD203B41FA5}">
                      <a16:colId xmlns:a16="http://schemas.microsoft.com/office/drawing/2014/main" val="2103975658"/>
                    </a:ext>
                  </a:extLst>
                </a:gridCol>
              </a:tblGrid>
              <a:tr h="330801">
                <a:tc>
                  <a:txBody>
                    <a:bodyPr/>
                    <a:lstStyle/>
                    <a:p>
                      <a:pPr algn="ctr"/>
                      <a:r>
                        <a:rPr lang="en-US" sz="1400" dirty="0" err="1"/>
                        <a:t>TenantID</a:t>
                      </a:r>
                      <a:endParaRPr lang="en-IL" sz="1400" dirty="0"/>
                    </a:p>
                  </a:txBody>
                  <a:tcPr/>
                </a:tc>
                <a:tc>
                  <a:txBody>
                    <a:bodyPr/>
                    <a:lstStyle/>
                    <a:p>
                      <a:pPr algn="ctr"/>
                      <a:r>
                        <a:rPr lang="en-US" sz="1400" dirty="0" err="1"/>
                        <a:t>ServiceID</a:t>
                      </a:r>
                      <a:endParaRPr lang="en-IL" sz="1400" dirty="0"/>
                    </a:p>
                  </a:txBody>
                  <a:tcPr/>
                </a:tc>
                <a:extLst>
                  <a:ext uri="{0D108BD9-81ED-4DB2-BD59-A6C34878D82A}">
                    <a16:rowId xmlns:a16="http://schemas.microsoft.com/office/drawing/2014/main" val="2985501939"/>
                  </a:ext>
                </a:extLst>
              </a:tr>
              <a:tr h="330801">
                <a:tc>
                  <a:txBody>
                    <a:bodyPr/>
                    <a:lstStyle/>
                    <a:p>
                      <a:pPr algn="ctr"/>
                      <a:r>
                        <a:rPr lang="en-US" sz="1400" dirty="0"/>
                        <a:t>1</a:t>
                      </a:r>
                      <a:endParaRPr lang="en-IL" sz="1400" dirty="0"/>
                    </a:p>
                  </a:txBody>
                  <a:tcPr/>
                </a:tc>
                <a:tc>
                  <a:txBody>
                    <a:bodyPr/>
                    <a:lstStyle/>
                    <a:p>
                      <a:pPr algn="ctr"/>
                      <a:r>
                        <a:rPr lang="en-US" sz="1400" b="1" dirty="0"/>
                        <a:t>1</a:t>
                      </a:r>
                      <a:endParaRPr lang="en-IL" sz="1400" b="1" dirty="0"/>
                    </a:p>
                  </a:txBody>
                  <a:tcPr/>
                </a:tc>
                <a:extLst>
                  <a:ext uri="{0D108BD9-81ED-4DB2-BD59-A6C34878D82A}">
                    <a16:rowId xmlns:a16="http://schemas.microsoft.com/office/drawing/2014/main" val="3234202169"/>
                  </a:ext>
                </a:extLst>
              </a:tr>
              <a:tr h="330801">
                <a:tc>
                  <a:txBody>
                    <a:bodyPr/>
                    <a:lstStyle/>
                    <a:p>
                      <a:pPr algn="ctr"/>
                      <a:r>
                        <a:rPr lang="en-US" sz="1400" dirty="0"/>
                        <a:t>2</a:t>
                      </a:r>
                      <a:endParaRPr lang="en-IL" sz="1400" dirty="0"/>
                    </a:p>
                  </a:txBody>
                  <a:tcPr/>
                </a:tc>
                <a:tc>
                  <a:txBody>
                    <a:bodyPr/>
                    <a:lstStyle/>
                    <a:p>
                      <a:pPr algn="ctr"/>
                      <a:r>
                        <a:rPr lang="en-US" sz="1400" dirty="0"/>
                        <a:t>2</a:t>
                      </a:r>
                      <a:endParaRPr lang="en-IL" sz="1400" dirty="0"/>
                    </a:p>
                  </a:txBody>
                  <a:tcPr/>
                </a:tc>
                <a:extLst>
                  <a:ext uri="{0D108BD9-81ED-4DB2-BD59-A6C34878D82A}">
                    <a16:rowId xmlns:a16="http://schemas.microsoft.com/office/drawing/2014/main" val="1290912837"/>
                  </a:ext>
                </a:extLst>
              </a:tr>
              <a:tr h="330801">
                <a:tc>
                  <a:txBody>
                    <a:bodyPr/>
                    <a:lstStyle/>
                    <a:p>
                      <a:pPr algn="ctr"/>
                      <a:r>
                        <a:rPr lang="en-US" sz="1400" dirty="0"/>
                        <a:t>3</a:t>
                      </a:r>
                      <a:endParaRPr lang="en-IL" sz="1400" dirty="0"/>
                    </a:p>
                  </a:txBody>
                  <a:tcPr/>
                </a:tc>
                <a:tc>
                  <a:txBody>
                    <a:bodyPr/>
                    <a:lstStyle/>
                    <a:p>
                      <a:pPr algn="ctr"/>
                      <a:r>
                        <a:rPr lang="en-US" sz="1400" dirty="0"/>
                        <a:t>3</a:t>
                      </a:r>
                      <a:endParaRPr lang="en-IL" sz="1400" dirty="0"/>
                    </a:p>
                  </a:txBody>
                  <a:tcPr/>
                </a:tc>
                <a:extLst>
                  <a:ext uri="{0D108BD9-81ED-4DB2-BD59-A6C34878D82A}">
                    <a16:rowId xmlns:a16="http://schemas.microsoft.com/office/drawing/2014/main" val="1640002841"/>
                  </a:ext>
                </a:extLst>
              </a:tr>
              <a:tr h="330801">
                <a:tc>
                  <a:txBody>
                    <a:bodyPr/>
                    <a:lstStyle/>
                    <a:p>
                      <a:pPr algn="ctr"/>
                      <a:r>
                        <a:rPr lang="en-US" sz="1400" dirty="0"/>
                        <a:t>4</a:t>
                      </a:r>
                      <a:endParaRPr lang="en-IL" sz="1400" dirty="0"/>
                    </a:p>
                  </a:txBody>
                  <a:tcPr/>
                </a:tc>
                <a:tc>
                  <a:txBody>
                    <a:bodyPr/>
                    <a:lstStyle/>
                    <a:p>
                      <a:pPr algn="ctr"/>
                      <a:r>
                        <a:rPr lang="en-US" sz="1400" b="1" dirty="0"/>
                        <a:t>1</a:t>
                      </a:r>
                      <a:endParaRPr lang="en-IL" sz="1400" b="1" dirty="0"/>
                    </a:p>
                  </a:txBody>
                  <a:tcPr/>
                </a:tc>
                <a:extLst>
                  <a:ext uri="{0D108BD9-81ED-4DB2-BD59-A6C34878D82A}">
                    <a16:rowId xmlns:a16="http://schemas.microsoft.com/office/drawing/2014/main" val="202225763"/>
                  </a:ext>
                </a:extLst>
              </a:tr>
              <a:tr h="330801">
                <a:tc>
                  <a:txBody>
                    <a:bodyPr/>
                    <a:lstStyle/>
                    <a:p>
                      <a:pPr algn="ctr"/>
                      <a:r>
                        <a:rPr lang="en-US" sz="1400" dirty="0"/>
                        <a:t>5</a:t>
                      </a:r>
                      <a:endParaRPr lang="en-IL" sz="1400" dirty="0"/>
                    </a:p>
                  </a:txBody>
                  <a:tcPr/>
                </a:tc>
                <a:tc>
                  <a:txBody>
                    <a:bodyPr/>
                    <a:lstStyle/>
                    <a:p>
                      <a:pPr algn="ctr"/>
                      <a:r>
                        <a:rPr lang="en-US" sz="1400" dirty="0"/>
                        <a:t>2</a:t>
                      </a:r>
                      <a:endParaRPr lang="en-IL" sz="1400" dirty="0"/>
                    </a:p>
                  </a:txBody>
                  <a:tcPr/>
                </a:tc>
                <a:extLst>
                  <a:ext uri="{0D108BD9-81ED-4DB2-BD59-A6C34878D82A}">
                    <a16:rowId xmlns:a16="http://schemas.microsoft.com/office/drawing/2014/main" val="2098230997"/>
                  </a:ext>
                </a:extLst>
              </a:tr>
              <a:tr h="330801">
                <a:tc>
                  <a:txBody>
                    <a:bodyPr/>
                    <a:lstStyle/>
                    <a:p>
                      <a:pPr algn="ctr"/>
                      <a:r>
                        <a:rPr lang="en-US" sz="1400" dirty="0"/>
                        <a:t>6</a:t>
                      </a:r>
                      <a:endParaRPr lang="en-IL" sz="1400" dirty="0"/>
                    </a:p>
                  </a:txBody>
                  <a:tcPr/>
                </a:tc>
                <a:tc>
                  <a:txBody>
                    <a:bodyPr/>
                    <a:lstStyle/>
                    <a:p>
                      <a:pPr algn="ctr"/>
                      <a:r>
                        <a:rPr lang="en-US" sz="1400" dirty="0"/>
                        <a:t>3</a:t>
                      </a:r>
                      <a:endParaRPr lang="en-IL" sz="1400" dirty="0"/>
                    </a:p>
                  </a:txBody>
                  <a:tcPr/>
                </a:tc>
                <a:extLst>
                  <a:ext uri="{0D108BD9-81ED-4DB2-BD59-A6C34878D82A}">
                    <a16:rowId xmlns:a16="http://schemas.microsoft.com/office/drawing/2014/main" val="1016721141"/>
                  </a:ext>
                </a:extLst>
              </a:tr>
            </a:tbl>
          </a:graphicData>
        </a:graphic>
      </p:graphicFrame>
      <p:pic>
        <p:nvPicPr>
          <p:cNvPr id="5" name="Graphic 4" descr="Scales of justice with solid fill">
            <a:extLst>
              <a:ext uri="{FF2B5EF4-FFF2-40B4-BE49-F238E27FC236}">
                <a16:creationId xmlns:a16="http://schemas.microsoft.com/office/drawing/2014/main" id="{3F676CC3-28B1-256C-A1E0-88D7ACC095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91996" y="0"/>
            <a:ext cx="914400" cy="914400"/>
          </a:xfrm>
          <a:prstGeom prst="rect">
            <a:avLst/>
          </a:prstGeom>
        </p:spPr>
      </p:pic>
    </p:spTree>
    <p:extLst>
      <p:ext uri="{BB962C8B-B14F-4D97-AF65-F5344CB8AC3E}">
        <p14:creationId xmlns:p14="http://schemas.microsoft.com/office/powerpoint/2010/main" val="358673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98DD-F119-9D27-0707-8588A15C1BD7}"/>
              </a:ext>
            </a:extLst>
          </p:cNvPr>
          <p:cNvSpPr>
            <a:spLocks noGrp="1"/>
          </p:cNvSpPr>
          <p:nvPr>
            <p:ph type="title"/>
          </p:nvPr>
        </p:nvSpPr>
        <p:spPr/>
        <p:txBody>
          <a:bodyPr/>
          <a:lstStyle/>
          <a:p>
            <a:endParaRPr lang="en-IL"/>
          </a:p>
        </p:txBody>
      </p:sp>
      <p:pic>
        <p:nvPicPr>
          <p:cNvPr id="4" name="Content Placeholder 3">
            <a:extLst>
              <a:ext uri="{FF2B5EF4-FFF2-40B4-BE49-F238E27FC236}">
                <a16:creationId xmlns:a16="http://schemas.microsoft.com/office/drawing/2014/main" id="{37C75817-C45F-5425-F563-85BEEF9227E2}"/>
              </a:ext>
            </a:extLst>
          </p:cNvPr>
          <p:cNvPicPr>
            <a:picLocks noGrp="1" noChangeAspect="1"/>
          </p:cNvPicPr>
          <p:nvPr>
            <p:ph idx="1"/>
          </p:nvPr>
        </p:nvPicPr>
        <p:blipFill>
          <a:blip r:embed="rId2"/>
          <a:stretch>
            <a:fillRect/>
          </a:stretch>
        </p:blipFill>
        <p:spPr>
          <a:xfrm>
            <a:off x="-67377" y="101892"/>
            <a:ext cx="9211377" cy="6481230"/>
          </a:xfrm>
          <a:prstGeom prst="rect">
            <a:avLst/>
          </a:prstGeom>
        </p:spPr>
      </p:pic>
      <p:sp>
        <p:nvSpPr>
          <p:cNvPr id="3" name="Rectangle 2">
            <a:extLst>
              <a:ext uri="{FF2B5EF4-FFF2-40B4-BE49-F238E27FC236}">
                <a16:creationId xmlns:a16="http://schemas.microsoft.com/office/drawing/2014/main" id="{27AF1945-619B-249A-5DF0-ECB2D8B1080C}"/>
              </a:ext>
            </a:extLst>
          </p:cNvPr>
          <p:cNvSpPr/>
          <p:nvPr/>
        </p:nvSpPr>
        <p:spPr>
          <a:xfrm>
            <a:off x="727969" y="2476871"/>
            <a:ext cx="7111014" cy="23081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L" dirty="0">
              <a:highlight>
                <a:srgbClr val="FF0000"/>
              </a:highlight>
            </a:endParaRPr>
          </a:p>
        </p:txBody>
      </p:sp>
      <p:sp>
        <p:nvSpPr>
          <p:cNvPr id="5" name="Rectangle 4">
            <a:extLst>
              <a:ext uri="{FF2B5EF4-FFF2-40B4-BE49-F238E27FC236}">
                <a16:creationId xmlns:a16="http://schemas.microsoft.com/office/drawing/2014/main" id="{68701F29-EA76-E047-196C-1B320C712E18}"/>
              </a:ext>
            </a:extLst>
          </p:cNvPr>
          <p:cNvSpPr/>
          <p:nvPr/>
        </p:nvSpPr>
        <p:spPr>
          <a:xfrm>
            <a:off x="605161" y="4329508"/>
            <a:ext cx="2590800" cy="23081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L" dirty="0">
              <a:highlight>
                <a:srgbClr val="FF0000"/>
              </a:highlight>
            </a:endParaRPr>
          </a:p>
        </p:txBody>
      </p:sp>
    </p:spTree>
    <p:extLst>
      <p:ext uri="{BB962C8B-B14F-4D97-AF65-F5344CB8AC3E}">
        <p14:creationId xmlns:p14="http://schemas.microsoft.com/office/powerpoint/2010/main" val="1940822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3CFD-727D-C6E0-0D41-DE4BC75C8D7F}"/>
              </a:ext>
            </a:extLst>
          </p:cNvPr>
          <p:cNvSpPr>
            <a:spLocks noGrp="1"/>
          </p:cNvSpPr>
          <p:nvPr>
            <p:ph type="title"/>
          </p:nvPr>
        </p:nvSpPr>
        <p:spPr>
          <a:xfrm>
            <a:off x="829079" y="43702"/>
            <a:ext cx="7485841" cy="1446550"/>
          </a:xfrm>
        </p:spPr>
        <p:txBody>
          <a:bodyPr/>
          <a:lstStyle/>
          <a:p>
            <a:r>
              <a:rPr lang="en-US" dirty="0"/>
              <a:t>Trick #2:</a:t>
            </a:r>
            <a:br>
              <a:rPr lang="en-US" dirty="0"/>
            </a:br>
            <a:r>
              <a:rPr lang="en-US" dirty="0"/>
              <a:t>Fast Time-to-Delivery App Flow</a:t>
            </a:r>
            <a:endParaRPr lang="en-IL" dirty="0"/>
          </a:p>
        </p:txBody>
      </p:sp>
      <p:graphicFrame>
        <p:nvGraphicFramePr>
          <p:cNvPr id="4" name="Content Placeholder 3">
            <a:extLst>
              <a:ext uri="{FF2B5EF4-FFF2-40B4-BE49-F238E27FC236}">
                <a16:creationId xmlns:a16="http://schemas.microsoft.com/office/drawing/2014/main" id="{8A269E4A-1922-BEA0-FAF6-E10F0FD5824D}"/>
              </a:ext>
            </a:extLst>
          </p:cNvPr>
          <p:cNvGraphicFramePr>
            <a:graphicFrameLocks noGrp="1"/>
          </p:cNvGraphicFramePr>
          <p:nvPr>
            <p:ph idx="1"/>
            <p:extLst>
              <p:ext uri="{D42A27DB-BD31-4B8C-83A1-F6EECF244321}">
                <p14:modId xmlns:p14="http://schemas.microsoft.com/office/powerpoint/2010/main" val="1734091005"/>
              </p:ext>
            </p:extLst>
          </p:nvPr>
        </p:nvGraphicFramePr>
        <p:xfrm>
          <a:off x="1349406" y="1230858"/>
          <a:ext cx="7337394" cy="4077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2D79055F-769E-A5DA-7C79-8EB0A8782F0F}"/>
              </a:ext>
            </a:extLst>
          </p:cNvPr>
          <p:cNvGrpSpPr/>
          <p:nvPr/>
        </p:nvGrpSpPr>
        <p:grpSpPr>
          <a:xfrm rot="5400000">
            <a:off x="4739563" y="3124232"/>
            <a:ext cx="408629" cy="478019"/>
            <a:chOff x="4825196" y="2670344"/>
            <a:chExt cx="408629" cy="478019"/>
          </a:xfrm>
        </p:grpSpPr>
        <p:sp>
          <p:nvSpPr>
            <p:cNvPr id="6" name="Arrow: Right 5">
              <a:extLst>
                <a:ext uri="{FF2B5EF4-FFF2-40B4-BE49-F238E27FC236}">
                  <a16:creationId xmlns:a16="http://schemas.microsoft.com/office/drawing/2014/main" id="{2B76E619-96F6-8225-8BD5-1D2EE8A11AA1}"/>
                </a:ext>
              </a:extLst>
            </p:cNvPr>
            <p:cNvSpPr/>
            <p:nvPr/>
          </p:nvSpPr>
          <p:spPr>
            <a:xfrm rot="10800000">
              <a:off x="4825196" y="2670344"/>
              <a:ext cx="408629" cy="4780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L"/>
            </a:p>
          </p:txBody>
        </p:sp>
        <p:sp>
          <p:nvSpPr>
            <p:cNvPr id="7" name="Arrow: Right 4">
              <a:extLst>
                <a:ext uri="{FF2B5EF4-FFF2-40B4-BE49-F238E27FC236}">
                  <a16:creationId xmlns:a16="http://schemas.microsoft.com/office/drawing/2014/main" id="{C0F67527-08B5-0533-3580-0835F073D70A}"/>
                </a:ext>
              </a:extLst>
            </p:cNvPr>
            <p:cNvSpPr txBox="1"/>
            <p:nvPr/>
          </p:nvSpPr>
          <p:spPr>
            <a:xfrm rot="21600000">
              <a:off x="4947785" y="2765948"/>
              <a:ext cx="286040" cy="2868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L" sz="1100" kern="1200"/>
            </a:p>
          </p:txBody>
        </p:sp>
      </p:grpSp>
      <p:grpSp>
        <p:nvGrpSpPr>
          <p:cNvPr id="8" name="Group 7">
            <a:extLst>
              <a:ext uri="{FF2B5EF4-FFF2-40B4-BE49-F238E27FC236}">
                <a16:creationId xmlns:a16="http://schemas.microsoft.com/office/drawing/2014/main" id="{AEA7A511-37E9-9F1A-F257-E9C0A961BB74}"/>
              </a:ext>
            </a:extLst>
          </p:cNvPr>
          <p:cNvGrpSpPr/>
          <p:nvPr/>
        </p:nvGrpSpPr>
        <p:grpSpPr>
          <a:xfrm>
            <a:off x="3927629" y="5240084"/>
            <a:ext cx="1927499" cy="1156499"/>
            <a:chOff x="6448" y="403605"/>
            <a:chExt cx="1927499" cy="1156499"/>
          </a:xfrm>
        </p:grpSpPr>
        <p:sp>
          <p:nvSpPr>
            <p:cNvPr id="9" name="Rectangle: Rounded Corners 8">
              <a:extLst>
                <a:ext uri="{FF2B5EF4-FFF2-40B4-BE49-F238E27FC236}">
                  <a16:creationId xmlns:a16="http://schemas.microsoft.com/office/drawing/2014/main" id="{167C6866-D1FB-69D8-43A3-9003A42BEBA8}"/>
                </a:ext>
              </a:extLst>
            </p:cNvPr>
            <p:cNvSpPr/>
            <p:nvPr/>
          </p:nvSpPr>
          <p:spPr>
            <a:xfrm>
              <a:off x="6448" y="403605"/>
              <a:ext cx="1927499" cy="1156499"/>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endParaRPr lang="en-IL"/>
            </a:p>
          </p:txBody>
        </p:sp>
        <p:sp>
          <p:nvSpPr>
            <p:cNvPr id="10" name="Rectangle: Rounded Corners 4">
              <a:extLst>
                <a:ext uri="{FF2B5EF4-FFF2-40B4-BE49-F238E27FC236}">
                  <a16:creationId xmlns:a16="http://schemas.microsoft.com/office/drawing/2014/main" id="{0C37619D-6725-71F9-9B86-46F5FE6450F4}"/>
                </a:ext>
              </a:extLst>
            </p:cNvPr>
            <p:cNvSpPr txBox="1"/>
            <p:nvPr/>
          </p:nvSpPr>
          <p:spPr>
            <a:xfrm>
              <a:off x="40321" y="437478"/>
              <a:ext cx="1859753" cy="108875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IL" sz="1400" kern="1200" dirty="0"/>
            </a:p>
          </p:txBody>
        </p:sp>
      </p:grpSp>
      <p:sp>
        <p:nvSpPr>
          <p:cNvPr id="11" name="Arrow: Down 10">
            <a:extLst>
              <a:ext uri="{FF2B5EF4-FFF2-40B4-BE49-F238E27FC236}">
                <a16:creationId xmlns:a16="http://schemas.microsoft.com/office/drawing/2014/main" id="{0953E7DB-747F-5E3D-B1BD-6013B9ECE558}"/>
              </a:ext>
            </a:extLst>
          </p:cNvPr>
          <p:cNvSpPr/>
          <p:nvPr/>
        </p:nvSpPr>
        <p:spPr>
          <a:xfrm rot="3623933">
            <a:off x="6229523" y="4832530"/>
            <a:ext cx="484632" cy="868542"/>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L"/>
          </a:p>
        </p:txBody>
      </p:sp>
      <p:sp>
        <p:nvSpPr>
          <p:cNvPr id="12" name="Arrow: Down 11">
            <a:extLst>
              <a:ext uri="{FF2B5EF4-FFF2-40B4-BE49-F238E27FC236}">
                <a16:creationId xmlns:a16="http://schemas.microsoft.com/office/drawing/2014/main" id="{1B5363D6-62DD-1D7A-60AB-216D93477F03}"/>
              </a:ext>
            </a:extLst>
          </p:cNvPr>
          <p:cNvSpPr/>
          <p:nvPr/>
        </p:nvSpPr>
        <p:spPr>
          <a:xfrm rot="18978410">
            <a:off x="2749222" y="3144472"/>
            <a:ext cx="484632" cy="2386754"/>
          </a:xfrm>
          <a:prstGeom prst="downArrow">
            <a:avLst>
              <a:gd name="adj1" fmla="val 50000"/>
              <a:gd name="adj2" fmla="val 50775"/>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L"/>
          </a:p>
        </p:txBody>
      </p:sp>
      <p:sp>
        <p:nvSpPr>
          <p:cNvPr id="13" name="TextBox 12">
            <a:extLst>
              <a:ext uri="{FF2B5EF4-FFF2-40B4-BE49-F238E27FC236}">
                <a16:creationId xmlns:a16="http://schemas.microsoft.com/office/drawing/2014/main" id="{5088880D-EF26-EEE4-0661-1411FA0CF493}"/>
              </a:ext>
            </a:extLst>
          </p:cNvPr>
          <p:cNvSpPr txBox="1"/>
          <p:nvPr/>
        </p:nvSpPr>
        <p:spPr>
          <a:xfrm>
            <a:off x="1712868" y="3062558"/>
            <a:ext cx="558166" cy="369332"/>
          </a:xfrm>
          <a:prstGeom prst="rect">
            <a:avLst/>
          </a:prstGeom>
          <a:noFill/>
        </p:spPr>
        <p:txBody>
          <a:bodyPr wrap="none" rtlCol="0">
            <a:spAutoFit/>
          </a:bodyPr>
          <a:lstStyle/>
          <a:p>
            <a:r>
              <a:rPr lang="en-US" dirty="0"/>
              <a:t>else</a:t>
            </a:r>
            <a:endParaRPr lang="en-IL" dirty="0"/>
          </a:p>
        </p:txBody>
      </p:sp>
      <p:grpSp>
        <p:nvGrpSpPr>
          <p:cNvPr id="3" name="Group 2">
            <a:extLst>
              <a:ext uri="{FF2B5EF4-FFF2-40B4-BE49-F238E27FC236}">
                <a16:creationId xmlns:a16="http://schemas.microsoft.com/office/drawing/2014/main" id="{E4AB5C81-F5C7-3150-915D-8656157CCBF0}"/>
              </a:ext>
            </a:extLst>
          </p:cNvPr>
          <p:cNvGrpSpPr/>
          <p:nvPr/>
        </p:nvGrpSpPr>
        <p:grpSpPr>
          <a:xfrm>
            <a:off x="4080029" y="5392484"/>
            <a:ext cx="1927499" cy="1156499"/>
            <a:chOff x="6448" y="403605"/>
            <a:chExt cx="1927499" cy="1156499"/>
          </a:xfrm>
        </p:grpSpPr>
        <p:sp>
          <p:nvSpPr>
            <p:cNvPr id="14" name="Rectangle: Rounded Corners 13">
              <a:extLst>
                <a:ext uri="{FF2B5EF4-FFF2-40B4-BE49-F238E27FC236}">
                  <a16:creationId xmlns:a16="http://schemas.microsoft.com/office/drawing/2014/main" id="{55F871B1-E441-FE5A-E0D9-DF165FA1147B}"/>
                </a:ext>
              </a:extLst>
            </p:cNvPr>
            <p:cNvSpPr/>
            <p:nvPr/>
          </p:nvSpPr>
          <p:spPr>
            <a:xfrm>
              <a:off x="6448" y="403605"/>
              <a:ext cx="1927499" cy="1156499"/>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endParaRPr lang="en-IL"/>
            </a:p>
          </p:txBody>
        </p:sp>
        <p:sp>
          <p:nvSpPr>
            <p:cNvPr id="15" name="Rectangle: Rounded Corners 4">
              <a:extLst>
                <a:ext uri="{FF2B5EF4-FFF2-40B4-BE49-F238E27FC236}">
                  <a16:creationId xmlns:a16="http://schemas.microsoft.com/office/drawing/2014/main" id="{DD6CAB94-D8C0-F3AE-86D8-9FAA12BA17A0}"/>
                </a:ext>
              </a:extLst>
            </p:cNvPr>
            <p:cNvSpPr txBox="1"/>
            <p:nvPr/>
          </p:nvSpPr>
          <p:spPr>
            <a:xfrm>
              <a:off x="40321" y="437478"/>
              <a:ext cx="1859753" cy="108875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IL" sz="1400" kern="1200" dirty="0"/>
            </a:p>
          </p:txBody>
        </p:sp>
      </p:grpSp>
      <p:grpSp>
        <p:nvGrpSpPr>
          <p:cNvPr id="19" name="Group 18">
            <a:extLst>
              <a:ext uri="{FF2B5EF4-FFF2-40B4-BE49-F238E27FC236}">
                <a16:creationId xmlns:a16="http://schemas.microsoft.com/office/drawing/2014/main" id="{D317C6C1-0DA4-A593-DABE-0E959A20A627}"/>
              </a:ext>
            </a:extLst>
          </p:cNvPr>
          <p:cNvGrpSpPr/>
          <p:nvPr/>
        </p:nvGrpSpPr>
        <p:grpSpPr>
          <a:xfrm>
            <a:off x="4232429" y="5544884"/>
            <a:ext cx="1927499" cy="1156499"/>
            <a:chOff x="6448" y="403605"/>
            <a:chExt cx="1927499" cy="1156499"/>
          </a:xfrm>
        </p:grpSpPr>
        <p:sp>
          <p:nvSpPr>
            <p:cNvPr id="20" name="Rectangle: Rounded Corners 19">
              <a:extLst>
                <a:ext uri="{FF2B5EF4-FFF2-40B4-BE49-F238E27FC236}">
                  <a16:creationId xmlns:a16="http://schemas.microsoft.com/office/drawing/2014/main" id="{C4203C75-E975-2760-4F99-DCF21192374E}"/>
                </a:ext>
              </a:extLst>
            </p:cNvPr>
            <p:cNvSpPr/>
            <p:nvPr/>
          </p:nvSpPr>
          <p:spPr>
            <a:xfrm>
              <a:off x="6448" y="403605"/>
              <a:ext cx="1927499" cy="1156499"/>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endParaRPr lang="en-IL"/>
            </a:p>
          </p:txBody>
        </p:sp>
        <p:sp>
          <p:nvSpPr>
            <p:cNvPr id="21" name="Rectangle: Rounded Corners 4">
              <a:extLst>
                <a:ext uri="{FF2B5EF4-FFF2-40B4-BE49-F238E27FC236}">
                  <a16:creationId xmlns:a16="http://schemas.microsoft.com/office/drawing/2014/main" id="{61A45EAC-BFD6-B202-C134-F86C0AB2A42F}"/>
                </a:ext>
              </a:extLst>
            </p:cNvPr>
            <p:cNvSpPr txBox="1"/>
            <p:nvPr/>
          </p:nvSpPr>
          <p:spPr>
            <a:xfrm>
              <a:off x="40321" y="437478"/>
              <a:ext cx="1859753" cy="108875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Tenant-specific Process</a:t>
              </a:r>
            </a:p>
            <a:p>
              <a:pPr marL="0" lvl="0" indent="0" algn="ctr" defTabSz="622300">
                <a:lnSpc>
                  <a:spcPct val="90000"/>
                </a:lnSpc>
                <a:spcBef>
                  <a:spcPct val="0"/>
                </a:spcBef>
                <a:spcAft>
                  <a:spcPct val="35000"/>
                </a:spcAft>
                <a:buNone/>
              </a:pPr>
              <a:r>
                <a:rPr lang="en-US" sz="1400" dirty="0"/>
                <a:t>(legacy code)</a:t>
              </a:r>
              <a:endParaRPr lang="en-IL" sz="1400" kern="1200" dirty="0"/>
            </a:p>
          </p:txBody>
        </p:sp>
      </p:grpSp>
      <p:sp>
        <p:nvSpPr>
          <p:cNvPr id="22" name="TextBox 21">
            <a:extLst>
              <a:ext uri="{FF2B5EF4-FFF2-40B4-BE49-F238E27FC236}">
                <a16:creationId xmlns:a16="http://schemas.microsoft.com/office/drawing/2014/main" id="{B1133648-2F74-BD2D-35E9-12041FECEDA3}"/>
              </a:ext>
            </a:extLst>
          </p:cNvPr>
          <p:cNvSpPr txBox="1"/>
          <p:nvPr/>
        </p:nvSpPr>
        <p:spPr>
          <a:xfrm>
            <a:off x="6644045" y="5458029"/>
            <a:ext cx="2042755" cy="738664"/>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400" dirty="0"/>
              <a:t>Threads for de-mapped tenants need to be stopped/killed</a:t>
            </a:r>
            <a:endParaRPr lang="en-IL" sz="1400" dirty="0"/>
          </a:p>
        </p:txBody>
      </p:sp>
      <p:cxnSp>
        <p:nvCxnSpPr>
          <p:cNvPr id="23" name="Straight Arrow Connector 22">
            <a:extLst>
              <a:ext uri="{FF2B5EF4-FFF2-40B4-BE49-F238E27FC236}">
                <a16:creationId xmlns:a16="http://schemas.microsoft.com/office/drawing/2014/main" id="{E7EF425E-16BC-A844-2C2F-464AD641EF60}"/>
              </a:ext>
            </a:extLst>
          </p:cNvPr>
          <p:cNvCxnSpPr>
            <a:cxnSpLocks/>
            <a:stCxn id="22" idx="1"/>
          </p:cNvCxnSpPr>
          <p:nvPr/>
        </p:nvCxnSpPr>
        <p:spPr>
          <a:xfrm flipH="1">
            <a:off x="6278455" y="5827361"/>
            <a:ext cx="365590" cy="0"/>
          </a:xfrm>
          <a:prstGeom prst="straightConnector1">
            <a:avLst/>
          </a:prstGeom>
          <a:ln>
            <a:solidFill>
              <a:srgbClr val="0078D7"/>
            </a:solidFill>
            <a:tailEnd type="triangle"/>
          </a:ln>
          <a:effectLst/>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FC1601B2-F753-8410-0187-9590EADFA3E1}"/>
              </a:ext>
            </a:extLst>
          </p:cNvPr>
          <p:cNvCxnSpPr>
            <a:cxnSpLocks/>
            <a:stCxn id="22" idx="0"/>
          </p:cNvCxnSpPr>
          <p:nvPr/>
        </p:nvCxnSpPr>
        <p:spPr>
          <a:xfrm flipH="1" flipV="1">
            <a:off x="7665422" y="4927107"/>
            <a:ext cx="1" cy="530922"/>
          </a:xfrm>
          <a:prstGeom prst="straightConnector1">
            <a:avLst/>
          </a:prstGeom>
          <a:ln>
            <a:solidFill>
              <a:srgbClr val="0078D7"/>
            </a:solidFill>
            <a:tailEnd type="triangle"/>
          </a:ln>
          <a:effectLst/>
        </p:spPr>
        <p:style>
          <a:lnRef idx="3">
            <a:schemeClr val="accent1"/>
          </a:lnRef>
          <a:fillRef idx="0">
            <a:schemeClr val="accent1"/>
          </a:fillRef>
          <a:effectRef idx="2">
            <a:schemeClr val="accent1"/>
          </a:effectRef>
          <a:fontRef idx="minor">
            <a:schemeClr val="tx1"/>
          </a:fontRef>
        </p:style>
      </p:cxnSp>
      <p:pic>
        <p:nvPicPr>
          <p:cNvPr id="30" name="Graphic 29" descr="Gears with solid fill">
            <a:extLst>
              <a:ext uri="{FF2B5EF4-FFF2-40B4-BE49-F238E27FC236}">
                <a16:creationId xmlns:a16="http://schemas.microsoft.com/office/drawing/2014/main" id="{65E1C8BB-DF87-1C48-C687-606D3BA5A8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8028994" y="0"/>
            <a:ext cx="1100706" cy="1100706"/>
          </a:xfrm>
          <a:prstGeom prst="rect">
            <a:avLst/>
          </a:prstGeom>
        </p:spPr>
      </p:pic>
    </p:spTree>
    <p:extLst>
      <p:ext uri="{BB962C8B-B14F-4D97-AF65-F5344CB8AC3E}">
        <p14:creationId xmlns:p14="http://schemas.microsoft.com/office/powerpoint/2010/main" val="162092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graphicEl>
                                              <a:dgm id="{B89C5827-4D9F-47E0-A19F-2C248AA935CD}"/>
                                            </p:graphicEl>
                                          </p:spTgt>
                                        </p:tgtEl>
                                        <p:attrNameLst>
                                          <p:attrName>style.visibility</p:attrName>
                                        </p:attrNameLst>
                                      </p:cBhvr>
                                      <p:to>
                                        <p:strVal val="visible"/>
                                      </p:to>
                                    </p:set>
                                    <p:anim calcmode="lin" valueType="num">
                                      <p:cBhvr>
                                        <p:cTn id="7" dur="500" fill="hold"/>
                                        <p:tgtEl>
                                          <p:spTgt spid="4">
                                            <p:graphicEl>
                                              <a:dgm id="{B89C5827-4D9F-47E0-A19F-2C248AA935CD}"/>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B89C5827-4D9F-47E0-A19F-2C248AA935CD}"/>
                                            </p:graphic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4">
                                            <p:graphicEl>
                                              <a:dgm id="{843DFDFF-D9AF-4694-B818-7E5DC8D95C29}"/>
                                            </p:graphicEl>
                                          </p:spTgt>
                                        </p:tgtEl>
                                        <p:attrNameLst>
                                          <p:attrName>style.visibility</p:attrName>
                                        </p:attrNameLst>
                                      </p:cBhvr>
                                      <p:to>
                                        <p:strVal val="visible"/>
                                      </p:to>
                                    </p:set>
                                    <p:anim calcmode="lin" valueType="num">
                                      <p:cBhvr>
                                        <p:cTn id="13" dur="500" fill="hold"/>
                                        <p:tgtEl>
                                          <p:spTgt spid="4">
                                            <p:graphicEl>
                                              <a:dgm id="{843DFDFF-D9AF-4694-B818-7E5DC8D95C29}"/>
                                            </p:graphicEl>
                                          </p:spTgt>
                                        </p:tgtEl>
                                        <p:attrNameLst>
                                          <p:attrName>ppt_x</p:attrName>
                                        </p:attrNameLst>
                                      </p:cBhvr>
                                      <p:tavLst>
                                        <p:tav tm="0">
                                          <p:val>
                                            <p:strVal val="#ppt_x-#ppt_w/2"/>
                                          </p:val>
                                        </p:tav>
                                        <p:tav tm="100000">
                                          <p:val>
                                            <p:strVal val="#ppt_x"/>
                                          </p:val>
                                        </p:tav>
                                      </p:tavLst>
                                    </p:anim>
                                    <p:anim calcmode="lin" valueType="num">
                                      <p:cBhvr>
                                        <p:cTn id="14" dur="500" fill="hold"/>
                                        <p:tgtEl>
                                          <p:spTgt spid="4">
                                            <p:graphicEl>
                                              <a:dgm id="{843DFDFF-D9AF-4694-B818-7E5DC8D95C29}"/>
                                            </p:graphicEl>
                                          </p:spTgt>
                                        </p:tgtEl>
                                        <p:attrNameLst>
                                          <p:attrName>ppt_y</p:attrName>
                                        </p:attrNameLst>
                                      </p:cBhvr>
                                      <p:tavLst>
                                        <p:tav tm="0">
                                          <p:val>
                                            <p:strVal val="#ppt_y"/>
                                          </p:val>
                                        </p:tav>
                                        <p:tav tm="100000">
                                          <p:val>
                                            <p:strVal val="#ppt_y"/>
                                          </p:val>
                                        </p:tav>
                                      </p:tavLst>
                                    </p:anim>
                                    <p:anim calcmode="lin" valueType="num">
                                      <p:cBhvr>
                                        <p:cTn id="15" dur="500" fill="hold"/>
                                        <p:tgtEl>
                                          <p:spTgt spid="4">
                                            <p:graphicEl>
                                              <a:dgm id="{843DFDFF-D9AF-4694-B818-7E5DC8D95C29}"/>
                                            </p:graphicEl>
                                          </p:spTgt>
                                        </p:tgtEl>
                                        <p:attrNameLst>
                                          <p:attrName>ppt_w</p:attrName>
                                        </p:attrNameLst>
                                      </p:cBhvr>
                                      <p:tavLst>
                                        <p:tav tm="0">
                                          <p:val>
                                            <p:fltVal val="0"/>
                                          </p:val>
                                        </p:tav>
                                        <p:tav tm="100000">
                                          <p:val>
                                            <p:strVal val="#ppt_w"/>
                                          </p:val>
                                        </p:tav>
                                      </p:tavLst>
                                    </p:anim>
                                    <p:anim calcmode="lin" valueType="num">
                                      <p:cBhvr>
                                        <p:cTn id="16" dur="500" fill="hold"/>
                                        <p:tgtEl>
                                          <p:spTgt spid="4">
                                            <p:graphicEl>
                                              <a:dgm id="{843DFDFF-D9AF-4694-B818-7E5DC8D95C29}"/>
                                            </p:graphicEl>
                                          </p:spTgt>
                                        </p:tgtEl>
                                        <p:attrNameLst>
                                          <p:attrName>ppt_h</p:attrName>
                                        </p:attrNameLst>
                                      </p:cBhvr>
                                      <p:tavLst>
                                        <p:tav tm="0">
                                          <p:val>
                                            <p:strVal val="#ppt_h"/>
                                          </p:val>
                                        </p:tav>
                                        <p:tav tm="100000">
                                          <p:val>
                                            <p:strVal val="#ppt_h"/>
                                          </p:val>
                                        </p:tav>
                                      </p:tavLst>
                                    </p:anim>
                                  </p:childTnLst>
                                </p:cTn>
                              </p:par>
                            </p:childTnLst>
                          </p:cTn>
                        </p:par>
                        <p:par>
                          <p:cTn id="17" fill="hold">
                            <p:stCondLst>
                              <p:cond delay="500"/>
                            </p:stCondLst>
                            <p:childTnLst>
                              <p:par>
                                <p:cTn id="18" presetID="17" presetClass="entr" presetSubtype="10" fill="hold" grpId="0" nodeType="afterEffect">
                                  <p:stCondLst>
                                    <p:cond delay="0"/>
                                  </p:stCondLst>
                                  <p:childTnLst>
                                    <p:set>
                                      <p:cBhvr>
                                        <p:cTn id="19" dur="1" fill="hold">
                                          <p:stCondLst>
                                            <p:cond delay="0"/>
                                          </p:stCondLst>
                                        </p:cTn>
                                        <p:tgtEl>
                                          <p:spTgt spid="4">
                                            <p:graphicEl>
                                              <a:dgm id="{2696E335-B058-4162-831A-2496CDF9D214}"/>
                                            </p:graphicEl>
                                          </p:spTgt>
                                        </p:tgtEl>
                                        <p:attrNameLst>
                                          <p:attrName>style.visibility</p:attrName>
                                        </p:attrNameLst>
                                      </p:cBhvr>
                                      <p:to>
                                        <p:strVal val="visible"/>
                                      </p:to>
                                    </p:set>
                                    <p:anim calcmode="lin" valueType="num">
                                      <p:cBhvr>
                                        <p:cTn id="20" dur="500" fill="hold"/>
                                        <p:tgtEl>
                                          <p:spTgt spid="4">
                                            <p:graphicEl>
                                              <a:dgm id="{2696E335-B058-4162-831A-2496CDF9D214}"/>
                                            </p:graphicEl>
                                          </p:spTgt>
                                        </p:tgtEl>
                                        <p:attrNameLst>
                                          <p:attrName>ppt_w</p:attrName>
                                        </p:attrNameLst>
                                      </p:cBhvr>
                                      <p:tavLst>
                                        <p:tav tm="0">
                                          <p:val>
                                            <p:fltVal val="0"/>
                                          </p:val>
                                        </p:tav>
                                        <p:tav tm="100000">
                                          <p:val>
                                            <p:strVal val="#ppt_w"/>
                                          </p:val>
                                        </p:tav>
                                      </p:tavLst>
                                    </p:anim>
                                    <p:anim calcmode="lin" valueType="num">
                                      <p:cBhvr>
                                        <p:cTn id="21" dur="500" fill="hold"/>
                                        <p:tgtEl>
                                          <p:spTgt spid="4">
                                            <p:graphicEl>
                                              <a:dgm id="{2696E335-B058-4162-831A-2496CDF9D214}"/>
                                            </p:graphic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4">
                                            <p:graphicEl>
                                              <a:dgm id="{184F9BA7-99B2-4774-88ED-B56B981AC3B5}"/>
                                            </p:graphicEl>
                                          </p:spTgt>
                                        </p:tgtEl>
                                        <p:attrNameLst>
                                          <p:attrName>style.visibility</p:attrName>
                                        </p:attrNameLst>
                                      </p:cBhvr>
                                      <p:to>
                                        <p:strVal val="visible"/>
                                      </p:to>
                                    </p:set>
                                    <p:anim calcmode="lin" valueType="num">
                                      <p:cBhvr>
                                        <p:cTn id="26" dur="500" fill="hold"/>
                                        <p:tgtEl>
                                          <p:spTgt spid="4">
                                            <p:graphicEl>
                                              <a:dgm id="{184F9BA7-99B2-4774-88ED-B56B981AC3B5}"/>
                                            </p:graphicEl>
                                          </p:spTgt>
                                        </p:tgtEl>
                                        <p:attrNameLst>
                                          <p:attrName>ppt_x</p:attrName>
                                        </p:attrNameLst>
                                      </p:cBhvr>
                                      <p:tavLst>
                                        <p:tav tm="0">
                                          <p:val>
                                            <p:strVal val="#ppt_x-#ppt_w/2"/>
                                          </p:val>
                                        </p:tav>
                                        <p:tav tm="100000">
                                          <p:val>
                                            <p:strVal val="#ppt_x"/>
                                          </p:val>
                                        </p:tav>
                                      </p:tavLst>
                                    </p:anim>
                                    <p:anim calcmode="lin" valueType="num">
                                      <p:cBhvr>
                                        <p:cTn id="27" dur="500" fill="hold"/>
                                        <p:tgtEl>
                                          <p:spTgt spid="4">
                                            <p:graphicEl>
                                              <a:dgm id="{184F9BA7-99B2-4774-88ED-B56B981AC3B5}"/>
                                            </p:graphicEl>
                                          </p:spTgt>
                                        </p:tgtEl>
                                        <p:attrNameLst>
                                          <p:attrName>ppt_y</p:attrName>
                                        </p:attrNameLst>
                                      </p:cBhvr>
                                      <p:tavLst>
                                        <p:tav tm="0">
                                          <p:val>
                                            <p:strVal val="#ppt_y"/>
                                          </p:val>
                                        </p:tav>
                                        <p:tav tm="100000">
                                          <p:val>
                                            <p:strVal val="#ppt_y"/>
                                          </p:val>
                                        </p:tav>
                                      </p:tavLst>
                                    </p:anim>
                                    <p:anim calcmode="lin" valueType="num">
                                      <p:cBhvr>
                                        <p:cTn id="28" dur="500" fill="hold"/>
                                        <p:tgtEl>
                                          <p:spTgt spid="4">
                                            <p:graphicEl>
                                              <a:dgm id="{184F9BA7-99B2-4774-88ED-B56B981AC3B5}"/>
                                            </p:graphicEl>
                                          </p:spTgt>
                                        </p:tgtEl>
                                        <p:attrNameLst>
                                          <p:attrName>ppt_w</p:attrName>
                                        </p:attrNameLst>
                                      </p:cBhvr>
                                      <p:tavLst>
                                        <p:tav tm="0">
                                          <p:val>
                                            <p:fltVal val="0"/>
                                          </p:val>
                                        </p:tav>
                                        <p:tav tm="100000">
                                          <p:val>
                                            <p:strVal val="#ppt_w"/>
                                          </p:val>
                                        </p:tav>
                                      </p:tavLst>
                                    </p:anim>
                                    <p:anim calcmode="lin" valueType="num">
                                      <p:cBhvr>
                                        <p:cTn id="29" dur="500" fill="hold"/>
                                        <p:tgtEl>
                                          <p:spTgt spid="4">
                                            <p:graphicEl>
                                              <a:dgm id="{184F9BA7-99B2-4774-88ED-B56B981AC3B5}"/>
                                            </p:graphicEl>
                                          </p:spTgt>
                                        </p:tgtEl>
                                        <p:attrNameLst>
                                          <p:attrName>ppt_h</p:attrName>
                                        </p:attrNameLst>
                                      </p:cBhvr>
                                      <p:tavLst>
                                        <p:tav tm="0">
                                          <p:val>
                                            <p:strVal val="#ppt_h"/>
                                          </p:val>
                                        </p:tav>
                                        <p:tav tm="100000">
                                          <p:val>
                                            <p:strVal val="#ppt_h"/>
                                          </p:val>
                                        </p:tav>
                                      </p:tavLst>
                                    </p:anim>
                                  </p:childTnLst>
                                </p:cTn>
                              </p:par>
                            </p:childTnLst>
                          </p:cTn>
                        </p:par>
                        <p:par>
                          <p:cTn id="30" fill="hold">
                            <p:stCondLst>
                              <p:cond delay="500"/>
                            </p:stCondLst>
                            <p:childTnLst>
                              <p:par>
                                <p:cTn id="31" presetID="17" presetClass="entr" presetSubtype="10" fill="hold" grpId="0" nodeType="afterEffect">
                                  <p:stCondLst>
                                    <p:cond delay="0"/>
                                  </p:stCondLst>
                                  <p:childTnLst>
                                    <p:set>
                                      <p:cBhvr>
                                        <p:cTn id="32" dur="1" fill="hold">
                                          <p:stCondLst>
                                            <p:cond delay="0"/>
                                          </p:stCondLst>
                                        </p:cTn>
                                        <p:tgtEl>
                                          <p:spTgt spid="4">
                                            <p:graphicEl>
                                              <a:dgm id="{5A70F4EE-D260-4149-91ED-B62CA2FA6813}"/>
                                            </p:graphicEl>
                                          </p:spTgt>
                                        </p:tgtEl>
                                        <p:attrNameLst>
                                          <p:attrName>style.visibility</p:attrName>
                                        </p:attrNameLst>
                                      </p:cBhvr>
                                      <p:to>
                                        <p:strVal val="visible"/>
                                      </p:to>
                                    </p:set>
                                    <p:anim calcmode="lin" valueType="num">
                                      <p:cBhvr>
                                        <p:cTn id="33" dur="500" fill="hold"/>
                                        <p:tgtEl>
                                          <p:spTgt spid="4">
                                            <p:graphicEl>
                                              <a:dgm id="{5A70F4EE-D260-4149-91ED-B62CA2FA6813}"/>
                                            </p:graphicEl>
                                          </p:spTgt>
                                        </p:tgtEl>
                                        <p:attrNameLst>
                                          <p:attrName>ppt_w</p:attrName>
                                        </p:attrNameLst>
                                      </p:cBhvr>
                                      <p:tavLst>
                                        <p:tav tm="0">
                                          <p:val>
                                            <p:fltVal val="0"/>
                                          </p:val>
                                        </p:tav>
                                        <p:tav tm="100000">
                                          <p:val>
                                            <p:strVal val="#ppt_w"/>
                                          </p:val>
                                        </p:tav>
                                      </p:tavLst>
                                    </p:anim>
                                    <p:anim calcmode="lin" valueType="num">
                                      <p:cBhvr>
                                        <p:cTn id="34" dur="500" fill="hold"/>
                                        <p:tgtEl>
                                          <p:spTgt spid="4">
                                            <p:graphicEl>
                                              <a:dgm id="{5A70F4EE-D260-4149-91ED-B62CA2FA6813}"/>
                                            </p:graphic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4">
                                            <p:graphicEl>
                                              <a:dgm id="{DAEB1D9B-9C7C-4B4C-B742-75C22721CB6D}"/>
                                            </p:graphicEl>
                                          </p:spTgt>
                                        </p:tgtEl>
                                        <p:attrNameLst>
                                          <p:attrName>style.visibility</p:attrName>
                                        </p:attrNameLst>
                                      </p:cBhvr>
                                      <p:to>
                                        <p:strVal val="visible"/>
                                      </p:to>
                                    </p:set>
                                    <p:anim calcmode="lin" valueType="num">
                                      <p:cBhvr>
                                        <p:cTn id="39" dur="500" fill="hold"/>
                                        <p:tgtEl>
                                          <p:spTgt spid="4">
                                            <p:graphicEl>
                                              <a:dgm id="{DAEB1D9B-9C7C-4B4C-B742-75C22721CB6D}"/>
                                            </p:graphicEl>
                                          </p:spTgt>
                                        </p:tgtEl>
                                        <p:attrNameLst>
                                          <p:attrName>ppt_x</p:attrName>
                                        </p:attrNameLst>
                                      </p:cBhvr>
                                      <p:tavLst>
                                        <p:tav tm="0">
                                          <p:val>
                                            <p:strVal val="#ppt_x"/>
                                          </p:val>
                                        </p:tav>
                                        <p:tav tm="100000">
                                          <p:val>
                                            <p:strVal val="#ppt_x"/>
                                          </p:val>
                                        </p:tav>
                                      </p:tavLst>
                                    </p:anim>
                                    <p:anim calcmode="lin" valueType="num">
                                      <p:cBhvr>
                                        <p:cTn id="40" dur="500" fill="hold"/>
                                        <p:tgtEl>
                                          <p:spTgt spid="4">
                                            <p:graphicEl>
                                              <a:dgm id="{DAEB1D9B-9C7C-4B4C-B742-75C22721CB6D}"/>
                                            </p:graphicEl>
                                          </p:spTgt>
                                        </p:tgtEl>
                                        <p:attrNameLst>
                                          <p:attrName>ppt_y</p:attrName>
                                        </p:attrNameLst>
                                      </p:cBhvr>
                                      <p:tavLst>
                                        <p:tav tm="0">
                                          <p:val>
                                            <p:strVal val="#ppt_y-#ppt_h/2"/>
                                          </p:val>
                                        </p:tav>
                                        <p:tav tm="100000">
                                          <p:val>
                                            <p:strVal val="#ppt_y"/>
                                          </p:val>
                                        </p:tav>
                                      </p:tavLst>
                                    </p:anim>
                                    <p:anim calcmode="lin" valueType="num">
                                      <p:cBhvr>
                                        <p:cTn id="41" dur="500" fill="hold"/>
                                        <p:tgtEl>
                                          <p:spTgt spid="4">
                                            <p:graphicEl>
                                              <a:dgm id="{DAEB1D9B-9C7C-4B4C-B742-75C22721CB6D}"/>
                                            </p:graphicEl>
                                          </p:spTgt>
                                        </p:tgtEl>
                                        <p:attrNameLst>
                                          <p:attrName>ppt_w</p:attrName>
                                        </p:attrNameLst>
                                      </p:cBhvr>
                                      <p:tavLst>
                                        <p:tav tm="0">
                                          <p:val>
                                            <p:strVal val="#ppt_w"/>
                                          </p:val>
                                        </p:tav>
                                        <p:tav tm="100000">
                                          <p:val>
                                            <p:strVal val="#ppt_w"/>
                                          </p:val>
                                        </p:tav>
                                      </p:tavLst>
                                    </p:anim>
                                    <p:anim calcmode="lin" valueType="num">
                                      <p:cBhvr>
                                        <p:cTn id="42" dur="500" fill="hold"/>
                                        <p:tgtEl>
                                          <p:spTgt spid="4">
                                            <p:graphicEl>
                                              <a:dgm id="{DAEB1D9B-9C7C-4B4C-B742-75C22721CB6D}"/>
                                            </p:graphicEl>
                                          </p:spTgt>
                                        </p:tgtEl>
                                        <p:attrNameLst>
                                          <p:attrName>ppt_h</p:attrName>
                                        </p:attrNameLst>
                                      </p:cBhvr>
                                      <p:tavLst>
                                        <p:tav tm="0">
                                          <p:val>
                                            <p:fltVal val="0"/>
                                          </p:val>
                                        </p:tav>
                                        <p:tav tm="100000">
                                          <p:val>
                                            <p:strVal val="#ppt_h"/>
                                          </p:val>
                                        </p:tav>
                                      </p:tavLst>
                                    </p:anim>
                                  </p:childTnLst>
                                </p:cTn>
                              </p:par>
                            </p:childTnLst>
                          </p:cTn>
                        </p:par>
                        <p:par>
                          <p:cTn id="43" fill="hold">
                            <p:stCondLst>
                              <p:cond delay="500"/>
                            </p:stCondLst>
                            <p:childTnLst>
                              <p:par>
                                <p:cTn id="44" presetID="17" presetClass="entr" presetSubtype="10" fill="hold" grpId="0" nodeType="afterEffect">
                                  <p:stCondLst>
                                    <p:cond delay="0"/>
                                  </p:stCondLst>
                                  <p:childTnLst>
                                    <p:set>
                                      <p:cBhvr>
                                        <p:cTn id="45" dur="1" fill="hold">
                                          <p:stCondLst>
                                            <p:cond delay="0"/>
                                          </p:stCondLst>
                                        </p:cTn>
                                        <p:tgtEl>
                                          <p:spTgt spid="4">
                                            <p:graphicEl>
                                              <a:dgm id="{57785E5D-CD8E-49C2-883B-7ED6074B0E1D}"/>
                                            </p:graphicEl>
                                          </p:spTgt>
                                        </p:tgtEl>
                                        <p:attrNameLst>
                                          <p:attrName>style.visibility</p:attrName>
                                        </p:attrNameLst>
                                      </p:cBhvr>
                                      <p:to>
                                        <p:strVal val="visible"/>
                                      </p:to>
                                    </p:set>
                                    <p:anim calcmode="lin" valueType="num">
                                      <p:cBhvr>
                                        <p:cTn id="46" dur="500" fill="hold"/>
                                        <p:tgtEl>
                                          <p:spTgt spid="4">
                                            <p:graphicEl>
                                              <a:dgm id="{57785E5D-CD8E-49C2-883B-7ED6074B0E1D}"/>
                                            </p:graphicEl>
                                          </p:spTgt>
                                        </p:tgtEl>
                                        <p:attrNameLst>
                                          <p:attrName>ppt_w</p:attrName>
                                        </p:attrNameLst>
                                      </p:cBhvr>
                                      <p:tavLst>
                                        <p:tav tm="0">
                                          <p:val>
                                            <p:fltVal val="0"/>
                                          </p:val>
                                        </p:tav>
                                        <p:tav tm="100000">
                                          <p:val>
                                            <p:strVal val="#ppt_w"/>
                                          </p:val>
                                        </p:tav>
                                      </p:tavLst>
                                    </p:anim>
                                    <p:anim calcmode="lin" valueType="num">
                                      <p:cBhvr>
                                        <p:cTn id="47" dur="500" fill="hold"/>
                                        <p:tgtEl>
                                          <p:spTgt spid="4">
                                            <p:graphicEl>
                                              <a:dgm id="{57785E5D-CD8E-49C2-883B-7ED6074B0E1D}"/>
                                            </p:graphic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2" fill="hold" grpId="0" nodeType="clickEffect">
                                  <p:stCondLst>
                                    <p:cond delay="0"/>
                                  </p:stCondLst>
                                  <p:childTnLst>
                                    <p:set>
                                      <p:cBhvr>
                                        <p:cTn id="51" dur="1" fill="hold">
                                          <p:stCondLst>
                                            <p:cond delay="0"/>
                                          </p:stCondLst>
                                        </p:cTn>
                                        <p:tgtEl>
                                          <p:spTgt spid="4">
                                            <p:graphicEl>
                                              <a:dgm id="{F5A93640-39D5-405C-97C5-44AB20EB1755}"/>
                                            </p:graphicEl>
                                          </p:spTgt>
                                        </p:tgtEl>
                                        <p:attrNameLst>
                                          <p:attrName>style.visibility</p:attrName>
                                        </p:attrNameLst>
                                      </p:cBhvr>
                                      <p:to>
                                        <p:strVal val="visible"/>
                                      </p:to>
                                    </p:set>
                                    <p:anim calcmode="lin" valueType="num">
                                      <p:cBhvr>
                                        <p:cTn id="52" dur="500" fill="hold"/>
                                        <p:tgtEl>
                                          <p:spTgt spid="4">
                                            <p:graphicEl>
                                              <a:dgm id="{F5A93640-39D5-405C-97C5-44AB20EB1755}"/>
                                            </p:graphicEl>
                                          </p:spTgt>
                                        </p:tgtEl>
                                        <p:attrNameLst>
                                          <p:attrName>ppt_x</p:attrName>
                                        </p:attrNameLst>
                                      </p:cBhvr>
                                      <p:tavLst>
                                        <p:tav tm="0">
                                          <p:val>
                                            <p:strVal val="#ppt_x+#ppt_w/2"/>
                                          </p:val>
                                        </p:tav>
                                        <p:tav tm="100000">
                                          <p:val>
                                            <p:strVal val="#ppt_x"/>
                                          </p:val>
                                        </p:tav>
                                      </p:tavLst>
                                    </p:anim>
                                    <p:anim calcmode="lin" valueType="num">
                                      <p:cBhvr>
                                        <p:cTn id="53" dur="500" fill="hold"/>
                                        <p:tgtEl>
                                          <p:spTgt spid="4">
                                            <p:graphicEl>
                                              <a:dgm id="{F5A93640-39D5-405C-97C5-44AB20EB1755}"/>
                                            </p:graphicEl>
                                          </p:spTgt>
                                        </p:tgtEl>
                                        <p:attrNameLst>
                                          <p:attrName>ppt_y</p:attrName>
                                        </p:attrNameLst>
                                      </p:cBhvr>
                                      <p:tavLst>
                                        <p:tav tm="0">
                                          <p:val>
                                            <p:strVal val="#ppt_y"/>
                                          </p:val>
                                        </p:tav>
                                        <p:tav tm="100000">
                                          <p:val>
                                            <p:strVal val="#ppt_y"/>
                                          </p:val>
                                        </p:tav>
                                      </p:tavLst>
                                    </p:anim>
                                    <p:anim calcmode="lin" valueType="num">
                                      <p:cBhvr>
                                        <p:cTn id="54" dur="500" fill="hold"/>
                                        <p:tgtEl>
                                          <p:spTgt spid="4">
                                            <p:graphicEl>
                                              <a:dgm id="{F5A93640-39D5-405C-97C5-44AB20EB1755}"/>
                                            </p:graphicEl>
                                          </p:spTgt>
                                        </p:tgtEl>
                                        <p:attrNameLst>
                                          <p:attrName>ppt_w</p:attrName>
                                        </p:attrNameLst>
                                      </p:cBhvr>
                                      <p:tavLst>
                                        <p:tav tm="0">
                                          <p:val>
                                            <p:fltVal val="0"/>
                                          </p:val>
                                        </p:tav>
                                        <p:tav tm="100000">
                                          <p:val>
                                            <p:strVal val="#ppt_w"/>
                                          </p:val>
                                        </p:tav>
                                      </p:tavLst>
                                    </p:anim>
                                    <p:anim calcmode="lin" valueType="num">
                                      <p:cBhvr>
                                        <p:cTn id="55" dur="500" fill="hold"/>
                                        <p:tgtEl>
                                          <p:spTgt spid="4">
                                            <p:graphicEl>
                                              <a:dgm id="{F5A93640-39D5-405C-97C5-44AB20EB1755}"/>
                                            </p:graphicEl>
                                          </p:spTgt>
                                        </p:tgtEl>
                                        <p:attrNameLst>
                                          <p:attrName>ppt_h</p:attrName>
                                        </p:attrNameLst>
                                      </p:cBhvr>
                                      <p:tavLst>
                                        <p:tav tm="0">
                                          <p:val>
                                            <p:strVal val="#ppt_h"/>
                                          </p:val>
                                        </p:tav>
                                        <p:tav tm="100000">
                                          <p:val>
                                            <p:strVal val="#ppt_h"/>
                                          </p:val>
                                        </p:tav>
                                      </p:tavLst>
                                    </p:anim>
                                  </p:childTnLst>
                                </p:cTn>
                              </p:par>
                            </p:childTnLst>
                          </p:cTn>
                        </p:par>
                        <p:par>
                          <p:cTn id="56" fill="hold">
                            <p:stCondLst>
                              <p:cond delay="500"/>
                            </p:stCondLst>
                            <p:childTnLst>
                              <p:par>
                                <p:cTn id="57" presetID="17" presetClass="entr" presetSubtype="10" fill="hold" grpId="0" nodeType="afterEffect">
                                  <p:stCondLst>
                                    <p:cond delay="0"/>
                                  </p:stCondLst>
                                  <p:childTnLst>
                                    <p:set>
                                      <p:cBhvr>
                                        <p:cTn id="58" dur="1" fill="hold">
                                          <p:stCondLst>
                                            <p:cond delay="0"/>
                                          </p:stCondLst>
                                        </p:cTn>
                                        <p:tgtEl>
                                          <p:spTgt spid="4">
                                            <p:graphicEl>
                                              <a:dgm id="{2C703160-599C-4F55-B951-BD65E4119AF5}"/>
                                            </p:graphicEl>
                                          </p:spTgt>
                                        </p:tgtEl>
                                        <p:attrNameLst>
                                          <p:attrName>style.visibility</p:attrName>
                                        </p:attrNameLst>
                                      </p:cBhvr>
                                      <p:to>
                                        <p:strVal val="visible"/>
                                      </p:to>
                                    </p:set>
                                    <p:anim calcmode="lin" valueType="num">
                                      <p:cBhvr>
                                        <p:cTn id="59" dur="500" fill="hold"/>
                                        <p:tgtEl>
                                          <p:spTgt spid="4">
                                            <p:graphicEl>
                                              <a:dgm id="{2C703160-599C-4F55-B951-BD65E4119AF5}"/>
                                            </p:graphicEl>
                                          </p:spTgt>
                                        </p:tgtEl>
                                        <p:attrNameLst>
                                          <p:attrName>ppt_w</p:attrName>
                                        </p:attrNameLst>
                                      </p:cBhvr>
                                      <p:tavLst>
                                        <p:tav tm="0">
                                          <p:val>
                                            <p:fltVal val="0"/>
                                          </p:val>
                                        </p:tav>
                                        <p:tav tm="100000">
                                          <p:val>
                                            <p:strVal val="#ppt_w"/>
                                          </p:val>
                                        </p:tav>
                                      </p:tavLst>
                                    </p:anim>
                                    <p:anim calcmode="lin" valueType="num">
                                      <p:cBhvr>
                                        <p:cTn id="60" dur="500" fill="hold"/>
                                        <p:tgtEl>
                                          <p:spTgt spid="4">
                                            <p:graphicEl>
                                              <a:dgm id="{2C703160-599C-4F55-B951-BD65E4119AF5}"/>
                                            </p:graphicEl>
                                          </p:spTgt>
                                        </p:tgtEl>
                                        <p:attrNameLst>
                                          <p:attrName>ppt_h</p:attrName>
                                        </p:attrNameLst>
                                      </p:cBhvr>
                                      <p:tavLst>
                                        <p:tav tm="0">
                                          <p:val>
                                            <p:strVal val="#ppt_h"/>
                                          </p:val>
                                        </p:tav>
                                        <p:tav tm="100000">
                                          <p:val>
                                            <p:strVal val="#ppt_h"/>
                                          </p:val>
                                        </p:tav>
                                      </p:tavLst>
                                    </p:anim>
                                  </p:childTnLst>
                                </p:cTn>
                              </p:par>
                            </p:childTnLst>
                          </p:cTn>
                        </p:par>
                        <p:par>
                          <p:cTn id="61" fill="hold">
                            <p:stCondLst>
                              <p:cond delay="1000"/>
                            </p:stCondLst>
                            <p:childTnLst>
                              <p:par>
                                <p:cTn id="62" presetID="17" presetClass="entr" presetSubtype="4"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ppt_x</p:attrName>
                                        </p:attrNameLst>
                                      </p:cBhvr>
                                      <p:tavLst>
                                        <p:tav tm="0">
                                          <p:val>
                                            <p:strVal val="#ppt_x"/>
                                          </p:val>
                                        </p:tav>
                                        <p:tav tm="100000">
                                          <p:val>
                                            <p:strVal val="#ppt_x"/>
                                          </p:val>
                                        </p:tav>
                                      </p:tavLst>
                                    </p:anim>
                                    <p:anim calcmode="lin" valueType="num">
                                      <p:cBhvr>
                                        <p:cTn id="65" dur="500" fill="hold"/>
                                        <p:tgtEl>
                                          <p:spTgt spid="5"/>
                                        </p:tgtEl>
                                        <p:attrNameLst>
                                          <p:attrName>ppt_y</p:attrName>
                                        </p:attrNameLst>
                                      </p:cBhvr>
                                      <p:tavLst>
                                        <p:tav tm="0">
                                          <p:val>
                                            <p:strVal val="#ppt_y+#ppt_h/2"/>
                                          </p:val>
                                        </p:tav>
                                        <p:tav tm="100000">
                                          <p:val>
                                            <p:strVal val="#ppt_y"/>
                                          </p:val>
                                        </p:tav>
                                      </p:tavLst>
                                    </p:anim>
                                    <p:anim calcmode="lin" valueType="num">
                                      <p:cBhvr>
                                        <p:cTn id="66" dur="500" fill="hold"/>
                                        <p:tgtEl>
                                          <p:spTgt spid="5"/>
                                        </p:tgtEl>
                                        <p:attrNameLst>
                                          <p:attrName>ppt_w</p:attrName>
                                        </p:attrNameLst>
                                      </p:cBhvr>
                                      <p:tavLst>
                                        <p:tav tm="0">
                                          <p:val>
                                            <p:strVal val="#ppt_w"/>
                                          </p:val>
                                        </p:tav>
                                        <p:tav tm="100000">
                                          <p:val>
                                            <p:strVal val="#ppt_w"/>
                                          </p:val>
                                        </p:tav>
                                      </p:tavLst>
                                    </p:anim>
                                    <p:anim calcmode="lin" valueType="num">
                                      <p:cBhvr>
                                        <p:cTn id="6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right)">
                                      <p:cBhvr>
                                        <p:cTn id="72" dur="500"/>
                                        <p:tgtEl>
                                          <p:spTgt spid="11"/>
                                        </p:tgtEl>
                                      </p:cBhvr>
                                    </p:animEffect>
                                  </p:childTnLst>
                                </p:cTn>
                              </p:par>
                            </p:childTnLst>
                          </p:cTn>
                        </p:par>
                        <p:par>
                          <p:cTn id="73" fill="hold">
                            <p:stCondLst>
                              <p:cond delay="500"/>
                            </p:stCondLst>
                            <p:childTnLst>
                              <p:par>
                                <p:cTn id="74" presetID="53" presetClass="entr" presetSubtype="16" fill="hold" nodeType="after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p:cTn id="76" dur="500" fill="hold"/>
                                        <p:tgtEl>
                                          <p:spTgt spid="8"/>
                                        </p:tgtEl>
                                        <p:attrNameLst>
                                          <p:attrName>ppt_w</p:attrName>
                                        </p:attrNameLst>
                                      </p:cBhvr>
                                      <p:tavLst>
                                        <p:tav tm="0">
                                          <p:val>
                                            <p:fltVal val="0"/>
                                          </p:val>
                                        </p:tav>
                                        <p:tav tm="100000">
                                          <p:val>
                                            <p:strVal val="#ppt_w"/>
                                          </p:val>
                                        </p:tav>
                                      </p:tavLst>
                                    </p:anim>
                                    <p:anim calcmode="lin" valueType="num">
                                      <p:cBhvr>
                                        <p:cTn id="77" dur="500" fill="hold"/>
                                        <p:tgtEl>
                                          <p:spTgt spid="8"/>
                                        </p:tgtEl>
                                        <p:attrNameLst>
                                          <p:attrName>ppt_h</p:attrName>
                                        </p:attrNameLst>
                                      </p:cBhvr>
                                      <p:tavLst>
                                        <p:tav tm="0">
                                          <p:val>
                                            <p:fltVal val="0"/>
                                          </p:val>
                                        </p:tav>
                                        <p:tav tm="100000">
                                          <p:val>
                                            <p:strVal val="#ppt_h"/>
                                          </p:val>
                                        </p:tav>
                                      </p:tavLst>
                                    </p:anim>
                                    <p:animEffect transition="in" filter="fade">
                                      <p:cBhvr>
                                        <p:cTn id="78" dur="500"/>
                                        <p:tgtEl>
                                          <p:spTgt spid="8"/>
                                        </p:tgtEl>
                                      </p:cBhvr>
                                    </p:animEffect>
                                  </p:childTnLst>
                                </p:cTn>
                              </p:par>
                              <p:par>
                                <p:cTn id="79" presetID="53" presetClass="entr" presetSubtype="16" fill="hold" nodeType="with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500" fill="hold"/>
                                        <p:tgtEl>
                                          <p:spTgt spid="3"/>
                                        </p:tgtEl>
                                        <p:attrNameLst>
                                          <p:attrName>ppt_w</p:attrName>
                                        </p:attrNameLst>
                                      </p:cBhvr>
                                      <p:tavLst>
                                        <p:tav tm="0">
                                          <p:val>
                                            <p:fltVal val="0"/>
                                          </p:val>
                                        </p:tav>
                                        <p:tav tm="100000">
                                          <p:val>
                                            <p:strVal val="#ppt_w"/>
                                          </p:val>
                                        </p:tav>
                                      </p:tavLst>
                                    </p:anim>
                                    <p:anim calcmode="lin" valueType="num">
                                      <p:cBhvr>
                                        <p:cTn id="82" dur="500" fill="hold"/>
                                        <p:tgtEl>
                                          <p:spTgt spid="3"/>
                                        </p:tgtEl>
                                        <p:attrNameLst>
                                          <p:attrName>ppt_h</p:attrName>
                                        </p:attrNameLst>
                                      </p:cBhvr>
                                      <p:tavLst>
                                        <p:tav tm="0">
                                          <p:val>
                                            <p:fltVal val="0"/>
                                          </p:val>
                                        </p:tav>
                                        <p:tav tm="100000">
                                          <p:val>
                                            <p:strVal val="#ppt_h"/>
                                          </p:val>
                                        </p:tav>
                                      </p:tavLst>
                                    </p:anim>
                                    <p:animEffect transition="in" filter="fade">
                                      <p:cBhvr>
                                        <p:cTn id="83" dur="500"/>
                                        <p:tgtEl>
                                          <p:spTgt spid="3"/>
                                        </p:tgtEl>
                                      </p:cBhvr>
                                    </p:animEffect>
                                  </p:childTnLst>
                                </p:cTn>
                              </p:par>
                              <p:par>
                                <p:cTn id="84" presetID="53" presetClass="entr" presetSubtype="16" fill="hold" nodeType="with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p:cTn id="86" dur="500" fill="hold"/>
                                        <p:tgtEl>
                                          <p:spTgt spid="19"/>
                                        </p:tgtEl>
                                        <p:attrNameLst>
                                          <p:attrName>ppt_w</p:attrName>
                                        </p:attrNameLst>
                                      </p:cBhvr>
                                      <p:tavLst>
                                        <p:tav tm="0">
                                          <p:val>
                                            <p:fltVal val="0"/>
                                          </p:val>
                                        </p:tav>
                                        <p:tav tm="100000">
                                          <p:val>
                                            <p:strVal val="#ppt_w"/>
                                          </p:val>
                                        </p:tav>
                                      </p:tavLst>
                                    </p:anim>
                                    <p:anim calcmode="lin" valueType="num">
                                      <p:cBhvr>
                                        <p:cTn id="87" dur="500" fill="hold"/>
                                        <p:tgtEl>
                                          <p:spTgt spid="19"/>
                                        </p:tgtEl>
                                        <p:attrNameLst>
                                          <p:attrName>ppt_h</p:attrName>
                                        </p:attrNameLst>
                                      </p:cBhvr>
                                      <p:tavLst>
                                        <p:tav tm="0">
                                          <p:val>
                                            <p:fltVal val="0"/>
                                          </p:val>
                                        </p:tav>
                                        <p:tav tm="100000">
                                          <p:val>
                                            <p:strVal val="#ppt_h"/>
                                          </p:val>
                                        </p:tav>
                                      </p:tavLst>
                                    </p:anim>
                                    <p:animEffect transition="in" filter="fade">
                                      <p:cBhvr>
                                        <p:cTn id="88" dur="500"/>
                                        <p:tgtEl>
                                          <p:spTgt spid="19"/>
                                        </p:tgtEl>
                                      </p:cBhvr>
                                    </p:animEffect>
                                  </p:childTnLst>
                                </p:cTn>
                              </p:par>
                            </p:childTnLst>
                          </p:cTn>
                        </p:par>
                        <p:par>
                          <p:cTn id="89" fill="hold">
                            <p:stCondLst>
                              <p:cond delay="1000"/>
                            </p:stCondLst>
                            <p:childTnLst>
                              <p:par>
                                <p:cTn id="90" presetID="17" presetClass="entr" presetSubtype="8"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500" fill="hold"/>
                                        <p:tgtEl>
                                          <p:spTgt spid="13"/>
                                        </p:tgtEl>
                                        <p:attrNameLst>
                                          <p:attrName>ppt_x</p:attrName>
                                        </p:attrNameLst>
                                      </p:cBhvr>
                                      <p:tavLst>
                                        <p:tav tm="0">
                                          <p:val>
                                            <p:strVal val="#ppt_x-#ppt_w/2"/>
                                          </p:val>
                                        </p:tav>
                                        <p:tav tm="100000">
                                          <p:val>
                                            <p:strVal val="#ppt_x"/>
                                          </p:val>
                                        </p:tav>
                                      </p:tavLst>
                                    </p:anim>
                                    <p:anim calcmode="lin" valueType="num">
                                      <p:cBhvr>
                                        <p:cTn id="93" dur="500" fill="hold"/>
                                        <p:tgtEl>
                                          <p:spTgt spid="13"/>
                                        </p:tgtEl>
                                        <p:attrNameLst>
                                          <p:attrName>ppt_y</p:attrName>
                                        </p:attrNameLst>
                                      </p:cBhvr>
                                      <p:tavLst>
                                        <p:tav tm="0">
                                          <p:val>
                                            <p:strVal val="#ppt_y"/>
                                          </p:val>
                                        </p:tav>
                                        <p:tav tm="100000">
                                          <p:val>
                                            <p:strVal val="#ppt_y"/>
                                          </p:val>
                                        </p:tav>
                                      </p:tavLst>
                                    </p:anim>
                                    <p:anim calcmode="lin" valueType="num">
                                      <p:cBhvr>
                                        <p:cTn id="94" dur="500" fill="hold"/>
                                        <p:tgtEl>
                                          <p:spTgt spid="13"/>
                                        </p:tgtEl>
                                        <p:attrNameLst>
                                          <p:attrName>ppt_w</p:attrName>
                                        </p:attrNameLst>
                                      </p:cBhvr>
                                      <p:tavLst>
                                        <p:tav tm="0">
                                          <p:val>
                                            <p:fltVal val="0"/>
                                          </p:val>
                                        </p:tav>
                                        <p:tav tm="100000">
                                          <p:val>
                                            <p:strVal val="#ppt_w"/>
                                          </p:val>
                                        </p:tav>
                                      </p:tavLst>
                                    </p:anim>
                                    <p:anim calcmode="lin" valueType="num">
                                      <p:cBhvr>
                                        <p:cTn id="95" dur="500" fill="hold"/>
                                        <p:tgtEl>
                                          <p:spTgt spid="13"/>
                                        </p:tgtEl>
                                        <p:attrNameLst>
                                          <p:attrName>ppt_h</p:attrName>
                                        </p:attrNameLst>
                                      </p:cBhvr>
                                      <p:tavLst>
                                        <p:tav tm="0">
                                          <p:val>
                                            <p:strVal val="#ppt_h"/>
                                          </p:val>
                                        </p:tav>
                                        <p:tav tm="100000">
                                          <p:val>
                                            <p:strVal val="#ppt_h"/>
                                          </p:val>
                                        </p:tav>
                                      </p:tavLst>
                                    </p:anim>
                                  </p:childTnLst>
                                </p:cTn>
                              </p:par>
                            </p:childTnLst>
                          </p:cTn>
                        </p:par>
                        <p:par>
                          <p:cTn id="96" fill="hold">
                            <p:stCondLst>
                              <p:cond delay="1500"/>
                            </p:stCondLst>
                            <p:childTnLst>
                              <p:par>
                                <p:cTn id="97" presetID="22" presetClass="entr" presetSubtype="1"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up)">
                                      <p:cBhvr>
                                        <p:cTn id="99" dur="500"/>
                                        <p:tgtEl>
                                          <p:spTgt spid="12"/>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22"/>
                                        </p:tgtEl>
                                        <p:attrNameLst>
                                          <p:attrName>style.visibility</p:attrName>
                                        </p:attrNameLst>
                                      </p:cBhvr>
                                      <p:to>
                                        <p:strVal val="visible"/>
                                      </p:to>
                                    </p:set>
                                    <p:anim calcmode="lin" valueType="num">
                                      <p:cBhvr>
                                        <p:cTn id="104" dur="500" fill="hold"/>
                                        <p:tgtEl>
                                          <p:spTgt spid="22"/>
                                        </p:tgtEl>
                                        <p:attrNameLst>
                                          <p:attrName>ppt_w</p:attrName>
                                        </p:attrNameLst>
                                      </p:cBhvr>
                                      <p:tavLst>
                                        <p:tav tm="0">
                                          <p:val>
                                            <p:fltVal val="0"/>
                                          </p:val>
                                        </p:tav>
                                        <p:tav tm="100000">
                                          <p:val>
                                            <p:strVal val="#ppt_w"/>
                                          </p:val>
                                        </p:tav>
                                      </p:tavLst>
                                    </p:anim>
                                    <p:anim calcmode="lin" valueType="num">
                                      <p:cBhvr>
                                        <p:cTn id="105" dur="500" fill="hold"/>
                                        <p:tgtEl>
                                          <p:spTgt spid="22"/>
                                        </p:tgtEl>
                                        <p:attrNameLst>
                                          <p:attrName>ppt_h</p:attrName>
                                        </p:attrNameLst>
                                      </p:cBhvr>
                                      <p:tavLst>
                                        <p:tav tm="0">
                                          <p:val>
                                            <p:fltVal val="0"/>
                                          </p:val>
                                        </p:tav>
                                        <p:tav tm="100000">
                                          <p:val>
                                            <p:strVal val="#ppt_h"/>
                                          </p:val>
                                        </p:tav>
                                      </p:tavLst>
                                    </p:anim>
                                    <p:animEffect transition="in" filter="fade">
                                      <p:cBhvr>
                                        <p:cTn id="106" dur="500"/>
                                        <p:tgtEl>
                                          <p:spTgt spid="22"/>
                                        </p:tgtEl>
                                      </p:cBhvr>
                                    </p:animEffect>
                                  </p:childTnLst>
                                </p:cTn>
                              </p:par>
                            </p:childTnLst>
                          </p:cTn>
                        </p:par>
                        <p:par>
                          <p:cTn id="107" fill="hold">
                            <p:stCondLst>
                              <p:cond delay="500"/>
                            </p:stCondLst>
                            <p:childTnLst>
                              <p:par>
                                <p:cTn id="108" presetID="22" presetClass="entr" presetSubtype="4" fill="hold" nodeType="after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wipe(down)">
                                      <p:cBhvr>
                                        <p:cTn id="110" dur="500"/>
                                        <p:tgtEl>
                                          <p:spTgt spid="26"/>
                                        </p:tgtEl>
                                      </p:cBhvr>
                                    </p:animEffect>
                                  </p:childTnLst>
                                </p:cTn>
                              </p:par>
                              <p:par>
                                <p:cTn id="111" presetID="22" presetClass="entr" presetSubtype="2" fill="hold" nodeType="with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wipe(right)">
                                      <p:cBhvr>
                                        <p:cTn id="1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11" grpId="0" animBg="1"/>
      <p:bldP spid="12" grpId="0" animBg="1"/>
      <p:bldP spid="13" grpId="0"/>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DB7-BCA8-BD71-8700-64746F47FAEA}"/>
              </a:ext>
            </a:extLst>
          </p:cNvPr>
          <p:cNvSpPr>
            <a:spLocks noGrp="1"/>
          </p:cNvSpPr>
          <p:nvPr>
            <p:ph type="title"/>
          </p:nvPr>
        </p:nvSpPr>
        <p:spPr>
          <a:xfrm>
            <a:off x="385083" y="107443"/>
            <a:ext cx="8373834" cy="1446550"/>
          </a:xfrm>
        </p:spPr>
        <p:txBody>
          <a:bodyPr/>
          <a:lstStyle/>
          <a:p>
            <a:r>
              <a:rPr lang="en-US" dirty="0"/>
              <a:t>Trick #3:</a:t>
            </a:r>
            <a:br>
              <a:rPr lang="en-US" i="1" u="sng" dirty="0"/>
            </a:br>
            <a:r>
              <a:rPr lang="en-US" i="1" u="sng" dirty="0"/>
              <a:t>Fast</a:t>
            </a:r>
            <a:r>
              <a:rPr lang="en-US" dirty="0"/>
              <a:t> Self-Service Tenant Creation</a:t>
            </a:r>
            <a:endParaRPr lang="en-IL" dirty="0"/>
          </a:p>
        </p:txBody>
      </p:sp>
      <p:pic>
        <p:nvPicPr>
          <p:cNvPr id="3074" name="Picture 2" descr="Design of multi-tenant app with database-per-tenant.">
            <a:extLst>
              <a:ext uri="{FF2B5EF4-FFF2-40B4-BE49-F238E27FC236}">
                <a16:creationId xmlns:a16="http://schemas.microsoft.com/office/drawing/2014/main" id="{82C456E7-4726-C0C8-FBED-1334D36899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92435" y="1464638"/>
            <a:ext cx="4038600" cy="42097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5248DE5-0FB0-3E27-EDF7-1EB70D68A4D8}"/>
              </a:ext>
            </a:extLst>
          </p:cNvPr>
          <p:cNvSpPr/>
          <p:nvPr/>
        </p:nvSpPr>
        <p:spPr>
          <a:xfrm>
            <a:off x="5565321" y="1930854"/>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L" dirty="0"/>
          </a:p>
        </p:txBody>
      </p:sp>
      <p:sp>
        <p:nvSpPr>
          <p:cNvPr id="3" name="Cylinder 2">
            <a:extLst>
              <a:ext uri="{FF2B5EF4-FFF2-40B4-BE49-F238E27FC236}">
                <a16:creationId xmlns:a16="http://schemas.microsoft.com/office/drawing/2014/main" id="{07FE1222-AFD2-A98B-7A60-92AE0423EB8E}"/>
              </a:ext>
            </a:extLst>
          </p:cNvPr>
          <p:cNvSpPr/>
          <p:nvPr/>
        </p:nvSpPr>
        <p:spPr>
          <a:xfrm>
            <a:off x="5082670" y="3192962"/>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Model</a:t>
            </a:r>
            <a:endParaRPr lang="en-IL" sz="1600" dirty="0">
              <a:solidFill>
                <a:schemeClr val="accent6">
                  <a:lumMod val="50000"/>
                </a:schemeClr>
              </a:solidFill>
              <a:highlight>
                <a:srgbClr val="EDAC09"/>
              </a:highlight>
            </a:endParaRPr>
          </a:p>
        </p:txBody>
      </p:sp>
      <p:cxnSp>
        <p:nvCxnSpPr>
          <p:cNvPr id="7" name="Straight Arrow Connector 6">
            <a:extLst>
              <a:ext uri="{FF2B5EF4-FFF2-40B4-BE49-F238E27FC236}">
                <a16:creationId xmlns:a16="http://schemas.microsoft.com/office/drawing/2014/main" id="{EBDA3F99-13F1-CA6D-31EA-772700F1DCDF}"/>
              </a:ext>
            </a:extLst>
          </p:cNvPr>
          <p:cNvCxnSpPr>
            <a:cxnSpLocks/>
          </p:cNvCxnSpPr>
          <p:nvPr/>
        </p:nvCxnSpPr>
        <p:spPr>
          <a:xfrm flipH="1">
            <a:off x="5739494" y="2716656"/>
            <a:ext cx="239485" cy="455171"/>
          </a:xfrm>
          <a:prstGeom prst="straightConnector1">
            <a:avLst/>
          </a:prstGeom>
          <a:ln>
            <a:headEnd type="none" w="med" len="med"/>
            <a:tailEnd type="triangle" w="med" len="med"/>
          </a:ln>
          <a:effectLst/>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51CC729-F9FF-F1FD-30B0-CA377B5A5338}"/>
              </a:ext>
            </a:extLst>
          </p:cNvPr>
          <p:cNvSpPr txBox="1"/>
          <p:nvPr/>
        </p:nvSpPr>
        <p:spPr>
          <a:xfrm>
            <a:off x="494748" y="1824754"/>
            <a:ext cx="4717998" cy="2031325"/>
          </a:xfrm>
          <a:prstGeom prst="rect">
            <a:avLst/>
          </a:prstGeom>
          <a:noFill/>
        </p:spPr>
        <p:txBody>
          <a:bodyPr wrap="square">
            <a:spAutoFit/>
          </a:bodyPr>
          <a:lstStyle/>
          <a:p>
            <a:r>
              <a:rPr lang="en-US" sz="1400" dirty="0">
                <a:solidFill>
                  <a:srgbClr val="0000FF"/>
                </a:solidFill>
                <a:latin typeface="Cascadia Mono" panose="020B0609020000020004" pitchFamily="49" charset="0"/>
              </a:rPr>
              <a:t>DBCC</a:t>
            </a:r>
            <a:r>
              <a:rPr lang="en-US" sz="1400" dirty="0">
                <a:solidFill>
                  <a:srgbClr val="000000"/>
                </a:solidFill>
                <a:latin typeface="Cascadia Mono" panose="020B0609020000020004" pitchFamily="49" charset="0"/>
              </a:rPr>
              <a:t> CLONEDATABASE</a:t>
            </a:r>
            <a:r>
              <a:rPr lang="en-US" sz="1400" dirty="0">
                <a:solidFill>
                  <a:srgbClr val="808080"/>
                </a:solidFill>
                <a:latin typeface="Cascadia Mono" panose="020B0609020000020004" pitchFamily="49" charset="0"/>
              </a:rPr>
              <a:t>(</a:t>
            </a:r>
            <a:r>
              <a:rPr lang="en-US" sz="1400" dirty="0">
                <a:solidFill>
                  <a:srgbClr val="000000"/>
                </a:solidFill>
                <a:latin typeface="Cascadia Mono" panose="020B0609020000020004" pitchFamily="49" charset="0"/>
              </a:rPr>
              <a:t>@TenantModel</a:t>
            </a:r>
            <a:r>
              <a:rPr lang="en-US" sz="1400" dirty="0">
                <a:solidFill>
                  <a:srgbClr val="808080"/>
                </a:solidFill>
                <a:latin typeface="Cascadia Mono" panose="020B0609020000020004" pitchFamily="49" charset="0"/>
              </a:rPr>
              <a:t>,</a:t>
            </a:r>
            <a:r>
              <a:rPr lang="en-US" sz="1400" dirty="0">
                <a:solidFill>
                  <a:srgbClr val="000000"/>
                </a:solidFill>
                <a:latin typeface="Cascadia Mono" panose="020B0609020000020004" pitchFamily="49" charset="0"/>
              </a:rPr>
              <a:t>@DBName</a:t>
            </a:r>
            <a:r>
              <a:rPr lang="en-US" sz="1400" dirty="0">
                <a:solidFill>
                  <a:srgbClr val="808080"/>
                </a:solidFill>
                <a:latin typeface="Cascadia Mono" panose="020B0609020000020004" pitchFamily="49" charset="0"/>
              </a:rPr>
              <a:t>);</a:t>
            </a:r>
          </a:p>
          <a:p>
            <a:endParaRPr lang="en-US" sz="1400" dirty="0">
              <a:solidFill>
                <a:srgbClr val="808080"/>
              </a:solidFill>
              <a:latin typeface="Cascadia Mono" panose="020B0609020000020004" pitchFamily="49" charset="0"/>
            </a:endParaRPr>
          </a:p>
          <a:p>
            <a:r>
              <a:rPr lang="en-US" sz="1400" dirty="0">
                <a:solidFill>
                  <a:srgbClr val="0000FF"/>
                </a:solidFill>
                <a:latin typeface="Cascadia Mono" panose="020B0609020000020004" pitchFamily="49" charset="0"/>
              </a:rPr>
              <a:t>SET</a:t>
            </a:r>
            <a:r>
              <a:rPr lang="en-US" sz="1400" dirty="0">
                <a:solidFill>
                  <a:srgbClr val="000000"/>
                </a:solidFill>
                <a:latin typeface="Cascadia Mono" panose="020B0609020000020004" pitchFamily="49" charset="0"/>
              </a:rPr>
              <a:t> @CMD </a:t>
            </a:r>
            <a:r>
              <a:rPr lang="en-US" sz="1400" dirty="0">
                <a:solidFill>
                  <a:srgbClr val="808080"/>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a:solidFill>
                  <a:srgbClr val="FF0000"/>
                </a:solidFill>
                <a:latin typeface="Cascadia Mono" panose="020B0609020000020004" pitchFamily="49" charset="0"/>
              </a:rPr>
              <a:t>N'ALTER DATABASE ‘</a:t>
            </a:r>
          </a:p>
          <a:p>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a:solidFill>
                  <a:srgbClr val="FF00FF"/>
                </a:solidFill>
                <a:latin typeface="Cascadia Mono" panose="020B0609020000020004" pitchFamily="49" charset="0"/>
              </a:rPr>
              <a:t>QUOTENAME</a:t>
            </a:r>
            <a:r>
              <a:rPr lang="en-US" sz="1400" dirty="0">
                <a:solidFill>
                  <a:srgbClr val="808080"/>
                </a:solidFill>
                <a:latin typeface="Cascadia Mono" panose="020B0609020000020004" pitchFamily="49" charset="0"/>
              </a:rPr>
              <a:t>(</a:t>
            </a:r>
            <a:r>
              <a:rPr lang="en-US" sz="1400" dirty="0">
                <a:solidFill>
                  <a:srgbClr val="000000"/>
                </a:solidFill>
                <a:latin typeface="Cascadia Mono" panose="020B0609020000020004" pitchFamily="49" charset="0"/>
              </a:rPr>
              <a:t>@DBName</a:t>
            </a:r>
            <a:r>
              <a:rPr lang="en-US" sz="1400" dirty="0">
                <a:solidFill>
                  <a:srgbClr val="80808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a:solidFill>
                  <a:srgbClr val="FF0000"/>
                </a:solidFill>
                <a:latin typeface="Cascadia Mono" panose="020B0609020000020004" pitchFamily="49" charset="0"/>
              </a:rPr>
              <a:t>N' SET READ_WRITE WITH NO_WAIT;’</a:t>
            </a:r>
          </a:p>
          <a:p>
            <a:r>
              <a:rPr lang="en-US" sz="1400" dirty="0">
                <a:solidFill>
                  <a:srgbClr val="0000FF"/>
                </a:solidFill>
                <a:latin typeface="Cascadia Mono" panose="020B0609020000020004" pitchFamily="49" charset="0"/>
              </a:rPr>
              <a:t>EXEC </a:t>
            </a:r>
            <a:r>
              <a:rPr lang="en-US" sz="1400" dirty="0">
                <a:solidFill>
                  <a:srgbClr val="808080"/>
                </a:solidFill>
                <a:latin typeface="Cascadia Mono" panose="020B0609020000020004" pitchFamily="49" charset="0"/>
              </a:rPr>
              <a:t>(</a:t>
            </a:r>
            <a:r>
              <a:rPr lang="en-US" sz="1400" dirty="0">
                <a:solidFill>
                  <a:srgbClr val="000000"/>
                </a:solidFill>
                <a:latin typeface="Cascadia Mono" panose="020B0609020000020004" pitchFamily="49" charset="0"/>
              </a:rPr>
              <a:t>@CMD</a:t>
            </a:r>
            <a:r>
              <a:rPr lang="en-US" sz="1400" dirty="0">
                <a:solidFill>
                  <a:srgbClr val="808080"/>
                </a:solidFill>
                <a:latin typeface="Cascadia Mono" panose="020B0609020000020004" pitchFamily="49" charset="0"/>
              </a:rPr>
              <a:t>);</a:t>
            </a:r>
          </a:p>
          <a:p>
            <a:endParaRPr lang="en-US" sz="1400" dirty="0">
              <a:solidFill>
                <a:srgbClr val="808080"/>
              </a:solidFill>
              <a:latin typeface="Cascadia Mono" panose="020B0609020000020004" pitchFamily="49" charset="0"/>
            </a:endParaRPr>
          </a:p>
          <a:p>
            <a:r>
              <a:rPr lang="en-US" sz="1400" dirty="0">
                <a:solidFill>
                  <a:srgbClr val="0000FF"/>
                </a:solidFill>
                <a:latin typeface="Cascadia Mono" panose="020B0609020000020004" pitchFamily="49" charset="0"/>
              </a:rPr>
              <a:t>EXEC</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dbo</a:t>
            </a:r>
            <a:r>
              <a:rPr lang="en-US" sz="1400" dirty="0">
                <a:solidFill>
                  <a:srgbClr val="808080"/>
                </a:solidFill>
                <a:latin typeface="Cascadia Mono" panose="020B0609020000020004" pitchFamily="49" charset="0"/>
              </a:rPr>
              <a:t>.</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PROC_PopulateTenantDataTables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 </a:t>
            </a:r>
            <a:r>
              <a:rPr lang="en-US" sz="1400" dirty="0">
                <a:solidFill>
                  <a:srgbClr val="000000"/>
                </a:solidFill>
                <a:latin typeface="Cascadia Mono" panose="020B0609020000020004" pitchFamily="49" charset="0"/>
              </a:rPr>
              <a:t>@DBName</a:t>
            </a:r>
            <a:endParaRPr lang="en-IL" sz="1400" dirty="0"/>
          </a:p>
        </p:txBody>
      </p:sp>
      <p:sp>
        <p:nvSpPr>
          <p:cNvPr id="4" name="Oval 3">
            <a:extLst>
              <a:ext uri="{FF2B5EF4-FFF2-40B4-BE49-F238E27FC236}">
                <a16:creationId xmlns:a16="http://schemas.microsoft.com/office/drawing/2014/main" id="{764E3F37-C84B-65EB-95F7-847338B70FDF}"/>
              </a:ext>
            </a:extLst>
          </p:cNvPr>
          <p:cNvSpPr/>
          <p:nvPr/>
        </p:nvSpPr>
        <p:spPr>
          <a:xfrm>
            <a:off x="4792435" y="2947386"/>
            <a:ext cx="1350913" cy="1291047"/>
          </a:xfrm>
          <a:prstGeom prst="ellipse">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a:p>
        </p:txBody>
      </p:sp>
      <p:sp>
        <p:nvSpPr>
          <p:cNvPr id="8" name="TextBox 7">
            <a:extLst>
              <a:ext uri="{FF2B5EF4-FFF2-40B4-BE49-F238E27FC236}">
                <a16:creationId xmlns:a16="http://schemas.microsoft.com/office/drawing/2014/main" id="{86CC25FC-6BAB-DE5B-7C60-D345DA549918}"/>
              </a:ext>
            </a:extLst>
          </p:cNvPr>
          <p:cNvSpPr txBox="1"/>
          <p:nvPr/>
        </p:nvSpPr>
        <p:spPr>
          <a:xfrm>
            <a:off x="1926455" y="4470888"/>
            <a:ext cx="2115136" cy="584775"/>
          </a:xfrm>
          <a:prstGeom prst="rect">
            <a:avLst/>
          </a:prstGeom>
          <a:solidFill>
            <a:srgbClr val="00B05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3200" dirty="0"/>
              <a:t>REGISTER</a:t>
            </a:r>
            <a:endParaRPr lang="en-IL" sz="3200" dirty="0"/>
          </a:p>
        </p:txBody>
      </p:sp>
      <p:pic>
        <p:nvPicPr>
          <p:cNvPr id="10" name="Graphic 9" descr="Right pointing backhand index with solid fill">
            <a:extLst>
              <a:ext uri="{FF2B5EF4-FFF2-40B4-BE49-F238E27FC236}">
                <a16:creationId xmlns:a16="http://schemas.microsoft.com/office/drawing/2014/main" id="{3AD04974-5024-18DD-9AFC-EFB4213636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473110" y="4823060"/>
            <a:ext cx="914400" cy="914400"/>
          </a:xfrm>
          <a:prstGeom prst="rect">
            <a:avLst/>
          </a:prstGeom>
          <a:effectLst>
            <a:outerShdw blurRad="50800" dist="38100" dir="5400000" algn="t" rotWithShape="0">
              <a:prstClr val="black">
                <a:alpha val="40000"/>
              </a:prstClr>
            </a:outerShdw>
          </a:effectLst>
        </p:spPr>
      </p:pic>
      <p:pic>
        <p:nvPicPr>
          <p:cNvPr id="11" name="Graphic 10" descr="Lightning bolt with solid fill">
            <a:extLst>
              <a:ext uri="{FF2B5EF4-FFF2-40B4-BE49-F238E27FC236}">
                <a16:creationId xmlns:a16="http://schemas.microsoft.com/office/drawing/2014/main" id="{A052F1B3-421A-48DC-2C3A-7F502054A7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29600" y="71245"/>
            <a:ext cx="914400" cy="914400"/>
          </a:xfrm>
          <a:prstGeom prst="rect">
            <a:avLst/>
          </a:prstGeom>
        </p:spPr>
      </p:pic>
      <p:sp>
        <p:nvSpPr>
          <p:cNvPr id="12" name="TextBox 11">
            <a:extLst>
              <a:ext uri="{FF2B5EF4-FFF2-40B4-BE49-F238E27FC236}">
                <a16:creationId xmlns:a16="http://schemas.microsoft.com/office/drawing/2014/main" id="{F24627E9-409C-5EC9-CACF-780F05E09236}"/>
              </a:ext>
            </a:extLst>
          </p:cNvPr>
          <p:cNvSpPr txBox="1"/>
          <p:nvPr/>
        </p:nvSpPr>
        <p:spPr>
          <a:xfrm>
            <a:off x="4407325" y="5653735"/>
            <a:ext cx="3482107" cy="369332"/>
          </a:xfrm>
          <a:prstGeom prst="rect">
            <a:avLst/>
          </a:prstGeom>
          <a:noFill/>
        </p:spPr>
        <p:txBody>
          <a:bodyPr wrap="none" rtlCol="0">
            <a:spAutoFit/>
          </a:bodyPr>
          <a:lstStyle/>
          <a:p>
            <a:r>
              <a:rPr lang="en-US" dirty="0"/>
              <a:t>~5 seconds to create a new tenant!</a:t>
            </a:r>
            <a:endParaRPr lang="en-IL" dirty="0"/>
          </a:p>
        </p:txBody>
      </p:sp>
      <p:sp>
        <p:nvSpPr>
          <p:cNvPr id="13" name="Cylinder 12">
            <a:extLst>
              <a:ext uri="{FF2B5EF4-FFF2-40B4-BE49-F238E27FC236}">
                <a16:creationId xmlns:a16="http://schemas.microsoft.com/office/drawing/2014/main" id="{FC4EAA92-1130-5073-4249-947B8F78D76C}"/>
              </a:ext>
            </a:extLst>
          </p:cNvPr>
          <p:cNvSpPr/>
          <p:nvPr/>
        </p:nvSpPr>
        <p:spPr>
          <a:xfrm>
            <a:off x="5235070" y="3345362"/>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D</a:t>
            </a:r>
            <a:endParaRPr lang="en-IL" sz="1600" dirty="0">
              <a:solidFill>
                <a:schemeClr val="accent6">
                  <a:lumMod val="50000"/>
                </a:schemeClr>
              </a:solidFill>
              <a:highlight>
                <a:srgbClr val="EDAC09"/>
              </a:highlight>
            </a:endParaRPr>
          </a:p>
        </p:txBody>
      </p:sp>
      <p:pic>
        <p:nvPicPr>
          <p:cNvPr id="15" name="Graphic 14">
            <a:extLst>
              <a:ext uri="{FF2B5EF4-FFF2-40B4-BE49-F238E27FC236}">
                <a16:creationId xmlns:a16="http://schemas.microsoft.com/office/drawing/2014/main" id="{38493F4B-0062-1331-BB35-7EC561210C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5138773" y="3387312"/>
            <a:ext cx="658236" cy="658236"/>
          </a:xfrm>
          <a:prstGeom prst="rect">
            <a:avLst/>
          </a:prstGeom>
        </p:spPr>
      </p:pic>
    </p:spTree>
    <p:extLst>
      <p:ext uri="{BB962C8B-B14F-4D97-AF65-F5344CB8AC3E}">
        <p14:creationId xmlns:p14="http://schemas.microsoft.com/office/powerpoint/2010/main" val="261867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10"/>
                                        </p:tgtEl>
                                        <p:attrNameLst>
                                          <p:attrName>r</p:attrName>
                                        </p:attrNameLst>
                                      </p:cBhvr>
                                    </p:animRot>
                                    <p:animRot by="-240000">
                                      <p:cBhvr>
                                        <p:cTn id="12" dur="200" fill="hold">
                                          <p:stCondLst>
                                            <p:cond delay="200"/>
                                          </p:stCondLst>
                                        </p:cTn>
                                        <p:tgtEl>
                                          <p:spTgt spid="10"/>
                                        </p:tgtEl>
                                        <p:attrNameLst>
                                          <p:attrName>r</p:attrName>
                                        </p:attrNameLst>
                                      </p:cBhvr>
                                    </p:animRot>
                                    <p:animRot by="240000">
                                      <p:cBhvr>
                                        <p:cTn id="13" dur="200" fill="hold">
                                          <p:stCondLst>
                                            <p:cond delay="400"/>
                                          </p:stCondLst>
                                        </p:cTn>
                                        <p:tgtEl>
                                          <p:spTgt spid="10"/>
                                        </p:tgtEl>
                                        <p:attrNameLst>
                                          <p:attrName>r</p:attrName>
                                        </p:attrNameLst>
                                      </p:cBhvr>
                                    </p:animRot>
                                    <p:animRot by="-240000">
                                      <p:cBhvr>
                                        <p:cTn id="14" dur="200" fill="hold">
                                          <p:stCondLst>
                                            <p:cond delay="600"/>
                                          </p:stCondLst>
                                        </p:cTn>
                                        <p:tgtEl>
                                          <p:spTgt spid="10"/>
                                        </p:tgtEl>
                                        <p:attrNameLst>
                                          <p:attrName>r</p:attrName>
                                        </p:attrNameLst>
                                      </p:cBhvr>
                                    </p:animRot>
                                    <p:animRot by="120000">
                                      <p:cBhvr>
                                        <p:cTn id="15" dur="200" fill="hold">
                                          <p:stCondLst>
                                            <p:cond delay="800"/>
                                          </p:stCondLst>
                                        </p:cTn>
                                        <p:tgtEl>
                                          <p:spTgt spid="10"/>
                                        </p:tgtEl>
                                        <p:attrNameLst>
                                          <p:attrName>r</p:attrName>
                                        </p:attrNameLst>
                                      </p:cBhvr>
                                    </p:animRot>
                                  </p:childTnLst>
                                </p:cTn>
                              </p:par>
                            </p:childTnLst>
                          </p:cTn>
                        </p:par>
                        <p:par>
                          <p:cTn id="16" fill="hold">
                            <p:stCondLst>
                              <p:cond delay="1000"/>
                            </p:stCondLst>
                            <p:childTnLst>
                              <p:par>
                                <p:cTn id="17" presetID="26" presetClass="emph" presetSubtype="0" fill="hold" grpId="0" nodeType="afterEffect">
                                  <p:stCondLst>
                                    <p:cond delay="0"/>
                                  </p:stCondLst>
                                  <p:childTnLst>
                                    <p:animEffect transition="out" filter="fade">
                                      <p:cBhvr>
                                        <p:cTn id="18" dur="500" tmFilter="0, 0; .2, .5; .8, .5; 1, 0"/>
                                        <p:tgtEl>
                                          <p:spTgt spid="8"/>
                                        </p:tgtEl>
                                      </p:cBhvr>
                                    </p:animEffect>
                                    <p:animScale>
                                      <p:cBhvr>
                                        <p:cTn id="19" dur="250" autoRev="1" fill="hold"/>
                                        <p:tgtEl>
                                          <p:spTgt spid="8"/>
                                        </p:tgtEl>
                                      </p:cBhvr>
                                      <p:by x="105000" y="105000"/>
                                    </p:animScale>
                                  </p:childTnLst>
                                </p:cTn>
                              </p:par>
                            </p:childTnLst>
                          </p:cTn>
                        </p:par>
                        <p:par>
                          <p:cTn id="20" fill="hold">
                            <p:stCondLst>
                              <p:cond delay="1500"/>
                            </p:stCondLst>
                            <p:childTnLst>
                              <p:par>
                                <p:cTn id="21" presetID="26" presetClass="emph" presetSubtype="0" fill="hold" nodeType="afterEffect">
                                  <p:stCondLst>
                                    <p:cond delay="0"/>
                                  </p:stCondLst>
                                  <p:childTnLst>
                                    <p:animEffect transition="out" filter="fade">
                                      <p:cBhvr>
                                        <p:cTn id="22" dur="1000" tmFilter="0, 0; .2, .5; .8, .5; 1, 0"/>
                                        <p:tgtEl>
                                          <p:spTgt spid="6">
                                            <p:txEl>
                                              <p:pRg st="0" end="0"/>
                                            </p:txEl>
                                          </p:spTgt>
                                        </p:tgtEl>
                                      </p:cBhvr>
                                    </p:animEffect>
                                    <p:animScale>
                                      <p:cBhvr>
                                        <p:cTn id="23" dur="500" autoRev="1" fill="hold"/>
                                        <p:tgtEl>
                                          <p:spTgt spid="6">
                                            <p:txEl>
                                              <p:pRg st="0" end="0"/>
                                            </p:txEl>
                                          </p:spTgt>
                                        </p:tgtEl>
                                      </p:cBhvr>
                                      <p:by x="105000" y="105000"/>
                                    </p:animScale>
                                  </p:childTnLst>
                                </p:cTn>
                              </p:par>
                            </p:childTnLst>
                          </p:cTn>
                        </p:par>
                        <p:par>
                          <p:cTn id="24" fill="hold">
                            <p:stCondLst>
                              <p:cond delay="2500"/>
                            </p:stCondLst>
                            <p:childTnLst>
                              <p:par>
                                <p:cTn id="25" presetID="26" presetClass="emph" presetSubtype="0" fill="hold" nodeType="afterEffect">
                                  <p:stCondLst>
                                    <p:cond delay="0"/>
                                  </p:stCondLst>
                                  <p:childTnLst>
                                    <p:animEffect transition="out" filter="fade">
                                      <p:cBhvr>
                                        <p:cTn id="26" dur="1000" tmFilter="0, 0; .2, .5; .8, .5; 1, 0"/>
                                        <p:tgtEl>
                                          <p:spTgt spid="6">
                                            <p:txEl>
                                              <p:pRg st="0" end="0"/>
                                            </p:txEl>
                                          </p:spTgt>
                                        </p:tgtEl>
                                      </p:cBhvr>
                                    </p:animEffect>
                                    <p:animScale>
                                      <p:cBhvr>
                                        <p:cTn id="27" dur="500" autoRev="1" fill="hold"/>
                                        <p:tgtEl>
                                          <p:spTgt spid="6">
                                            <p:txEl>
                                              <p:pRg st="0" end="0"/>
                                            </p:txEl>
                                          </p:spTgt>
                                        </p:tgtEl>
                                      </p:cBhvr>
                                      <p:by x="105000" y="105000"/>
                                    </p:animScale>
                                  </p:childTnLst>
                                </p:cTn>
                              </p:par>
                            </p:childTnLst>
                          </p:cTn>
                        </p:par>
                        <p:par>
                          <p:cTn id="28" fill="hold">
                            <p:stCondLst>
                              <p:cond delay="3500"/>
                            </p:stCondLst>
                            <p:childTnLst>
                              <p:par>
                                <p:cTn id="29" presetID="3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par>
                          <p:cTn id="35" fill="hold">
                            <p:stCondLst>
                              <p:cond delay="4500"/>
                            </p:stCondLst>
                            <p:childTnLst>
                              <p:par>
                                <p:cTn id="36" presetID="42" presetClass="path" presetSubtype="0" accel="50000" decel="50000" fill="hold" grpId="1" nodeType="afterEffect">
                                  <p:stCondLst>
                                    <p:cond delay="0"/>
                                  </p:stCondLst>
                                  <p:childTnLst>
                                    <p:animMotion origin="layout" path="M -4.44444E-6 -2.22222E-6 L 0.27518 0.16597 " pathEditMode="relative" rAng="0" ptsTypes="AA">
                                      <p:cBhvr>
                                        <p:cTn id="37" dur="2000" fill="hold"/>
                                        <p:tgtEl>
                                          <p:spTgt spid="13"/>
                                        </p:tgtEl>
                                        <p:attrNameLst>
                                          <p:attrName>ppt_x</p:attrName>
                                          <p:attrName>ppt_y</p:attrName>
                                        </p:attrNameLst>
                                      </p:cBhvr>
                                      <p:rCtr x="13750" y="8287"/>
                                    </p:animMotion>
                                  </p:childTnLst>
                                </p:cTn>
                              </p:par>
                            </p:childTnLst>
                          </p:cTn>
                        </p:par>
                        <p:par>
                          <p:cTn id="38" fill="hold">
                            <p:stCondLst>
                              <p:cond delay="6500"/>
                            </p:stCondLst>
                            <p:childTnLst>
                              <p:par>
                                <p:cTn id="39" presetID="31"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 calcmode="lin" valueType="num">
                                      <p:cBhvr>
                                        <p:cTn id="43" dur="1000" fill="hold"/>
                                        <p:tgtEl>
                                          <p:spTgt spid="15"/>
                                        </p:tgtEl>
                                        <p:attrNameLst>
                                          <p:attrName>style.rotation</p:attrName>
                                        </p:attrNameLst>
                                      </p:cBhvr>
                                      <p:tavLst>
                                        <p:tav tm="0">
                                          <p:val>
                                            <p:fltVal val="90"/>
                                          </p:val>
                                        </p:tav>
                                        <p:tav tm="100000">
                                          <p:val>
                                            <p:fltVal val="0"/>
                                          </p:val>
                                        </p:tav>
                                      </p:tavLst>
                                    </p:anim>
                                    <p:animEffect transition="in" filter="fade">
                                      <p:cBhvr>
                                        <p:cTn id="44" dur="1000"/>
                                        <p:tgtEl>
                                          <p:spTgt spid="15"/>
                                        </p:tgtEl>
                                      </p:cBhvr>
                                    </p:animEffect>
                                  </p:childTnLst>
                                </p:cTn>
                              </p:par>
                            </p:childTnLst>
                          </p:cTn>
                        </p:par>
                        <p:par>
                          <p:cTn id="45" fill="hold">
                            <p:stCondLst>
                              <p:cond delay="7500"/>
                            </p:stCondLst>
                            <p:childTnLst>
                              <p:par>
                                <p:cTn id="46" presetID="42" presetClass="path" presetSubtype="0" accel="50000" decel="50000" fill="hold" nodeType="afterEffect">
                                  <p:stCondLst>
                                    <p:cond delay="0"/>
                                  </p:stCondLst>
                                  <p:childTnLst>
                                    <p:animMotion origin="layout" path="M 3.33333E-6 1.85185E-6 L 0.28941 0.18264 " pathEditMode="relative" rAng="0" ptsTypes="AA">
                                      <p:cBhvr>
                                        <p:cTn id="47" dur="1000" fill="hold"/>
                                        <p:tgtEl>
                                          <p:spTgt spid="15"/>
                                        </p:tgtEl>
                                        <p:attrNameLst>
                                          <p:attrName>ppt_x</p:attrName>
                                          <p:attrName>ppt_y</p:attrName>
                                        </p:attrNameLst>
                                      </p:cBhvr>
                                      <p:rCtr x="14462" y="9120"/>
                                    </p:animMotion>
                                  </p:childTnLst>
                                </p:cTn>
                              </p:par>
                            </p:childTnLst>
                          </p:cTn>
                        </p:par>
                        <p:par>
                          <p:cTn id="48" fill="hold">
                            <p:stCondLst>
                              <p:cond delay="8500"/>
                            </p:stCondLst>
                            <p:childTnLst>
                              <p:par>
                                <p:cTn id="49" presetID="31" presetClass="exit" presetSubtype="0" fill="hold" nodeType="afterEffect">
                                  <p:stCondLst>
                                    <p:cond delay="0"/>
                                  </p:stCondLst>
                                  <p:childTnLst>
                                    <p:anim calcmode="lin" valueType="num">
                                      <p:cBhvr>
                                        <p:cTn id="50" dur="1000"/>
                                        <p:tgtEl>
                                          <p:spTgt spid="15"/>
                                        </p:tgtEl>
                                        <p:attrNameLst>
                                          <p:attrName>ppt_w</p:attrName>
                                        </p:attrNameLst>
                                      </p:cBhvr>
                                      <p:tavLst>
                                        <p:tav tm="0">
                                          <p:val>
                                            <p:strVal val="ppt_w"/>
                                          </p:val>
                                        </p:tav>
                                        <p:tav tm="100000">
                                          <p:val>
                                            <p:fltVal val="0"/>
                                          </p:val>
                                        </p:tav>
                                      </p:tavLst>
                                    </p:anim>
                                    <p:anim calcmode="lin" valueType="num">
                                      <p:cBhvr>
                                        <p:cTn id="51" dur="1000"/>
                                        <p:tgtEl>
                                          <p:spTgt spid="15"/>
                                        </p:tgtEl>
                                        <p:attrNameLst>
                                          <p:attrName>ppt_h</p:attrName>
                                        </p:attrNameLst>
                                      </p:cBhvr>
                                      <p:tavLst>
                                        <p:tav tm="0">
                                          <p:val>
                                            <p:strVal val="ppt_h"/>
                                          </p:val>
                                        </p:tav>
                                        <p:tav tm="100000">
                                          <p:val>
                                            <p:fltVal val="0"/>
                                          </p:val>
                                        </p:tav>
                                      </p:tavLst>
                                    </p:anim>
                                    <p:anim calcmode="lin" valueType="num">
                                      <p:cBhvr>
                                        <p:cTn id="52" dur="1000"/>
                                        <p:tgtEl>
                                          <p:spTgt spid="15"/>
                                        </p:tgtEl>
                                        <p:attrNameLst>
                                          <p:attrName>style.rotation</p:attrName>
                                        </p:attrNameLst>
                                      </p:cBhvr>
                                      <p:tavLst>
                                        <p:tav tm="0">
                                          <p:val>
                                            <p:fltVal val="0"/>
                                          </p:val>
                                        </p:tav>
                                        <p:tav tm="100000">
                                          <p:val>
                                            <p:fltVal val="90"/>
                                          </p:val>
                                        </p:tav>
                                      </p:tavLst>
                                    </p:anim>
                                    <p:animEffect transition="out" filter="fade">
                                      <p:cBhvr>
                                        <p:cTn id="53" dur="1000"/>
                                        <p:tgtEl>
                                          <p:spTgt spid="15"/>
                                        </p:tgtEl>
                                      </p:cBhvr>
                                    </p:animEffect>
                                    <p:set>
                                      <p:cBhvr>
                                        <p:cTn id="54"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DB7-BCA8-BD71-8700-64746F47FAEA}"/>
              </a:ext>
            </a:extLst>
          </p:cNvPr>
          <p:cNvSpPr>
            <a:spLocks noGrp="1"/>
          </p:cNvSpPr>
          <p:nvPr>
            <p:ph type="title"/>
          </p:nvPr>
        </p:nvSpPr>
        <p:spPr>
          <a:xfrm>
            <a:off x="348916" y="94106"/>
            <a:ext cx="8446167" cy="1446550"/>
          </a:xfrm>
        </p:spPr>
        <p:txBody>
          <a:bodyPr/>
          <a:lstStyle/>
          <a:p>
            <a:r>
              <a:rPr lang="en-US" dirty="0"/>
              <a:t>Trick #4:</a:t>
            </a:r>
            <a:br>
              <a:rPr lang="en-US" dirty="0"/>
            </a:br>
            <a:r>
              <a:rPr lang="en-US" dirty="0"/>
              <a:t>Multi-Tenant Change Automation</a:t>
            </a:r>
            <a:endParaRPr lang="en-IL" dirty="0"/>
          </a:p>
        </p:txBody>
      </p:sp>
      <p:pic>
        <p:nvPicPr>
          <p:cNvPr id="3074" name="Picture 2" descr="Design of multi-tenant app with database-per-tenant.">
            <a:extLst>
              <a:ext uri="{FF2B5EF4-FFF2-40B4-BE49-F238E27FC236}">
                <a16:creationId xmlns:a16="http://schemas.microsoft.com/office/drawing/2014/main" id="{82C456E7-4726-C0C8-FBED-1334D36899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20289" y="1569413"/>
            <a:ext cx="4038600" cy="42097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5248DE5-0FB0-3E27-EDF7-1EB70D68A4D8}"/>
              </a:ext>
            </a:extLst>
          </p:cNvPr>
          <p:cNvSpPr/>
          <p:nvPr/>
        </p:nvSpPr>
        <p:spPr>
          <a:xfrm>
            <a:off x="5293175" y="2035629"/>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Powershell</a:t>
            </a:r>
            <a:endParaRPr lang="en-IL" dirty="0"/>
          </a:p>
        </p:txBody>
      </p:sp>
      <p:sp>
        <p:nvSpPr>
          <p:cNvPr id="8" name="TextBox 7">
            <a:extLst>
              <a:ext uri="{FF2B5EF4-FFF2-40B4-BE49-F238E27FC236}">
                <a16:creationId xmlns:a16="http://schemas.microsoft.com/office/drawing/2014/main" id="{B1B14294-687D-1331-2E3C-AF82CCED9D42}"/>
              </a:ext>
            </a:extLst>
          </p:cNvPr>
          <p:cNvSpPr txBox="1"/>
          <p:nvPr/>
        </p:nvSpPr>
        <p:spPr>
          <a:xfrm>
            <a:off x="585111" y="1706147"/>
            <a:ext cx="3970246" cy="409342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en-US" sz="2000" dirty="0" err="1"/>
              <a:t>DbaTools</a:t>
            </a:r>
            <a:r>
              <a:rPr lang="en-US" sz="2000" dirty="0"/>
              <a:t> (</a:t>
            </a:r>
            <a:r>
              <a:rPr lang="en-US" sz="2000" dirty="0">
                <a:hlinkClick r:id="rId4"/>
              </a:rPr>
              <a:t>https://dbatools.io</a:t>
            </a:r>
            <a:r>
              <a:rPr lang="en-US" sz="2000" dirty="0"/>
              <a:t>)</a:t>
            </a:r>
          </a:p>
          <a:p>
            <a:pPr marL="285750" indent="-285750">
              <a:buFont typeface="Arial" panose="020B0604020202020204" pitchFamily="34" charset="0"/>
              <a:buChar char="•"/>
            </a:pPr>
            <a:r>
              <a:rPr lang="en-US" sz="2000" dirty="0"/>
              <a:t>Publish-</a:t>
            </a:r>
            <a:r>
              <a:rPr lang="en-US" sz="2000" dirty="0" err="1"/>
              <a:t>DbaDacPackage</a:t>
            </a:r>
            <a:endParaRPr lang="en-US" sz="2000" dirty="0"/>
          </a:p>
          <a:p>
            <a:endParaRPr lang="en-US" sz="2000" dirty="0"/>
          </a:p>
          <a:p>
            <a:pPr marL="457200" indent="-457200">
              <a:buFont typeface="+mj-lt"/>
              <a:buAutoNum type="arabicPeriod"/>
            </a:pPr>
            <a:r>
              <a:rPr lang="en-US" sz="2000" dirty="0"/>
              <a:t>Publish the </a:t>
            </a:r>
            <a:r>
              <a:rPr lang="en-US" sz="2000" b="1" dirty="0"/>
              <a:t>Catalog</a:t>
            </a:r>
          </a:p>
          <a:p>
            <a:pPr marL="457200" indent="-457200">
              <a:buFont typeface="+mj-lt"/>
              <a:buAutoNum type="arabicPeriod"/>
            </a:pPr>
            <a:r>
              <a:rPr lang="en-US" sz="2000" dirty="0"/>
              <a:t>Publish the </a:t>
            </a:r>
            <a:r>
              <a:rPr lang="en-US" sz="2000" b="1" dirty="0"/>
              <a:t>Tenant Model</a:t>
            </a:r>
          </a:p>
          <a:p>
            <a:pPr marL="457200" indent="-457200">
              <a:buFont typeface="+mj-lt"/>
              <a:buAutoNum type="arabicPeriod"/>
            </a:pPr>
            <a:r>
              <a:rPr lang="en-US" sz="2000" dirty="0"/>
              <a:t>Publish Foreach [active] </a:t>
            </a:r>
            <a:r>
              <a:rPr lang="en-US" sz="2000" b="1" dirty="0"/>
              <a:t>Tenant</a:t>
            </a:r>
          </a:p>
          <a:p>
            <a:pPr marL="457200" indent="-457200">
              <a:buFont typeface="+mj-lt"/>
              <a:buAutoNum type="arabicPeriod"/>
            </a:pPr>
            <a:endParaRPr lang="en-US" sz="2000" dirty="0"/>
          </a:p>
          <a:p>
            <a:pPr marL="342900" indent="-342900">
              <a:buFont typeface="Arial" panose="020B0604020202020204" pitchFamily="34" charset="0"/>
              <a:buChar char="•"/>
            </a:pPr>
            <a:r>
              <a:rPr lang="en-US" sz="2000" dirty="0"/>
              <a:t>Optionally “lock” the version of specific tenant(s)</a:t>
            </a:r>
          </a:p>
          <a:p>
            <a:pPr marL="800100" lvl="1" indent="-342900">
              <a:buFont typeface="Arial" panose="020B0604020202020204" pitchFamily="34" charset="0"/>
              <a:buChar char="•"/>
            </a:pPr>
            <a:r>
              <a:rPr lang="en-US" sz="2000" dirty="0"/>
              <a:t>UPDATE </a:t>
            </a:r>
            <a:r>
              <a:rPr lang="en-US" sz="2000" dirty="0" err="1"/>
              <a:t>tblTenants</a:t>
            </a:r>
            <a:r>
              <a:rPr lang="en-US" sz="2000" dirty="0"/>
              <a:t> SET </a:t>
            </a:r>
            <a:r>
              <a:rPr lang="en-US" sz="2000" dirty="0" err="1"/>
              <a:t>VersionLocked</a:t>
            </a:r>
            <a:r>
              <a:rPr lang="en-US" sz="2000" dirty="0"/>
              <a:t> = 1</a:t>
            </a:r>
            <a:br>
              <a:rPr lang="en-US" sz="2000" dirty="0"/>
            </a:br>
            <a:r>
              <a:rPr lang="en-US" sz="2000" dirty="0"/>
              <a:t>WHERE …</a:t>
            </a:r>
          </a:p>
          <a:p>
            <a:pPr marL="285750" indent="-285750">
              <a:buFont typeface="Arial" panose="020B0604020202020204" pitchFamily="34" charset="0"/>
              <a:buChar char="•"/>
            </a:pPr>
            <a:endParaRPr lang="en-IL" sz="2000" dirty="0"/>
          </a:p>
        </p:txBody>
      </p:sp>
      <p:sp>
        <p:nvSpPr>
          <p:cNvPr id="3" name="Cylinder 2">
            <a:extLst>
              <a:ext uri="{FF2B5EF4-FFF2-40B4-BE49-F238E27FC236}">
                <a16:creationId xmlns:a16="http://schemas.microsoft.com/office/drawing/2014/main" id="{07FE1222-AFD2-A98B-7A60-92AE0423EB8E}"/>
              </a:ext>
            </a:extLst>
          </p:cNvPr>
          <p:cNvSpPr/>
          <p:nvPr/>
        </p:nvSpPr>
        <p:spPr>
          <a:xfrm>
            <a:off x="4810524" y="3297737"/>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Model</a:t>
            </a:r>
            <a:endParaRPr lang="en-IL" sz="1600" dirty="0">
              <a:solidFill>
                <a:schemeClr val="accent6">
                  <a:lumMod val="50000"/>
                </a:schemeClr>
              </a:solidFill>
              <a:highlight>
                <a:srgbClr val="EDAC09"/>
              </a:highlight>
            </a:endParaRPr>
          </a:p>
        </p:txBody>
      </p:sp>
      <p:cxnSp>
        <p:nvCxnSpPr>
          <p:cNvPr id="7" name="Straight Arrow Connector 6">
            <a:extLst>
              <a:ext uri="{FF2B5EF4-FFF2-40B4-BE49-F238E27FC236}">
                <a16:creationId xmlns:a16="http://schemas.microsoft.com/office/drawing/2014/main" id="{EBDA3F99-13F1-CA6D-31EA-772700F1DCDF}"/>
              </a:ext>
            </a:extLst>
          </p:cNvPr>
          <p:cNvCxnSpPr>
            <a:cxnSpLocks/>
          </p:cNvCxnSpPr>
          <p:nvPr/>
        </p:nvCxnSpPr>
        <p:spPr>
          <a:xfrm flipH="1">
            <a:off x="5587090" y="2817270"/>
            <a:ext cx="239485" cy="455171"/>
          </a:xfrm>
          <a:prstGeom prst="straightConnector1">
            <a:avLst/>
          </a:prstGeom>
          <a:ln>
            <a:headEnd type="none" w="med" len="med"/>
            <a:tailEnd type="triangle" w="med" len="med"/>
          </a:ln>
          <a:effectLst/>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B79BFBD4-B843-FDFC-20C2-4AD6BD4FE078}"/>
              </a:ext>
            </a:extLst>
          </p:cNvPr>
          <p:cNvSpPr txBox="1"/>
          <p:nvPr/>
        </p:nvSpPr>
        <p:spPr>
          <a:xfrm>
            <a:off x="7535790" y="2943225"/>
            <a:ext cx="424227" cy="519351"/>
          </a:xfrm>
          <a:prstGeom prst="ellipse">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dirty="0"/>
              <a:t>1</a:t>
            </a:r>
            <a:endParaRPr lang="en-IL" dirty="0"/>
          </a:p>
        </p:txBody>
      </p:sp>
      <p:sp>
        <p:nvSpPr>
          <p:cNvPr id="16" name="TextBox 15">
            <a:extLst>
              <a:ext uri="{FF2B5EF4-FFF2-40B4-BE49-F238E27FC236}">
                <a16:creationId xmlns:a16="http://schemas.microsoft.com/office/drawing/2014/main" id="{FA5B71BF-B67E-8285-1AD4-F6D57ED21B7F}"/>
              </a:ext>
            </a:extLst>
          </p:cNvPr>
          <p:cNvSpPr txBox="1"/>
          <p:nvPr/>
        </p:nvSpPr>
        <p:spPr>
          <a:xfrm>
            <a:off x="4814204" y="2909649"/>
            <a:ext cx="424227" cy="519351"/>
          </a:xfrm>
          <a:prstGeom prst="ellipse">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dirty="0"/>
              <a:t>2</a:t>
            </a:r>
            <a:endParaRPr lang="en-IL" dirty="0"/>
          </a:p>
        </p:txBody>
      </p:sp>
      <p:sp>
        <p:nvSpPr>
          <p:cNvPr id="17" name="TextBox 16">
            <a:extLst>
              <a:ext uri="{FF2B5EF4-FFF2-40B4-BE49-F238E27FC236}">
                <a16:creationId xmlns:a16="http://schemas.microsoft.com/office/drawing/2014/main" id="{9E0A0376-940A-D67E-7DD8-0C486A564EF2}"/>
              </a:ext>
            </a:extLst>
          </p:cNvPr>
          <p:cNvSpPr txBox="1"/>
          <p:nvPr/>
        </p:nvSpPr>
        <p:spPr>
          <a:xfrm>
            <a:off x="7464875" y="4649450"/>
            <a:ext cx="424227" cy="519351"/>
          </a:xfrm>
          <a:prstGeom prst="ellipse">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dirty="0"/>
              <a:t>3</a:t>
            </a:r>
            <a:endParaRPr lang="en-IL" dirty="0"/>
          </a:p>
        </p:txBody>
      </p:sp>
      <p:pic>
        <p:nvPicPr>
          <p:cNvPr id="1026" name="Picture 2" descr="Powershell Icon #48591 - Free Icons Library">
            <a:extLst>
              <a:ext uri="{FF2B5EF4-FFF2-40B4-BE49-F238E27FC236}">
                <a16:creationId xmlns:a16="http://schemas.microsoft.com/office/drawing/2014/main" id="{F839144F-CCAC-3AD4-018D-8A489C7485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4204" y="1778857"/>
            <a:ext cx="1089740" cy="815035"/>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Rocket with solid fill">
            <a:extLst>
              <a:ext uri="{FF2B5EF4-FFF2-40B4-BE49-F238E27FC236}">
                <a16:creationId xmlns:a16="http://schemas.microsoft.com/office/drawing/2014/main" id="{C56F13B5-3492-85C1-3FAC-DA6D394C14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8101689" y="94106"/>
            <a:ext cx="914400" cy="914400"/>
          </a:xfrm>
          <a:prstGeom prst="rect">
            <a:avLst/>
          </a:prstGeom>
        </p:spPr>
      </p:pic>
      <p:sp>
        <p:nvSpPr>
          <p:cNvPr id="12" name="TextBox 11">
            <a:extLst>
              <a:ext uri="{FF2B5EF4-FFF2-40B4-BE49-F238E27FC236}">
                <a16:creationId xmlns:a16="http://schemas.microsoft.com/office/drawing/2014/main" id="{49DE7680-647E-4141-0205-DDBFBE15E0DC}"/>
              </a:ext>
            </a:extLst>
          </p:cNvPr>
          <p:cNvSpPr txBox="1"/>
          <p:nvPr/>
        </p:nvSpPr>
        <p:spPr>
          <a:xfrm>
            <a:off x="3018409" y="5754805"/>
            <a:ext cx="5072048" cy="338554"/>
          </a:xfrm>
          <a:prstGeom prst="rect">
            <a:avLst/>
          </a:prstGeom>
          <a:noFill/>
        </p:spPr>
        <p:txBody>
          <a:bodyPr wrap="square">
            <a:spAutoFit/>
          </a:bodyPr>
          <a:lstStyle/>
          <a:p>
            <a:pPr algn="ctr"/>
            <a:r>
              <a:rPr lang="en-IL" sz="1600" dirty="0">
                <a:hlinkClick r:id="rId8"/>
              </a:rPr>
              <a:t>https://eitanblumin.com/project-type/ci-and-cd-with-ssdt</a:t>
            </a:r>
            <a:r>
              <a:rPr lang="en-US" sz="1600" dirty="0"/>
              <a:t> </a:t>
            </a:r>
            <a:endParaRPr lang="en-IL" sz="1600" dirty="0"/>
          </a:p>
        </p:txBody>
      </p:sp>
    </p:spTree>
    <p:extLst>
      <p:ext uri="{BB962C8B-B14F-4D97-AF65-F5344CB8AC3E}">
        <p14:creationId xmlns:p14="http://schemas.microsoft.com/office/powerpoint/2010/main" val="414450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03B969B8-BBFC-5330-96D3-E00D48E1ED7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62050" y="49347"/>
            <a:ext cx="6953250" cy="6759306"/>
          </a:xfrm>
          <a:prstGeom prst="rect">
            <a:avLst/>
          </a:prstGeom>
        </p:spPr>
      </p:pic>
      <p:pic>
        <p:nvPicPr>
          <p:cNvPr id="2" name="Picture 2" descr="Powershell Icon #48591 - Free Icons Library">
            <a:extLst>
              <a:ext uri="{FF2B5EF4-FFF2-40B4-BE49-F238E27FC236}">
                <a16:creationId xmlns:a16="http://schemas.microsoft.com/office/drawing/2014/main" id="{2953D5E8-76E7-C8C9-03AD-A887002652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3577" y="546824"/>
            <a:ext cx="2013766" cy="1506130"/>
          </a:xfrm>
          <a:prstGeom prst="rect">
            <a:avLst/>
          </a:prstGeom>
          <a:noFill/>
          <a:effectLst>
            <a:reflection blurRad="6350" stA="50000" endA="300" endPos="55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9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DB7-BCA8-BD71-8700-64746F47FAEA}"/>
              </a:ext>
            </a:extLst>
          </p:cNvPr>
          <p:cNvSpPr>
            <a:spLocks noGrp="1"/>
          </p:cNvSpPr>
          <p:nvPr>
            <p:ph type="title"/>
          </p:nvPr>
        </p:nvSpPr>
        <p:spPr>
          <a:xfrm>
            <a:off x="1255847" y="-88696"/>
            <a:ext cx="7485841" cy="1446550"/>
          </a:xfrm>
        </p:spPr>
        <p:txBody>
          <a:bodyPr/>
          <a:lstStyle/>
          <a:p>
            <a:r>
              <a:rPr lang="en-US" dirty="0"/>
              <a:t>Trick #5:</a:t>
            </a:r>
            <a:br>
              <a:rPr lang="en-US" dirty="0"/>
            </a:br>
            <a:r>
              <a:rPr lang="en-US" dirty="0"/>
              <a:t>Multi-Tenant Job Execution</a:t>
            </a:r>
            <a:endParaRPr lang="en-IL" dirty="0"/>
          </a:p>
        </p:txBody>
      </p:sp>
      <p:pic>
        <p:nvPicPr>
          <p:cNvPr id="3074" name="Picture 2">
            <a:extLst>
              <a:ext uri="{FF2B5EF4-FFF2-40B4-BE49-F238E27FC236}">
                <a16:creationId xmlns:a16="http://schemas.microsoft.com/office/drawing/2014/main" id="{82C456E7-4726-C0C8-FBED-1334D36899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4278085" y="1569413"/>
            <a:ext cx="4038600" cy="42097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5248DE5-0FB0-3E27-EDF7-1EB70D68A4D8}"/>
              </a:ext>
            </a:extLst>
          </p:cNvPr>
          <p:cNvSpPr/>
          <p:nvPr/>
        </p:nvSpPr>
        <p:spPr>
          <a:xfrm>
            <a:off x="5077605" y="2035629"/>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Job</a:t>
            </a:r>
            <a:endParaRPr lang="en-IL" dirty="0"/>
          </a:p>
        </p:txBody>
      </p:sp>
      <p:sp>
        <p:nvSpPr>
          <p:cNvPr id="8" name="TextBox 7">
            <a:extLst>
              <a:ext uri="{FF2B5EF4-FFF2-40B4-BE49-F238E27FC236}">
                <a16:creationId xmlns:a16="http://schemas.microsoft.com/office/drawing/2014/main" id="{B1B14294-687D-1331-2E3C-AF82CCED9D42}"/>
              </a:ext>
            </a:extLst>
          </p:cNvPr>
          <p:cNvSpPr txBox="1"/>
          <p:nvPr/>
        </p:nvSpPr>
        <p:spPr>
          <a:xfrm>
            <a:off x="641112" y="1176453"/>
            <a:ext cx="3742642" cy="440120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457200" indent="-457200">
              <a:buFont typeface="+mj-lt"/>
              <a:buAutoNum type="arabicPeriod"/>
            </a:pPr>
            <a:r>
              <a:rPr lang="en-US" sz="2000" b="1" dirty="0"/>
              <a:t>Single</a:t>
            </a:r>
            <a:r>
              <a:rPr lang="en-US" sz="2000" dirty="0"/>
              <a:t> scheduled SQL job - executes a single stored procedure in the </a:t>
            </a:r>
            <a:r>
              <a:rPr lang="en-US" sz="2000" b="1" dirty="0"/>
              <a:t>catalog</a:t>
            </a:r>
            <a:r>
              <a:rPr lang="en-US" sz="2000" dirty="0"/>
              <a:t>.</a:t>
            </a:r>
          </a:p>
          <a:p>
            <a:pPr marL="457200" indent="-457200">
              <a:buFont typeface="+mj-lt"/>
              <a:buAutoNum type="arabicPeriod"/>
            </a:pPr>
            <a:r>
              <a:rPr lang="en-US" sz="2000" b="1" dirty="0"/>
              <a:t>Foreach tenant </a:t>
            </a:r>
            <a:r>
              <a:rPr lang="en-US" sz="2000" dirty="0"/>
              <a:t>– execute equivalent stored procedure with same parameters.</a:t>
            </a:r>
          </a:p>
          <a:p>
            <a:pPr marL="457200" indent="-457200">
              <a:buFont typeface="+mj-lt"/>
              <a:buAutoNum type="arabicPeriod"/>
            </a:pPr>
            <a:r>
              <a:rPr lang="en-US" sz="2000" b="1" dirty="0"/>
              <a:t>Data-driven.</a:t>
            </a:r>
          </a:p>
          <a:p>
            <a:pPr marL="457200" indent="-457200">
              <a:buFont typeface="+mj-lt"/>
              <a:buAutoNum type="arabicPeriod"/>
            </a:pPr>
            <a:r>
              <a:rPr lang="en-US" sz="2000" dirty="0"/>
              <a:t>The SQL Job doesn’t need to be configured per-tenant.</a:t>
            </a:r>
          </a:p>
          <a:p>
            <a:pPr marL="457200" indent="-457200">
              <a:buFont typeface="+mj-lt"/>
              <a:buAutoNum type="arabicPeriod"/>
            </a:pPr>
            <a:r>
              <a:rPr lang="en-US" sz="2000" dirty="0"/>
              <a:t>Other automation methods?</a:t>
            </a:r>
          </a:p>
          <a:p>
            <a:pPr marL="914400" lvl="1" indent="-457200">
              <a:buFont typeface="+mj-lt"/>
              <a:buAutoNum type="arabicPeriod"/>
            </a:pPr>
            <a:r>
              <a:rPr lang="en-US" sz="2000" dirty="0"/>
              <a:t>Azure Automation</a:t>
            </a:r>
          </a:p>
          <a:p>
            <a:pPr marL="914400" lvl="1" indent="-457200">
              <a:buFont typeface="+mj-lt"/>
              <a:buAutoNum type="arabicPeriod"/>
            </a:pPr>
            <a:r>
              <a:rPr lang="en-US" sz="2000" dirty="0"/>
              <a:t>Azure Data Factory</a:t>
            </a:r>
          </a:p>
          <a:p>
            <a:pPr marL="914400" lvl="1" indent="-457200">
              <a:buFont typeface="+mj-lt"/>
              <a:buAutoNum type="arabicPeriod"/>
            </a:pPr>
            <a:r>
              <a:rPr lang="en-US" sz="2000" dirty="0"/>
              <a:t>Azure Functions</a:t>
            </a:r>
          </a:p>
          <a:p>
            <a:pPr marL="914400" lvl="1" indent="-457200">
              <a:buFont typeface="+mj-lt"/>
              <a:buAutoNum type="arabicPeriod"/>
            </a:pPr>
            <a:r>
              <a:rPr lang="en-US" sz="2000" dirty="0"/>
              <a:t>Others</a:t>
            </a:r>
            <a:endParaRPr lang="en-IL" sz="2000" dirty="0"/>
          </a:p>
        </p:txBody>
      </p:sp>
      <p:sp>
        <p:nvSpPr>
          <p:cNvPr id="15" name="TextBox 14">
            <a:extLst>
              <a:ext uri="{FF2B5EF4-FFF2-40B4-BE49-F238E27FC236}">
                <a16:creationId xmlns:a16="http://schemas.microsoft.com/office/drawing/2014/main" id="{B79BFBD4-B843-FDFC-20C2-4AD6BD4FE078}"/>
              </a:ext>
            </a:extLst>
          </p:cNvPr>
          <p:cNvSpPr txBox="1"/>
          <p:nvPr/>
        </p:nvSpPr>
        <p:spPr>
          <a:xfrm>
            <a:off x="7182935" y="2828466"/>
            <a:ext cx="424227" cy="519351"/>
          </a:xfrm>
          <a:prstGeom prst="ellipse">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dirty="0"/>
              <a:t>1</a:t>
            </a:r>
            <a:endParaRPr lang="en-IL" dirty="0"/>
          </a:p>
        </p:txBody>
      </p:sp>
      <p:sp>
        <p:nvSpPr>
          <p:cNvPr id="4" name="&quot;Not Allowed&quot; Symbol 3">
            <a:extLst>
              <a:ext uri="{FF2B5EF4-FFF2-40B4-BE49-F238E27FC236}">
                <a16:creationId xmlns:a16="http://schemas.microsoft.com/office/drawing/2014/main" id="{3D161D31-A7FB-CBDF-3486-A47E7D9B86B1}"/>
              </a:ext>
            </a:extLst>
          </p:cNvPr>
          <p:cNvSpPr/>
          <p:nvPr/>
        </p:nvSpPr>
        <p:spPr>
          <a:xfrm>
            <a:off x="5273781" y="3347817"/>
            <a:ext cx="539878" cy="539878"/>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L">
              <a:solidFill>
                <a:schemeClr val="tx1"/>
              </a:solidFill>
            </a:endParaRPr>
          </a:p>
        </p:txBody>
      </p:sp>
      <p:sp>
        <p:nvSpPr>
          <p:cNvPr id="6" name="&quot;Not Allowed&quot; Symbol 5">
            <a:extLst>
              <a:ext uri="{FF2B5EF4-FFF2-40B4-BE49-F238E27FC236}">
                <a16:creationId xmlns:a16="http://schemas.microsoft.com/office/drawing/2014/main" id="{04441C48-9041-9F0B-E9F7-E38BD4CEA817}"/>
              </a:ext>
            </a:extLst>
          </p:cNvPr>
          <p:cNvSpPr/>
          <p:nvPr/>
        </p:nvSpPr>
        <p:spPr>
          <a:xfrm>
            <a:off x="5831120" y="3404370"/>
            <a:ext cx="539878" cy="539878"/>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L">
              <a:solidFill>
                <a:schemeClr val="tx1"/>
              </a:solidFill>
            </a:endParaRPr>
          </a:p>
        </p:txBody>
      </p:sp>
      <p:sp>
        <p:nvSpPr>
          <p:cNvPr id="9" name="&quot;Not Allowed&quot; Symbol 8">
            <a:extLst>
              <a:ext uri="{FF2B5EF4-FFF2-40B4-BE49-F238E27FC236}">
                <a16:creationId xmlns:a16="http://schemas.microsoft.com/office/drawing/2014/main" id="{878657AD-CC73-A5A2-8E1D-D8EB754771CC}"/>
              </a:ext>
            </a:extLst>
          </p:cNvPr>
          <p:cNvSpPr/>
          <p:nvPr/>
        </p:nvSpPr>
        <p:spPr>
          <a:xfrm>
            <a:off x="6381337" y="3429000"/>
            <a:ext cx="539878" cy="539878"/>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L">
              <a:solidFill>
                <a:schemeClr val="tx1"/>
              </a:solidFill>
            </a:endParaRPr>
          </a:p>
        </p:txBody>
      </p:sp>
      <p:cxnSp>
        <p:nvCxnSpPr>
          <p:cNvPr id="11" name="Connector: Elbow 10">
            <a:extLst>
              <a:ext uri="{FF2B5EF4-FFF2-40B4-BE49-F238E27FC236}">
                <a16:creationId xmlns:a16="http://schemas.microsoft.com/office/drawing/2014/main" id="{37C07D68-DEFB-2D48-E91D-9811C1AA2F19}"/>
              </a:ext>
            </a:extLst>
          </p:cNvPr>
          <p:cNvCxnSpPr>
            <a:cxnSpLocks/>
          </p:cNvCxnSpPr>
          <p:nvPr/>
        </p:nvCxnSpPr>
        <p:spPr>
          <a:xfrm rot="5400000">
            <a:off x="7041751" y="4230316"/>
            <a:ext cx="1043550" cy="53987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FA5B71BF-B67E-8285-1AD4-F6D57ED21B7F}"/>
              </a:ext>
            </a:extLst>
          </p:cNvPr>
          <p:cNvSpPr txBox="1"/>
          <p:nvPr/>
        </p:nvSpPr>
        <p:spPr>
          <a:xfrm>
            <a:off x="7438735" y="4230608"/>
            <a:ext cx="424227" cy="519351"/>
          </a:xfrm>
          <a:prstGeom prst="ellipse">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dirty="0"/>
              <a:t>2</a:t>
            </a:r>
            <a:endParaRPr lang="en-IL" dirty="0"/>
          </a:p>
        </p:txBody>
      </p:sp>
      <p:grpSp>
        <p:nvGrpSpPr>
          <p:cNvPr id="25" name="Group 24">
            <a:extLst>
              <a:ext uri="{FF2B5EF4-FFF2-40B4-BE49-F238E27FC236}">
                <a16:creationId xmlns:a16="http://schemas.microsoft.com/office/drawing/2014/main" id="{EC2379EC-5913-1CB6-5CCA-61F8B1692301}"/>
              </a:ext>
            </a:extLst>
          </p:cNvPr>
          <p:cNvGrpSpPr/>
          <p:nvPr/>
        </p:nvGrpSpPr>
        <p:grpSpPr>
          <a:xfrm>
            <a:off x="4660816" y="1735621"/>
            <a:ext cx="792478" cy="709601"/>
            <a:chOff x="721748" y="531897"/>
            <a:chExt cx="1939460" cy="1736632"/>
          </a:xfrm>
        </p:grpSpPr>
        <p:pic>
          <p:nvPicPr>
            <p:cNvPr id="26" name="Graphic 25">
              <a:extLst>
                <a:ext uri="{FF2B5EF4-FFF2-40B4-BE49-F238E27FC236}">
                  <a16:creationId xmlns:a16="http://schemas.microsoft.com/office/drawing/2014/main" id="{EF215B13-40D5-6438-AA7B-A308B165BE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1748" y="531897"/>
              <a:ext cx="1697602" cy="1697602"/>
            </a:xfrm>
            <a:prstGeom prst="rect">
              <a:avLst/>
            </a:prstGeom>
          </p:spPr>
        </p:pic>
        <p:pic>
          <p:nvPicPr>
            <p:cNvPr id="27" name="Graphic 26">
              <a:extLst>
                <a:ext uri="{FF2B5EF4-FFF2-40B4-BE49-F238E27FC236}">
                  <a16:creationId xmlns:a16="http://schemas.microsoft.com/office/drawing/2014/main" id="{593DA28C-9194-9427-22B0-70CC7FBF54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8831" y="1156152"/>
              <a:ext cx="1112377" cy="1112377"/>
            </a:xfrm>
            <a:prstGeom prst="rect">
              <a:avLst/>
            </a:prstGeom>
          </p:spPr>
        </p:pic>
      </p:grpSp>
      <p:pic>
        <p:nvPicPr>
          <p:cNvPr id="7" name="Graphic 6" descr="Branching diagram with solid fill">
            <a:extLst>
              <a:ext uri="{FF2B5EF4-FFF2-40B4-BE49-F238E27FC236}">
                <a16:creationId xmlns:a16="http://schemas.microsoft.com/office/drawing/2014/main" id="{B5B5D1A6-0DDA-F66E-9A6C-9E6262D0E2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029853" y="30897"/>
            <a:ext cx="914400" cy="914400"/>
          </a:xfrm>
          <a:prstGeom prst="rect">
            <a:avLst/>
          </a:prstGeom>
        </p:spPr>
      </p:pic>
      <p:sp>
        <p:nvSpPr>
          <p:cNvPr id="10" name="Rectangle 9">
            <a:extLst>
              <a:ext uri="{FF2B5EF4-FFF2-40B4-BE49-F238E27FC236}">
                <a16:creationId xmlns:a16="http://schemas.microsoft.com/office/drawing/2014/main" id="{C1CC1681-569B-5673-524F-2057681470F7}"/>
              </a:ext>
            </a:extLst>
          </p:cNvPr>
          <p:cNvSpPr/>
          <p:nvPr/>
        </p:nvSpPr>
        <p:spPr>
          <a:xfrm>
            <a:off x="593263" y="3047391"/>
            <a:ext cx="2794795" cy="333507"/>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L"/>
          </a:p>
        </p:txBody>
      </p:sp>
    </p:spTree>
    <p:extLst>
      <p:ext uri="{BB962C8B-B14F-4D97-AF65-F5344CB8AC3E}">
        <p14:creationId xmlns:p14="http://schemas.microsoft.com/office/powerpoint/2010/main" val="90252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948136"/>
            <a:ext cx="9144000" cy="1631216"/>
          </a:xfrm>
          <a:prstGeom prst="rect">
            <a:avLst/>
          </a:prstGeom>
          <a:noFill/>
        </p:spPr>
        <p:txBody>
          <a:bodyPr wrap="square" rtlCol="0">
            <a:spAutoFit/>
          </a:bodyPr>
          <a:lstStyle/>
          <a:p>
            <a:pPr algn="ctr"/>
            <a:r>
              <a:rPr lang="en-US" sz="2000" dirty="0">
                <a:solidFill>
                  <a:srgbClr val="002060"/>
                </a:solidFill>
                <a:latin typeface="Calibri" pitchFamily="34" charset="0"/>
              </a:rPr>
              <a:t>Copyright © 2023 Madeira Ltd</a:t>
            </a:r>
          </a:p>
          <a:p>
            <a:pPr algn="ctr"/>
            <a:r>
              <a:rPr lang="en-US" sz="2000" dirty="0">
                <a:solidFill>
                  <a:srgbClr val="002060"/>
                </a:solidFill>
                <a:latin typeface="Calibri" pitchFamily="34" charset="0"/>
              </a:rPr>
              <a:t>All Rights Reserved</a:t>
            </a:r>
          </a:p>
          <a:p>
            <a:pPr algn="ctr"/>
            <a:r>
              <a:rPr lang="en-US" sz="2000" dirty="0">
                <a:solidFill>
                  <a:srgbClr val="002060"/>
                </a:solidFill>
                <a:latin typeface="Calibri" pitchFamily="34" charset="0"/>
              </a:rPr>
              <a:t>Full rights, including copyrights, belong exclusively to Madeira Ltd</a:t>
            </a:r>
          </a:p>
          <a:p>
            <a:pPr algn="ctr"/>
            <a:r>
              <a:rPr lang="en-US" sz="2000" dirty="0">
                <a:solidFill>
                  <a:srgbClr val="002060"/>
                </a:solidFill>
                <a:latin typeface="Calibri" pitchFamily="34" charset="0"/>
              </a:rPr>
              <a:t>No use of the materials, in any form, is allowed,</a:t>
            </a:r>
          </a:p>
          <a:p>
            <a:pPr algn="ctr"/>
            <a:r>
              <a:rPr lang="en-US" sz="2000" dirty="0">
                <a:solidFill>
                  <a:srgbClr val="002060"/>
                </a:solidFill>
                <a:latin typeface="Calibri" pitchFamily="34" charset="0"/>
              </a:rPr>
              <a:t>unless receiving a prior written permission from Madeira Ltd</a:t>
            </a: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bwMode="auto">
          <a:xfrm>
            <a:off x="2507285" y="2706101"/>
            <a:ext cx="3097102" cy="1410487"/>
          </a:xfrm>
          <a:prstGeom prst="rect">
            <a:avLst/>
          </a:prstGeom>
          <a:noFill/>
          <a:ln>
            <a:noFill/>
          </a:ln>
        </p:spPr>
      </p:pic>
    </p:spTree>
    <p:extLst>
      <p:ext uri="{BB962C8B-B14F-4D97-AF65-F5344CB8AC3E}">
        <p14:creationId xmlns:p14="http://schemas.microsoft.com/office/powerpoint/2010/main" val="27716073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76628-8072-0E34-5292-03DF7AFE149A}"/>
              </a:ext>
            </a:extLst>
          </p:cNvPr>
          <p:cNvSpPr>
            <a:spLocks noGrp="1"/>
          </p:cNvSpPr>
          <p:nvPr>
            <p:ph idx="1"/>
          </p:nvPr>
        </p:nvSpPr>
        <p:spPr>
          <a:xfrm>
            <a:off x="648508" y="265906"/>
            <a:ext cx="8285942" cy="6326187"/>
          </a:xfrm>
          <a:ln>
            <a:noFill/>
          </a:ln>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0" indent="0">
              <a:buNone/>
            </a:pPr>
            <a:r>
              <a:rPr lang="en-US" sz="1800" dirty="0">
                <a:solidFill>
                  <a:srgbClr val="0000FF"/>
                </a:solidFill>
                <a:latin typeface="Cascadia Mono" panose="020B0609020000020004" pitchFamily="49" charset="0"/>
              </a:rPr>
              <a:t>CREATE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PROCEDURE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000000"/>
                </a:solidFill>
                <a:latin typeface="Cascadia Mono" panose="020B0609020000020004" pitchFamily="49" charset="0"/>
              </a:rPr>
              <a: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PROC_ForEachTenantParameterized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@CMD </a:t>
            </a:r>
            <a:r>
              <a:rPr lang="en-US" sz="1800" dirty="0">
                <a:solidFill>
                  <a:srgbClr val="0000FF"/>
                </a:solidFill>
                <a:latin typeface="Cascadia Mono" panose="020B0609020000020004" pitchFamily="49" charset="0"/>
              </a:rPr>
              <a:t>NVARCHAR</a:t>
            </a:r>
            <a:r>
              <a:rPr lang="en-US" sz="1800" dirty="0">
                <a:solidFill>
                  <a:srgbClr val="808080"/>
                </a:solidFill>
                <a:latin typeface="Cascadia Mono" panose="020B0609020000020004" pitchFamily="49" charset="0"/>
              </a:rPr>
              <a:t>(</a:t>
            </a:r>
            <a:r>
              <a:rPr lang="en-US" sz="1800" dirty="0">
                <a:solidFill>
                  <a:srgbClr val="FF00FF"/>
                </a:solidFill>
                <a:latin typeface="Cascadia Mono" panose="020B0609020000020004" pitchFamily="49" charset="0"/>
              </a:rPr>
              <a:t>MAX</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command to be used for outer </a:t>
            </a:r>
            <a:r>
              <a:rPr lang="en-US" sz="1800" dirty="0" err="1">
                <a:solidFill>
                  <a:srgbClr val="008000"/>
                </a:solidFill>
                <a:latin typeface="Cascadia Mono" panose="020B0609020000020004" pitchFamily="49" charset="0"/>
              </a:rPr>
              <a:t>sp_executesql</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@XmlParams </a:t>
            </a:r>
            <a:r>
              <a:rPr lang="en-US" sz="1800" dirty="0">
                <a:solidFill>
                  <a:srgbClr val="0000FF"/>
                </a:solidFill>
                <a:latin typeface="Cascadia Mono" panose="020B0609020000020004" pitchFamily="49" charset="0"/>
              </a:rPr>
              <a:t>XML</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NULL</a:t>
            </a:r>
            <a:r>
              <a:rPr lang="en-US" sz="1800" dirty="0">
                <a:solidFill>
                  <a:srgbClr val="008000"/>
                </a:solidFill>
                <a:latin typeface="Cascadia Mono" panose="020B0609020000020004" pitchFamily="49" charset="0"/>
              </a:rPr>
              <a:t>-- the XML definition of the parameter values</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@ServiceID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NULL</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@TenantState </a:t>
            </a:r>
            <a:r>
              <a:rPr lang="en-US" sz="1800" dirty="0" err="1">
                <a:solidFill>
                  <a:srgbClr val="0000FF"/>
                </a:solidFill>
                <a:latin typeface="Cascadia Mono" panose="020B0609020000020004" pitchFamily="49" charset="0"/>
              </a:rPr>
              <a:t>tinyint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0</a:t>
            </a:r>
          </a:p>
          <a:p>
            <a:pPr marL="0" indent="0">
              <a:buNone/>
            </a:pPr>
            <a:r>
              <a:rPr lang="en-US" sz="1800" dirty="0">
                <a:solidFill>
                  <a:srgbClr val="0000FF"/>
                </a:solidFill>
                <a:latin typeface="Cascadia Mono" panose="020B0609020000020004" pitchFamily="49" charset="0"/>
              </a:rPr>
              <a:t>AS</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XACT_ABORT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ARITHABORT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NOCOUNT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ON</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TRANSACTION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ISOLATION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LEVEL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READ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UNCOMMITTED</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DECLARE</a:t>
            </a:r>
            <a:r>
              <a:rPr lang="en-US" sz="1800" dirty="0">
                <a:solidFill>
                  <a:srgbClr val="000000"/>
                </a:solidFill>
                <a:latin typeface="Cascadia Mono" panose="020B0609020000020004" pitchFamily="49" charset="0"/>
              </a:rPr>
              <a:t> @CurrentTenant </a:t>
            </a:r>
            <a:r>
              <a:rPr lang="en-US" sz="1800" dirty="0" err="1">
                <a:solidFill>
                  <a:srgbClr val="0000FF"/>
                </a:solidFill>
                <a:latin typeface="Cascadia Mono" panose="020B0609020000020004" pitchFamily="49" charset="0"/>
              </a:rPr>
              <a:t>sysname</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@spExecuteSql </a:t>
            </a:r>
            <a:r>
              <a:rPr lang="en-US" sz="1800" dirty="0" err="1">
                <a:solidFill>
                  <a:srgbClr val="0000FF"/>
                </a:solidFill>
                <a:latin typeface="Cascadia Mono" panose="020B0609020000020004" pitchFamily="49" charset="0"/>
              </a:rPr>
              <a:t>nvarchar</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4000</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endParaRPr lang="en-IL"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DECLARE</a:t>
            </a:r>
            <a:r>
              <a:rPr lang="en-US" sz="1800" dirty="0">
                <a:solidFill>
                  <a:srgbClr val="000000"/>
                </a:solidFill>
                <a:latin typeface="Cascadia Mono" panose="020B0609020000020004" pitchFamily="49" charset="0"/>
              </a:rPr>
              <a:t> Tenants </a:t>
            </a:r>
            <a:r>
              <a:rPr lang="en-US" sz="1800" dirty="0">
                <a:solidFill>
                  <a:srgbClr val="0000FF"/>
                </a:solidFill>
                <a:latin typeface="Cascadia Mono" panose="020B0609020000020004" pitchFamily="49" charset="0"/>
              </a:rPr>
              <a:t>CURSOR</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LOCAL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FAST_FORWARD</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FOR</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DISTINCT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DBName</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000000"/>
                </a:solidFill>
                <a:latin typeface="Cascadia Mono" panose="020B0609020000020004" pitchFamily="49" charset="0"/>
              </a:rPr>
              <a: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FUNC_GetTenantsForService</a:t>
            </a:r>
            <a:r>
              <a:rPr lang="en-US" sz="1800" dirty="0">
                <a:solidFill>
                  <a:srgbClr val="000000"/>
                </a:solidFill>
                <a:latin typeface="Cascadia Mono" panose="020B0609020000020004" pitchFamily="49" charset="0"/>
              </a:rPr>
              <a: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@ServiceID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@TenantState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endParaRPr lang="en-IL"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OPEN</a:t>
            </a:r>
            <a:r>
              <a:rPr lang="en-US" sz="1800" dirty="0">
                <a:solidFill>
                  <a:srgbClr val="000000"/>
                </a:solidFill>
                <a:latin typeface="Cascadia Mono" panose="020B0609020000020004" pitchFamily="49" charset="0"/>
              </a:rPr>
              <a:t> Tenants</a:t>
            </a:r>
          </a:p>
          <a:p>
            <a:pPr marL="0" indent="0">
              <a:buNone/>
            </a:pPr>
            <a:endParaRPr lang="en-IL"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WHILE</a:t>
            </a:r>
            <a:r>
              <a:rPr lang="en-US" sz="1800" dirty="0">
                <a:solidFill>
                  <a:srgbClr val="000000"/>
                </a:solidFill>
                <a:latin typeface="Cascadia Mono" panose="020B0609020000020004" pitchFamily="49" charset="0"/>
              </a:rPr>
              <a:t> 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FETCH</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NEXT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Tenants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@CurrentTenant</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FF00FF"/>
                </a:solidFill>
                <a:latin typeface="Cascadia Mono" panose="020B0609020000020004" pitchFamily="49" charset="0"/>
              </a:rPr>
              <a:t>@@FETCH_STATUS</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&lt;&gt;</a:t>
            </a:r>
            <a:r>
              <a:rPr lang="en-US" sz="1800" dirty="0">
                <a:solidFill>
                  <a:srgbClr val="000000"/>
                </a:solidFill>
                <a:latin typeface="Cascadia Mono" panose="020B0609020000020004" pitchFamily="49" charset="0"/>
              </a:rPr>
              <a:t> 0 </a:t>
            </a:r>
            <a:r>
              <a:rPr lang="en-US" sz="1800" dirty="0">
                <a:solidFill>
                  <a:srgbClr val="0000FF"/>
                </a:solidFill>
                <a:latin typeface="Cascadia Mono" panose="020B0609020000020004" pitchFamily="49" charset="0"/>
              </a:rPr>
              <a:t>BREAK</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stop loop if reached EOF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@spExecuteSql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FF"/>
                </a:solidFill>
                <a:latin typeface="Cascadia Mono" panose="020B0609020000020004" pitchFamily="49" charset="0"/>
              </a:rPr>
              <a:t>QUOTENAME</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@CurrentTenant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N'..</a:t>
            </a:r>
            <a:r>
              <a:rPr lang="en-US" sz="1800" dirty="0" err="1">
                <a:solidFill>
                  <a:srgbClr val="FF0000"/>
                </a:solidFill>
                <a:latin typeface="Cascadia Mono" panose="020B0609020000020004" pitchFamily="49" charset="0"/>
              </a:rPr>
              <a:t>sp_executesql</a:t>
            </a:r>
            <a:r>
              <a:rPr lang="en-US" sz="1800" dirty="0">
                <a:solidFill>
                  <a:srgbClr val="FF0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pt-BR" sz="1800" dirty="0">
                <a:solidFill>
                  <a:srgbClr val="0000FF"/>
                </a:solidFill>
                <a:latin typeface="Cascadia Mono" panose="020B0609020000020004" pitchFamily="49" charset="0"/>
              </a:rPr>
              <a:t>EXEC</a:t>
            </a:r>
            <a:r>
              <a:rPr lang="pt-BR" sz="1800" dirty="0">
                <a:solidFill>
                  <a:srgbClr val="000000"/>
                </a:solidFill>
                <a:latin typeface="Cascadia Mono" panose="020B0609020000020004" pitchFamily="49" charset="0"/>
              </a:rPr>
              <a:t> @spExecuteSql @CMD</a:t>
            </a:r>
            <a:r>
              <a:rPr lang="pt-BR" sz="1800" dirty="0">
                <a:solidFill>
                  <a:srgbClr val="808080"/>
                </a:solidFill>
                <a:latin typeface="Cascadia Mono" panose="020B0609020000020004" pitchFamily="49" charset="0"/>
              </a:rPr>
              <a:t>,</a:t>
            </a:r>
            <a:r>
              <a:rPr lang="pt-BR" sz="1800" dirty="0">
                <a:solidFill>
                  <a:srgbClr val="000000"/>
                </a:solidFill>
                <a:latin typeface="Cascadia Mono" panose="020B0609020000020004" pitchFamily="49" charset="0"/>
              </a:rPr>
              <a:t> </a:t>
            </a:r>
            <a:r>
              <a:rPr lang="pt-BR" sz="1800" dirty="0">
                <a:solidFill>
                  <a:srgbClr val="FF0000"/>
                </a:solidFill>
                <a:latin typeface="Cascadia Mono" panose="020B0609020000020004" pitchFamily="49" charset="0"/>
              </a:rPr>
              <a:t>N'@XmlParams xml'</a:t>
            </a:r>
            <a:r>
              <a:rPr lang="pt-BR" sz="1800" dirty="0">
                <a:solidFill>
                  <a:srgbClr val="808080"/>
                </a:solidFill>
                <a:latin typeface="Cascadia Mono" panose="020B0609020000020004" pitchFamily="49" charset="0"/>
              </a:rPr>
              <a:t>,</a:t>
            </a:r>
            <a:r>
              <a:rPr lang="pt-BR" sz="1800" dirty="0">
                <a:solidFill>
                  <a:srgbClr val="000000"/>
                </a:solidFill>
                <a:latin typeface="Cascadia Mono" panose="020B0609020000020004" pitchFamily="49" charset="0"/>
              </a:rPr>
              <a:t> @XmlParams</a:t>
            </a:r>
          </a:p>
          <a:p>
            <a:pPr marL="0" indent="0">
              <a:buNone/>
            </a:pPr>
            <a:r>
              <a:rPr lang="en-US" sz="1800" dirty="0">
                <a:solidFill>
                  <a:srgbClr val="0000FF"/>
                </a:solidFill>
                <a:latin typeface="Cascadia Mono" panose="020B0609020000020004" pitchFamily="49" charset="0"/>
              </a:rPr>
              <a:t>END</a:t>
            </a:r>
            <a:endParaRPr lang="en-US" sz="1800" dirty="0">
              <a:solidFill>
                <a:srgbClr val="000000"/>
              </a:solidFill>
              <a:latin typeface="Cascadia Mono" panose="020B0609020000020004" pitchFamily="49" charset="0"/>
            </a:endParaRPr>
          </a:p>
          <a:p>
            <a:pPr marL="0" indent="0">
              <a:buNone/>
            </a:pPr>
            <a:endParaRPr lang="en-IL"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CLOSE</a:t>
            </a:r>
            <a:r>
              <a:rPr lang="en-US" sz="1800" dirty="0">
                <a:solidFill>
                  <a:srgbClr val="000000"/>
                </a:solidFill>
                <a:latin typeface="Cascadia Mono" panose="020B0609020000020004" pitchFamily="49" charset="0"/>
              </a:rPr>
              <a:t> Tenants</a:t>
            </a:r>
          </a:p>
          <a:p>
            <a:pPr marL="0" indent="0">
              <a:buNone/>
            </a:pPr>
            <a:r>
              <a:rPr lang="en-US" sz="1800" dirty="0">
                <a:solidFill>
                  <a:srgbClr val="0000FF"/>
                </a:solidFill>
                <a:latin typeface="Cascadia Mono" panose="020B0609020000020004" pitchFamily="49" charset="0"/>
              </a:rPr>
              <a:t>DEALLOCATE</a:t>
            </a:r>
            <a:r>
              <a:rPr lang="en-US" sz="1800" dirty="0">
                <a:solidFill>
                  <a:srgbClr val="000000"/>
                </a:solidFill>
                <a:latin typeface="Cascadia Mono" panose="020B0609020000020004" pitchFamily="49" charset="0"/>
              </a:rPr>
              <a:t> Tenants</a:t>
            </a:r>
          </a:p>
          <a:p>
            <a:pPr marL="0" indent="0">
              <a:buNone/>
            </a:pPr>
            <a:r>
              <a:rPr lang="en-US" sz="1800" dirty="0">
                <a:solidFill>
                  <a:srgbClr val="0000FF"/>
                </a:solidFill>
                <a:latin typeface="Cascadia Mono" panose="020B0609020000020004" pitchFamily="49" charset="0"/>
              </a:rPr>
              <a:t>END</a:t>
            </a:r>
            <a:endParaRPr lang="en-IL" dirty="0"/>
          </a:p>
        </p:txBody>
      </p:sp>
      <p:sp>
        <p:nvSpPr>
          <p:cNvPr id="4" name="TextBox 3">
            <a:extLst>
              <a:ext uri="{FF2B5EF4-FFF2-40B4-BE49-F238E27FC236}">
                <a16:creationId xmlns:a16="http://schemas.microsoft.com/office/drawing/2014/main" id="{76DA39FD-498C-795C-B750-857894E55423}"/>
              </a:ext>
            </a:extLst>
          </p:cNvPr>
          <p:cNvSpPr txBox="1"/>
          <p:nvPr/>
        </p:nvSpPr>
        <p:spPr>
          <a:xfrm>
            <a:off x="3311371" y="5749161"/>
            <a:ext cx="5623079" cy="523220"/>
          </a:xfrm>
          <a:prstGeom prst="rect">
            <a:avLst/>
          </a:prstGeom>
          <a:solidFill>
            <a:schemeClr val="bg1"/>
          </a:solidFill>
          <a:effectLst>
            <a:outerShdw blurRad="50800" dist="38100" dir="8100000" algn="tr" rotWithShape="0">
              <a:prstClr val="black">
                <a:alpha val="40000"/>
              </a:prstClr>
            </a:outerShdw>
          </a:effectLst>
        </p:spPr>
        <p:txBody>
          <a:bodyPr wrap="square">
            <a:spAutoFit/>
          </a:bodyPr>
          <a:lstStyle/>
          <a:p>
            <a:r>
              <a:rPr lang="en-US" sz="1400" dirty="0"/>
              <a:t>Looks familiar?</a:t>
            </a:r>
          </a:p>
          <a:p>
            <a:r>
              <a:rPr lang="en-IL" sz="1400" dirty="0">
                <a:hlinkClick r:id="rId2"/>
              </a:rPr>
              <a:t>https://eitanblumin.com/portfolio/advanced-dynamic-search-queries/</a:t>
            </a:r>
            <a:r>
              <a:rPr lang="en-US" sz="1400" dirty="0"/>
              <a:t> </a:t>
            </a:r>
            <a:endParaRPr lang="en-IL" sz="1400" dirty="0"/>
          </a:p>
        </p:txBody>
      </p:sp>
    </p:spTree>
    <p:extLst>
      <p:ext uri="{BB962C8B-B14F-4D97-AF65-F5344CB8AC3E}">
        <p14:creationId xmlns:p14="http://schemas.microsoft.com/office/powerpoint/2010/main" val="12388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55CD-4776-82FF-F764-0B1A56A4F1C4}"/>
              </a:ext>
            </a:extLst>
          </p:cNvPr>
          <p:cNvSpPr>
            <a:spLocks noGrp="1"/>
          </p:cNvSpPr>
          <p:nvPr>
            <p:ph type="title"/>
          </p:nvPr>
        </p:nvSpPr>
        <p:spPr>
          <a:xfrm>
            <a:off x="2467449" y="461417"/>
            <a:ext cx="4952860" cy="769441"/>
          </a:xfrm>
        </p:spPr>
        <p:txBody>
          <a:bodyPr/>
          <a:lstStyle/>
          <a:p>
            <a:r>
              <a:rPr lang="en-US" dirty="0"/>
              <a:t>The Final Result</a:t>
            </a:r>
            <a:endParaRPr lang="en-IL" dirty="0"/>
          </a:p>
        </p:txBody>
      </p:sp>
      <p:pic>
        <p:nvPicPr>
          <p:cNvPr id="4" name="Content Placeholder 3">
            <a:extLst>
              <a:ext uri="{FF2B5EF4-FFF2-40B4-BE49-F238E27FC236}">
                <a16:creationId xmlns:a16="http://schemas.microsoft.com/office/drawing/2014/main" id="{283F418C-3425-16CC-FB57-A10E36910E4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760" y="2554016"/>
            <a:ext cx="778776" cy="778776"/>
          </a:xfrm>
          <a:prstGeom prst="rect">
            <a:avLst/>
          </a:prstGeom>
        </p:spPr>
      </p:pic>
      <p:sp>
        <p:nvSpPr>
          <p:cNvPr id="7" name="Cylinder 6">
            <a:extLst>
              <a:ext uri="{FF2B5EF4-FFF2-40B4-BE49-F238E27FC236}">
                <a16:creationId xmlns:a16="http://schemas.microsoft.com/office/drawing/2014/main" id="{3973C232-0224-949B-45E5-8573C102FB67}"/>
              </a:ext>
            </a:extLst>
          </p:cNvPr>
          <p:cNvSpPr/>
          <p:nvPr/>
        </p:nvSpPr>
        <p:spPr>
          <a:xfrm>
            <a:off x="5111457" y="2438820"/>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Model</a:t>
            </a:r>
            <a:endParaRPr lang="en-IL" sz="1600" dirty="0">
              <a:solidFill>
                <a:schemeClr val="accent6">
                  <a:lumMod val="50000"/>
                </a:schemeClr>
              </a:solidFill>
              <a:highlight>
                <a:srgbClr val="EDAC09"/>
              </a:highlight>
            </a:endParaRPr>
          </a:p>
        </p:txBody>
      </p:sp>
      <p:sp>
        <p:nvSpPr>
          <p:cNvPr id="8" name="Cylinder 7">
            <a:extLst>
              <a:ext uri="{FF2B5EF4-FFF2-40B4-BE49-F238E27FC236}">
                <a16:creationId xmlns:a16="http://schemas.microsoft.com/office/drawing/2014/main" id="{3FF49B87-5AED-BE21-D76B-90344B9121BB}"/>
              </a:ext>
            </a:extLst>
          </p:cNvPr>
          <p:cNvSpPr/>
          <p:nvPr/>
        </p:nvSpPr>
        <p:spPr>
          <a:xfrm>
            <a:off x="5111456" y="3575281"/>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New Tenant</a:t>
            </a:r>
          </a:p>
        </p:txBody>
      </p:sp>
      <p:sp>
        <p:nvSpPr>
          <p:cNvPr id="9" name="Cylinder 8">
            <a:extLst>
              <a:ext uri="{FF2B5EF4-FFF2-40B4-BE49-F238E27FC236}">
                <a16:creationId xmlns:a16="http://schemas.microsoft.com/office/drawing/2014/main" id="{9EA227CE-2478-9B54-EA91-87928F2F19E4}"/>
              </a:ext>
            </a:extLst>
          </p:cNvPr>
          <p:cNvSpPr/>
          <p:nvPr/>
        </p:nvSpPr>
        <p:spPr>
          <a:xfrm>
            <a:off x="3932808" y="1528161"/>
            <a:ext cx="843645" cy="688082"/>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Catalog</a:t>
            </a:r>
            <a:endParaRPr lang="en-IL" sz="1600" dirty="0">
              <a:solidFill>
                <a:schemeClr val="accent6">
                  <a:lumMod val="50000"/>
                </a:schemeClr>
              </a:solidFill>
              <a:highlight>
                <a:srgbClr val="EDAC09"/>
              </a:highlight>
            </a:endParaRPr>
          </a:p>
        </p:txBody>
      </p:sp>
      <p:cxnSp>
        <p:nvCxnSpPr>
          <p:cNvPr id="11" name="Straight Arrow Connector 10">
            <a:extLst>
              <a:ext uri="{FF2B5EF4-FFF2-40B4-BE49-F238E27FC236}">
                <a16:creationId xmlns:a16="http://schemas.microsoft.com/office/drawing/2014/main" id="{10D4A13C-47EC-1FBF-F774-F781F73EDDCE}"/>
              </a:ext>
            </a:extLst>
          </p:cNvPr>
          <p:cNvCxnSpPr>
            <a:cxnSpLocks/>
            <a:stCxn id="13" idx="1"/>
            <a:endCxn id="9" idx="4"/>
          </p:cNvCxnSpPr>
          <p:nvPr/>
        </p:nvCxnSpPr>
        <p:spPr>
          <a:xfrm flipH="1" flipV="1">
            <a:off x="4776453" y="1872202"/>
            <a:ext cx="2132840" cy="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43745EB-2467-5BCF-F9BF-5F35462C01DD}"/>
              </a:ext>
            </a:extLst>
          </p:cNvPr>
          <p:cNvCxnSpPr>
            <a:stCxn id="9" idx="3"/>
            <a:endCxn id="7" idx="2"/>
          </p:cNvCxnSpPr>
          <p:nvPr/>
        </p:nvCxnSpPr>
        <p:spPr>
          <a:xfrm rot="16200000" flipH="1">
            <a:off x="4417997" y="2152877"/>
            <a:ext cx="630095" cy="7568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552224-EC44-0922-9EB4-AC9B1276A25F}"/>
              </a:ext>
            </a:extLst>
          </p:cNvPr>
          <p:cNvCxnSpPr>
            <a:stCxn id="7" idx="3"/>
            <a:endCxn id="8" idx="1"/>
          </p:cNvCxnSpPr>
          <p:nvPr/>
        </p:nvCxnSpPr>
        <p:spPr>
          <a:xfrm flipH="1">
            <a:off x="5483411" y="3253855"/>
            <a:ext cx="1" cy="321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BEC56F8-D703-425D-4DA4-3D807C1CBC46}"/>
              </a:ext>
            </a:extLst>
          </p:cNvPr>
          <p:cNvCxnSpPr>
            <a:cxnSpLocks/>
            <a:endCxn id="9" idx="2"/>
          </p:cNvCxnSpPr>
          <p:nvPr/>
        </p:nvCxnSpPr>
        <p:spPr>
          <a:xfrm flipV="1">
            <a:off x="2675651" y="1872202"/>
            <a:ext cx="1257157" cy="1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ylinder 24">
            <a:extLst>
              <a:ext uri="{FF2B5EF4-FFF2-40B4-BE49-F238E27FC236}">
                <a16:creationId xmlns:a16="http://schemas.microsoft.com/office/drawing/2014/main" id="{C490771E-EE59-2DDE-034D-8AD33E5A272B}"/>
              </a:ext>
            </a:extLst>
          </p:cNvPr>
          <p:cNvSpPr/>
          <p:nvPr/>
        </p:nvSpPr>
        <p:spPr>
          <a:xfrm>
            <a:off x="2095493" y="3683548"/>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A</a:t>
            </a:r>
          </a:p>
        </p:txBody>
      </p:sp>
      <p:sp>
        <p:nvSpPr>
          <p:cNvPr id="26" name="Cylinder 25">
            <a:extLst>
              <a:ext uri="{FF2B5EF4-FFF2-40B4-BE49-F238E27FC236}">
                <a16:creationId xmlns:a16="http://schemas.microsoft.com/office/drawing/2014/main" id="{801AF444-0049-2C73-D0B6-5ED1F2451FAA}"/>
              </a:ext>
            </a:extLst>
          </p:cNvPr>
          <p:cNvSpPr/>
          <p:nvPr/>
        </p:nvSpPr>
        <p:spPr>
          <a:xfrm>
            <a:off x="2954785" y="3684734"/>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B</a:t>
            </a:r>
          </a:p>
        </p:txBody>
      </p:sp>
      <p:sp>
        <p:nvSpPr>
          <p:cNvPr id="27" name="Cylinder 26">
            <a:extLst>
              <a:ext uri="{FF2B5EF4-FFF2-40B4-BE49-F238E27FC236}">
                <a16:creationId xmlns:a16="http://schemas.microsoft.com/office/drawing/2014/main" id="{3B95DA56-A12E-6E1A-D078-1223C7CDE56F}"/>
              </a:ext>
            </a:extLst>
          </p:cNvPr>
          <p:cNvSpPr/>
          <p:nvPr/>
        </p:nvSpPr>
        <p:spPr>
          <a:xfrm>
            <a:off x="3814077" y="3685920"/>
            <a:ext cx="743909" cy="81503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Tenant C</a:t>
            </a:r>
          </a:p>
        </p:txBody>
      </p:sp>
      <p:grpSp>
        <p:nvGrpSpPr>
          <p:cNvPr id="30" name="Group 29">
            <a:extLst>
              <a:ext uri="{FF2B5EF4-FFF2-40B4-BE49-F238E27FC236}">
                <a16:creationId xmlns:a16="http://schemas.microsoft.com/office/drawing/2014/main" id="{9393EEC2-3947-EA42-4D35-CA8151D755AB}"/>
              </a:ext>
            </a:extLst>
          </p:cNvPr>
          <p:cNvGrpSpPr/>
          <p:nvPr/>
        </p:nvGrpSpPr>
        <p:grpSpPr>
          <a:xfrm>
            <a:off x="875816" y="2985966"/>
            <a:ext cx="792478" cy="709601"/>
            <a:chOff x="721748" y="531897"/>
            <a:chExt cx="1939460" cy="1736632"/>
          </a:xfrm>
        </p:grpSpPr>
        <p:pic>
          <p:nvPicPr>
            <p:cNvPr id="31" name="Graphic 30">
              <a:extLst>
                <a:ext uri="{FF2B5EF4-FFF2-40B4-BE49-F238E27FC236}">
                  <a16:creationId xmlns:a16="http://schemas.microsoft.com/office/drawing/2014/main" id="{4E6490B4-A861-8768-3983-E503A0F06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1748" y="531897"/>
              <a:ext cx="1697602" cy="1697602"/>
            </a:xfrm>
            <a:prstGeom prst="rect">
              <a:avLst/>
            </a:prstGeom>
          </p:spPr>
        </p:pic>
        <p:pic>
          <p:nvPicPr>
            <p:cNvPr id="32" name="Graphic 31">
              <a:extLst>
                <a:ext uri="{FF2B5EF4-FFF2-40B4-BE49-F238E27FC236}">
                  <a16:creationId xmlns:a16="http://schemas.microsoft.com/office/drawing/2014/main" id="{7F6B2C56-DAD9-AC9B-D40A-1D92F2081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8831" y="1156152"/>
              <a:ext cx="1112377" cy="1112377"/>
            </a:xfrm>
            <a:prstGeom prst="rect">
              <a:avLst/>
            </a:prstGeom>
          </p:spPr>
        </p:pic>
      </p:grpSp>
      <p:cxnSp>
        <p:nvCxnSpPr>
          <p:cNvPr id="36" name="Connector: Elbow 35">
            <a:extLst>
              <a:ext uri="{FF2B5EF4-FFF2-40B4-BE49-F238E27FC236}">
                <a16:creationId xmlns:a16="http://schemas.microsoft.com/office/drawing/2014/main" id="{F3EDEE74-26F1-D604-7AFB-B620223C695B}"/>
              </a:ext>
            </a:extLst>
          </p:cNvPr>
          <p:cNvCxnSpPr>
            <a:stCxn id="31" idx="2"/>
            <a:endCxn id="25" idx="2"/>
          </p:cNvCxnSpPr>
          <p:nvPr/>
        </p:nvCxnSpPr>
        <p:spPr>
          <a:xfrm rot="16200000" flipH="1">
            <a:off x="1453345" y="3448917"/>
            <a:ext cx="411447" cy="8728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6DEF117-B34A-90A2-A9F1-D9BBE3B0F30F}"/>
              </a:ext>
            </a:extLst>
          </p:cNvPr>
          <p:cNvCxnSpPr>
            <a:cxnSpLocks/>
            <a:endCxn id="25" idx="1"/>
          </p:cNvCxnSpPr>
          <p:nvPr/>
        </p:nvCxnSpPr>
        <p:spPr>
          <a:xfrm>
            <a:off x="2467448" y="2120072"/>
            <a:ext cx="0" cy="1563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BDFF2019-8D44-12CE-1B61-E67D0803D470}"/>
              </a:ext>
            </a:extLst>
          </p:cNvPr>
          <p:cNvCxnSpPr>
            <a:stCxn id="31" idx="3"/>
          </p:cNvCxnSpPr>
          <p:nvPr/>
        </p:nvCxnSpPr>
        <p:spPr>
          <a:xfrm flipV="1">
            <a:off x="1569469" y="2138264"/>
            <a:ext cx="2363339" cy="1194529"/>
          </a:xfrm>
          <a:prstGeom prst="bentConnector3">
            <a:avLst>
              <a:gd name="adj1" fmla="val 62396"/>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2" descr="Powershell Icon #48591 - Free Icons Library">
            <a:extLst>
              <a:ext uri="{FF2B5EF4-FFF2-40B4-BE49-F238E27FC236}">
                <a16:creationId xmlns:a16="http://schemas.microsoft.com/office/drawing/2014/main" id="{B31F7933-B8C4-5453-CEAB-C6FFDB00A6A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84291" y="4834722"/>
            <a:ext cx="661995" cy="495117"/>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Connector: Elbow 46">
            <a:extLst>
              <a:ext uri="{FF2B5EF4-FFF2-40B4-BE49-F238E27FC236}">
                <a16:creationId xmlns:a16="http://schemas.microsoft.com/office/drawing/2014/main" id="{70CF171A-F7A8-61DA-3C1B-D317109D65AB}"/>
              </a:ext>
            </a:extLst>
          </p:cNvPr>
          <p:cNvCxnSpPr>
            <a:stCxn id="45" idx="0"/>
          </p:cNvCxnSpPr>
          <p:nvPr/>
        </p:nvCxnSpPr>
        <p:spPr>
          <a:xfrm rot="16200000" flipV="1">
            <a:off x="4334480" y="2453912"/>
            <a:ext cx="2779374" cy="1982245"/>
          </a:xfrm>
          <a:prstGeom prst="bentConnector3">
            <a:avLst>
              <a:gd name="adj1" fmla="val 1001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0308ED-64A0-64E5-A693-A815094B623A}"/>
              </a:ext>
            </a:extLst>
          </p:cNvPr>
          <p:cNvCxnSpPr>
            <a:endCxn id="7" idx="4"/>
          </p:cNvCxnSpPr>
          <p:nvPr/>
        </p:nvCxnSpPr>
        <p:spPr>
          <a:xfrm rot="16200000" flipV="1">
            <a:off x="5209351" y="3492353"/>
            <a:ext cx="1988384" cy="6963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39EF010D-5B00-6F81-5DD1-2BCF7D8A50B1}"/>
              </a:ext>
            </a:extLst>
          </p:cNvPr>
          <p:cNvCxnSpPr>
            <a:stCxn id="45" idx="1"/>
            <a:endCxn id="27" idx="3"/>
          </p:cNvCxnSpPr>
          <p:nvPr/>
        </p:nvCxnSpPr>
        <p:spPr>
          <a:xfrm rot="10800000">
            <a:off x="4186033" y="4500955"/>
            <a:ext cx="2198259" cy="5813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D6F7369F-C120-4DD1-322B-C694D325A197}"/>
              </a:ext>
            </a:extLst>
          </p:cNvPr>
          <p:cNvCxnSpPr>
            <a:stCxn id="45" idx="1"/>
            <a:endCxn id="26" idx="3"/>
          </p:cNvCxnSpPr>
          <p:nvPr/>
        </p:nvCxnSpPr>
        <p:spPr>
          <a:xfrm rot="10800000">
            <a:off x="3326741" y="4499769"/>
            <a:ext cx="3057551" cy="5825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C43B14E3-DE0B-67E0-D3CC-7CC90F39FCB7}"/>
              </a:ext>
            </a:extLst>
          </p:cNvPr>
          <p:cNvCxnSpPr>
            <a:endCxn id="25" idx="3"/>
          </p:cNvCxnSpPr>
          <p:nvPr/>
        </p:nvCxnSpPr>
        <p:spPr>
          <a:xfrm rot="10800000">
            <a:off x="2467448" y="4498584"/>
            <a:ext cx="4084272" cy="583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44413286-EC28-E9B5-0E02-064ED29F504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6673" y="4751282"/>
            <a:ext cx="661996" cy="661996"/>
          </a:xfrm>
          <a:prstGeom prst="rect">
            <a:avLst/>
          </a:prstGeom>
        </p:spPr>
      </p:pic>
      <p:cxnSp>
        <p:nvCxnSpPr>
          <p:cNvPr id="59" name="Straight Arrow Connector 58">
            <a:extLst>
              <a:ext uri="{FF2B5EF4-FFF2-40B4-BE49-F238E27FC236}">
                <a16:creationId xmlns:a16="http://schemas.microsoft.com/office/drawing/2014/main" id="{2D736D51-D462-9A79-68EC-63CCFE916A4C}"/>
              </a:ext>
            </a:extLst>
          </p:cNvPr>
          <p:cNvCxnSpPr>
            <a:stCxn id="57" idx="1"/>
            <a:endCxn id="45" idx="3"/>
          </p:cNvCxnSpPr>
          <p:nvPr/>
        </p:nvCxnSpPr>
        <p:spPr>
          <a:xfrm flipH="1">
            <a:off x="7046286" y="5082280"/>
            <a:ext cx="7603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0C23961-6108-B132-1751-8E670FF1BB66}"/>
              </a:ext>
            </a:extLst>
          </p:cNvPr>
          <p:cNvSpPr txBox="1"/>
          <p:nvPr/>
        </p:nvSpPr>
        <p:spPr>
          <a:xfrm>
            <a:off x="5111456" y="1270712"/>
            <a:ext cx="1700267" cy="646331"/>
          </a:xfrm>
          <a:prstGeom prst="rect">
            <a:avLst/>
          </a:prstGeom>
          <a:noFill/>
        </p:spPr>
        <p:txBody>
          <a:bodyPr wrap="square" rtlCol="0">
            <a:spAutoFit/>
          </a:bodyPr>
          <a:lstStyle/>
          <a:p>
            <a:pPr algn="ctr"/>
            <a:r>
              <a:rPr lang="en-US" dirty="0"/>
              <a:t>Fast tenant registration</a:t>
            </a:r>
            <a:endParaRPr lang="en-IL" dirty="0"/>
          </a:p>
        </p:txBody>
      </p:sp>
      <p:sp>
        <p:nvSpPr>
          <p:cNvPr id="61" name="TextBox 60">
            <a:extLst>
              <a:ext uri="{FF2B5EF4-FFF2-40B4-BE49-F238E27FC236}">
                <a16:creationId xmlns:a16="http://schemas.microsoft.com/office/drawing/2014/main" id="{DC373B1A-22C4-1CCE-10E6-E0F04D20EBAD}"/>
              </a:ext>
            </a:extLst>
          </p:cNvPr>
          <p:cNvSpPr txBox="1"/>
          <p:nvPr/>
        </p:nvSpPr>
        <p:spPr>
          <a:xfrm>
            <a:off x="747251" y="413572"/>
            <a:ext cx="1582873" cy="646331"/>
          </a:xfrm>
          <a:prstGeom prst="rect">
            <a:avLst/>
          </a:prstGeom>
          <a:noFill/>
        </p:spPr>
        <p:txBody>
          <a:bodyPr wrap="square" rtlCol="0">
            <a:spAutoFit/>
          </a:bodyPr>
          <a:lstStyle/>
          <a:p>
            <a:pPr algn="ctr"/>
            <a:r>
              <a:rPr lang="en-US" dirty="0"/>
              <a:t>App/tenant load-balancing</a:t>
            </a:r>
            <a:endParaRPr lang="en-IL" dirty="0"/>
          </a:p>
        </p:txBody>
      </p:sp>
      <p:sp>
        <p:nvSpPr>
          <p:cNvPr id="62" name="TextBox 61">
            <a:extLst>
              <a:ext uri="{FF2B5EF4-FFF2-40B4-BE49-F238E27FC236}">
                <a16:creationId xmlns:a16="http://schemas.microsoft.com/office/drawing/2014/main" id="{2E4D4F44-5E11-76A6-A271-648071C9C76B}"/>
              </a:ext>
            </a:extLst>
          </p:cNvPr>
          <p:cNvSpPr txBox="1"/>
          <p:nvPr/>
        </p:nvSpPr>
        <p:spPr>
          <a:xfrm>
            <a:off x="491102" y="2448834"/>
            <a:ext cx="1375703" cy="646331"/>
          </a:xfrm>
          <a:prstGeom prst="rect">
            <a:avLst/>
          </a:prstGeom>
          <a:noFill/>
        </p:spPr>
        <p:txBody>
          <a:bodyPr wrap="square" rtlCol="0">
            <a:spAutoFit/>
          </a:bodyPr>
          <a:lstStyle/>
          <a:p>
            <a:pPr algn="ctr"/>
            <a:r>
              <a:rPr lang="en-US" dirty="0"/>
              <a:t>Data-driven automation</a:t>
            </a:r>
            <a:endParaRPr lang="en-IL" dirty="0"/>
          </a:p>
        </p:txBody>
      </p:sp>
      <p:sp>
        <p:nvSpPr>
          <p:cNvPr id="63" name="TextBox 62">
            <a:extLst>
              <a:ext uri="{FF2B5EF4-FFF2-40B4-BE49-F238E27FC236}">
                <a16:creationId xmlns:a16="http://schemas.microsoft.com/office/drawing/2014/main" id="{9AAE5141-4199-8E51-000E-7A476D9C9373}"/>
              </a:ext>
            </a:extLst>
          </p:cNvPr>
          <p:cNvSpPr txBox="1"/>
          <p:nvPr/>
        </p:nvSpPr>
        <p:spPr>
          <a:xfrm>
            <a:off x="5889200" y="5282611"/>
            <a:ext cx="1652180" cy="923330"/>
          </a:xfrm>
          <a:prstGeom prst="rect">
            <a:avLst/>
          </a:prstGeom>
          <a:noFill/>
        </p:spPr>
        <p:txBody>
          <a:bodyPr wrap="square" rtlCol="0">
            <a:spAutoFit/>
          </a:bodyPr>
          <a:lstStyle/>
          <a:p>
            <a:pPr algn="ctr"/>
            <a:r>
              <a:rPr lang="en-US" dirty="0"/>
              <a:t>Data-driven change automation</a:t>
            </a:r>
            <a:endParaRPr lang="en-IL" dirty="0"/>
          </a:p>
        </p:txBody>
      </p:sp>
      <p:sp>
        <p:nvSpPr>
          <p:cNvPr id="64" name="TextBox 63">
            <a:extLst>
              <a:ext uri="{FF2B5EF4-FFF2-40B4-BE49-F238E27FC236}">
                <a16:creationId xmlns:a16="http://schemas.microsoft.com/office/drawing/2014/main" id="{F2CF457B-A185-C3FB-D2FE-CA55C5C47FD1}"/>
              </a:ext>
            </a:extLst>
          </p:cNvPr>
          <p:cNvSpPr txBox="1"/>
          <p:nvPr/>
        </p:nvSpPr>
        <p:spPr>
          <a:xfrm>
            <a:off x="7093703" y="2838447"/>
            <a:ext cx="1795556" cy="646331"/>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dirty="0"/>
              <a:t>Time-to-delivery:</a:t>
            </a:r>
          </a:p>
          <a:p>
            <a:pPr algn="ctr"/>
            <a:r>
              <a:rPr lang="en-US" dirty="0"/>
              <a:t>~half a year</a:t>
            </a:r>
            <a:endParaRPr lang="en-IL" dirty="0"/>
          </a:p>
        </p:txBody>
      </p:sp>
      <p:grpSp>
        <p:nvGrpSpPr>
          <p:cNvPr id="3" name="Group 2">
            <a:extLst>
              <a:ext uri="{FF2B5EF4-FFF2-40B4-BE49-F238E27FC236}">
                <a16:creationId xmlns:a16="http://schemas.microsoft.com/office/drawing/2014/main" id="{DFE86F75-AA4A-BC32-B89C-CD2D6581B9F0}"/>
              </a:ext>
            </a:extLst>
          </p:cNvPr>
          <p:cNvGrpSpPr/>
          <p:nvPr/>
        </p:nvGrpSpPr>
        <p:grpSpPr>
          <a:xfrm>
            <a:off x="457201" y="1067039"/>
            <a:ext cx="2218450" cy="748233"/>
            <a:chOff x="6473751" y="2871096"/>
            <a:chExt cx="2218450" cy="748233"/>
          </a:xfrm>
        </p:grpSpPr>
        <p:sp>
          <p:nvSpPr>
            <p:cNvPr id="5" name="Rectangle 4">
              <a:extLst>
                <a:ext uri="{FF2B5EF4-FFF2-40B4-BE49-F238E27FC236}">
                  <a16:creationId xmlns:a16="http://schemas.microsoft.com/office/drawing/2014/main" id="{9218ACC2-75BD-662E-9CBE-FE25E18E93F0}"/>
                </a:ext>
              </a:extLst>
            </p:cNvPr>
            <p:cNvSpPr/>
            <p:nvPr/>
          </p:nvSpPr>
          <p:spPr>
            <a:xfrm>
              <a:off x="6520501" y="2909729"/>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Service</a:t>
              </a:r>
              <a:endParaRPr lang="en-IL" dirty="0"/>
            </a:p>
          </p:txBody>
        </p:sp>
        <p:pic>
          <p:nvPicPr>
            <p:cNvPr id="10" name="Graphic 9" descr="Single gear with solid fill">
              <a:extLst>
                <a:ext uri="{FF2B5EF4-FFF2-40B4-BE49-F238E27FC236}">
                  <a16:creationId xmlns:a16="http://schemas.microsoft.com/office/drawing/2014/main" id="{87FFBF06-A5B7-D528-2B37-4B6790CF3C9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73751" y="2871096"/>
              <a:ext cx="512298" cy="512298"/>
            </a:xfrm>
            <a:prstGeom prst="rect">
              <a:avLst/>
            </a:prstGeom>
          </p:spPr>
        </p:pic>
      </p:grpSp>
      <p:grpSp>
        <p:nvGrpSpPr>
          <p:cNvPr id="12" name="Group 11">
            <a:extLst>
              <a:ext uri="{FF2B5EF4-FFF2-40B4-BE49-F238E27FC236}">
                <a16:creationId xmlns:a16="http://schemas.microsoft.com/office/drawing/2014/main" id="{511BDCBD-EAAB-1C1F-6791-AF779510CA1E}"/>
              </a:ext>
            </a:extLst>
          </p:cNvPr>
          <p:cNvGrpSpPr/>
          <p:nvPr/>
        </p:nvGrpSpPr>
        <p:grpSpPr>
          <a:xfrm>
            <a:off x="6909293" y="1514222"/>
            <a:ext cx="2171700" cy="717607"/>
            <a:chOff x="6515100" y="1485937"/>
            <a:chExt cx="2171700" cy="717607"/>
          </a:xfrm>
        </p:grpSpPr>
        <p:sp>
          <p:nvSpPr>
            <p:cNvPr id="13" name="Rectangle 12">
              <a:extLst>
                <a:ext uri="{FF2B5EF4-FFF2-40B4-BE49-F238E27FC236}">
                  <a16:creationId xmlns:a16="http://schemas.microsoft.com/office/drawing/2014/main" id="{AF298727-A583-7A40-60B1-1F84BCD5F5B9}"/>
                </a:ext>
              </a:extLst>
            </p:cNvPr>
            <p:cNvSpPr/>
            <p:nvPr/>
          </p:nvSpPr>
          <p:spPr>
            <a:xfrm>
              <a:off x="6515100" y="1493944"/>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endParaRPr lang="en-IL" dirty="0"/>
            </a:p>
          </p:txBody>
        </p:sp>
        <p:pic>
          <p:nvPicPr>
            <p:cNvPr id="14" name="Graphic 13" descr="World with solid fill">
              <a:extLst>
                <a:ext uri="{FF2B5EF4-FFF2-40B4-BE49-F238E27FC236}">
                  <a16:creationId xmlns:a16="http://schemas.microsoft.com/office/drawing/2014/main" id="{B6D9D8C2-306D-F77F-60F3-5926E71374F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22734" y="1485937"/>
              <a:ext cx="469143" cy="469143"/>
            </a:xfrm>
            <a:prstGeom prst="rect">
              <a:avLst/>
            </a:prstGeom>
          </p:spPr>
        </p:pic>
      </p:grpSp>
      <p:grpSp>
        <p:nvGrpSpPr>
          <p:cNvPr id="20" name="Group 19">
            <a:extLst>
              <a:ext uri="{FF2B5EF4-FFF2-40B4-BE49-F238E27FC236}">
                <a16:creationId xmlns:a16="http://schemas.microsoft.com/office/drawing/2014/main" id="{54D0ABCA-20EE-32AC-8A75-AD703C0D3F3A}"/>
              </a:ext>
            </a:extLst>
          </p:cNvPr>
          <p:cNvGrpSpPr/>
          <p:nvPr/>
        </p:nvGrpSpPr>
        <p:grpSpPr>
          <a:xfrm>
            <a:off x="609601" y="1219439"/>
            <a:ext cx="2218450" cy="748233"/>
            <a:chOff x="6473751" y="2871096"/>
            <a:chExt cx="2218450" cy="748233"/>
          </a:xfrm>
        </p:grpSpPr>
        <p:sp>
          <p:nvSpPr>
            <p:cNvPr id="21" name="Rectangle 20">
              <a:extLst>
                <a:ext uri="{FF2B5EF4-FFF2-40B4-BE49-F238E27FC236}">
                  <a16:creationId xmlns:a16="http://schemas.microsoft.com/office/drawing/2014/main" id="{5C998F36-7CEC-E1BE-C3F4-6A562CB5E653}"/>
                </a:ext>
              </a:extLst>
            </p:cNvPr>
            <p:cNvSpPr/>
            <p:nvPr/>
          </p:nvSpPr>
          <p:spPr>
            <a:xfrm>
              <a:off x="6520501" y="2909729"/>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Service</a:t>
              </a:r>
              <a:endParaRPr lang="en-IL" dirty="0"/>
            </a:p>
          </p:txBody>
        </p:sp>
        <p:pic>
          <p:nvPicPr>
            <p:cNvPr id="22" name="Graphic 21" descr="Single gear with solid fill">
              <a:extLst>
                <a:ext uri="{FF2B5EF4-FFF2-40B4-BE49-F238E27FC236}">
                  <a16:creationId xmlns:a16="http://schemas.microsoft.com/office/drawing/2014/main" id="{92E41E87-7767-60A1-D1AC-8B23502D600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73751" y="2871096"/>
              <a:ext cx="512298" cy="512298"/>
            </a:xfrm>
            <a:prstGeom prst="rect">
              <a:avLst/>
            </a:prstGeom>
          </p:spPr>
        </p:pic>
      </p:grpSp>
      <p:grpSp>
        <p:nvGrpSpPr>
          <p:cNvPr id="28" name="Group 27">
            <a:extLst>
              <a:ext uri="{FF2B5EF4-FFF2-40B4-BE49-F238E27FC236}">
                <a16:creationId xmlns:a16="http://schemas.microsoft.com/office/drawing/2014/main" id="{5E6F0D44-6916-78E2-5EAD-F1551FBF344E}"/>
              </a:ext>
            </a:extLst>
          </p:cNvPr>
          <p:cNvGrpSpPr/>
          <p:nvPr/>
        </p:nvGrpSpPr>
        <p:grpSpPr>
          <a:xfrm>
            <a:off x="762001" y="1371839"/>
            <a:ext cx="2218450" cy="748233"/>
            <a:chOff x="6473751" y="2871096"/>
            <a:chExt cx="2218450" cy="748233"/>
          </a:xfrm>
        </p:grpSpPr>
        <p:sp>
          <p:nvSpPr>
            <p:cNvPr id="29" name="Rectangle 28">
              <a:extLst>
                <a:ext uri="{FF2B5EF4-FFF2-40B4-BE49-F238E27FC236}">
                  <a16:creationId xmlns:a16="http://schemas.microsoft.com/office/drawing/2014/main" id="{B0CFDA66-25BB-B300-07F1-818F7AB897EB}"/>
                </a:ext>
              </a:extLst>
            </p:cNvPr>
            <p:cNvSpPr/>
            <p:nvPr/>
          </p:nvSpPr>
          <p:spPr>
            <a:xfrm>
              <a:off x="6520501" y="2909729"/>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Service</a:t>
              </a:r>
              <a:endParaRPr lang="en-IL" dirty="0"/>
            </a:p>
          </p:txBody>
        </p:sp>
        <p:pic>
          <p:nvPicPr>
            <p:cNvPr id="33" name="Graphic 32" descr="Single gear with solid fill">
              <a:extLst>
                <a:ext uri="{FF2B5EF4-FFF2-40B4-BE49-F238E27FC236}">
                  <a16:creationId xmlns:a16="http://schemas.microsoft.com/office/drawing/2014/main" id="{756D6182-2B3C-F391-E73E-65973AFC1E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73751" y="2871096"/>
              <a:ext cx="512298" cy="512298"/>
            </a:xfrm>
            <a:prstGeom prst="rect">
              <a:avLst/>
            </a:prstGeom>
          </p:spPr>
        </p:pic>
      </p:grpSp>
      <p:sp>
        <p:nvSpPr>
          <p:cNvPr id="6" name="TextBox 5">
            <a:extLst>
              <a:ext uri="{FF2B5EF4-FFF2-40B4-BE49-F238E27FC236}">
                <a16:creationId xmlns:a16="http://schemas.microsoft.com/office/drawing/2014/main" id="{E769C14D-5CCF-CA1C-9A26-A8B4A4411063}"/>
              </a:ext>
            </a:extLst>
          </p:cNvPr>
          <p:cNvSpPr txBox="1"/>
          <p:nvPr/>
        </p:nvSpPr>
        <p:spPr>
          <a:xfrm>
            <a:off x="7443400" y="5374944"/>
            <a:ext cx="1388542" cy="369332"/>
          </a:xfrm>
          <a:prstGeom prst="rect">
            <a:avLst/>
          </a:prstGeom>
          <a:noFill/>
        </p:spPr>
        <p:txBody>
          <a:bodyPr wrap="square" rtlCol="0">
            <a:spAutoFit/>
          </a:bodyPr>
          <a:lstStyle/>
          <a:p>
            <a:pPr algn="ctr"/>
            <a:r>
              <a:rPr lang="en-US" dirty="0"/>
              <a:t>SSDT + Git</a:t>
            </a:r>
          </a:p>
        </p:txBody>
      </p:sp>
    </p:spTree>
    <p:extLst>
      <p:ext uri="{BB962C8B-B14F-4D97-AF65-F5344CB8AC3E}">
        <p14:creationId xmlns:p14="http://schemas.microsoft.com/office/powerpoint/2010/main" val="8876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C31D-4C6A-3CB2-494C-2334B152CF53}"/>
              </a:ext>
            </a:extLst>
          </p:cNvPr>
          <p:cNvSpPr>
            <a:spLocks noGrp="1"/>
          </p:cNvSpPr>
          <p:nvPr>
            <p:ph type="title"/>
          </p:nvPr>
        </p:nvSpPr>
        <p:spPr/>
        <p:txBody>
          <a:bodyPr/>
          <a:lstStyle/>
          <a:p>
            <a:r>
              <a:rPr lang="en-US" dirty="0"/>
              <a:t>Final Thoughts</a:t>
            </a:r>
            <a:endParaRPr lang="en-IL" dirty="0"/>
          </a:p>
        </p:txBody>
      </p:sp>
      <p:sp>
        <p:nvSpPr>
          <p:cNvPr id="3" name="Content Placeholder 2">
            <a:extLst>
              <a:ext uri="{FF2B5EF4-FFF2-40B4-BE49-F238E27FC236}">
                <a16:creationId xmlns:a16="http://schemas.microsoft.com/office/drawing/2014/main" id="{FDB3FD15-64CF-4B6E-396D-131BBA7A0765}"/>
              </a:ext>
            </a:extLst>
          </p:cNvPr>
          <p:cNvSpPr>
            <a:spLocks noGrp="1"/>
          </p:cNvSpPr>
          <p:nvPr>
            <p:ph idx="1"/>
          </p:nvPr>
        </p:nvSpPr>
        <p:spPr>
          <a:xfrm>
            <a:off x="1200958" y="1101562"/>
            <a:ext cx="7485840" cy="4708525"/>
          </a:xfrm>
        </p:spPr>
        <p:txBody>
          <a:bodyPr/>
          <a:lstStyle/>
          <a:p>
            <a:r>
              <a:rPr lang="en-US" dirty="0"/>
              <a:t>Focus on data-driven logic</a:t>
            </a:r>
          </a:p>
          <a:p>
            <a:pPr lvl="1"/>
            <a:r>
              <a:rPr lang="en-US" dirty="0"/>
              <a:t>Operational</a:t>
            </a:r>
          </a:p>
          <a:p>
            <a:pPr lvl="1"/>
            <a:r>
              <a:rPr lang="en-US" dirty="0"/>
              <a:t>Maintenance</a:t>
            </a:r>
          </a:p>
          <a:p>
            <a:pPr lvl="1"/>
            <a:r>
              <a:rPr lang="en-US" dirty="0"/>
              <a:t>Management</a:t>
            </a:r>
          </a:p>
          <a:p>
            <a:pPr lvl="1"/>
            <a:r>
              <a:rPr lang="en-US" dirty="0"/>
              <a:t>Automation</a:t>
            </a:r>
          </a:p>
          <a:p>
            <a:r>
              <a:rPr lang="en-US" dirty="0"/>
              <a:t>Don’t forget security</a:t>
            </a:r>
          </a:p>
          <a:p>
            <a:r>
              <a:rPr lang="en-US" dirty="0"/>
              <a:t>Design may vary for your use case</a:t>
            </a:r>
          </a:p>
          <a:p>
            <a:pPr lvl="1"/>
            <a:r>
              <a:rPr lang="en-US" dirty="0"/>
              <a:t>Need begets technology, but sometimes not?</a:t>
            </a:r>
          </a:p>
        </p:txBody>
      </p:sp>
      <p:pic>
        <p:nvPicPr>
          <p:cNvPr id="5" name="Graphic 4" descr="Thought bubble with solid fill">
            <a:extLst>
              <a:ext uri="{FF2B5EF4-FFF2-40B4-BE49-F238E27FC236}">
                <a16:creationId xmlns:a16="http://schemas.microsoft.com/office/drawing/2014/main" id="{43E5A9A5-BF11-9251-589A-BD1AA0DA7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2398" y="175334"/>
            <a:ext cx="914400" cy="914400"/>
          </a:xfrm>
          <a:prstGeom prst="rect">
            <a:avLst/>
          </a:prstGeom>
        </p:spPr>
      </p:pic>
    </p:spTree>
    <p:extLst>
      <p:ext uri="{BB962C8B-B14F-4D97-AF65-F5344CB8AC3E}">
        <p14:creationId xmlns:p14="http://schemas.microsoft.com/office/powerpoint/2010/main" val="1759288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4C46-731D-CCD1-7D71-5EE5BFEE3CE9}"/>
              </a:ext>
            </a:extLst>
          </p:cNvPr>
          <p:cNvSpPr>
            <a:spLocks noGrp="1"/>
          </p:cNvSpPr>
          <p:nvPr>
            <p:ph type="title"/>
          </p:nvPr>
        </p:nvSpPr>
        <p:spPr/>
        <p:txBody>
          <a:bodyPr/>
          <a:lstStyle/>
          <a:p>
            <a:r>
              <a:rPr lang="en-US" dirty="0"/>
              <a:t>Sample Project</a:t>
            </a:r>
            <a:endParaRPr lang="en-IL" dirty="0"/>
          </a:p>
        </p:txBody>
      </p:sp>
      <p:sp>
        <p:nvSpPr>
          <p:cNvPr id="3" name="Content Placeholder 2">
            <a:extLst>
              <a:ext uri="{FF2B5EF4-FFF2-40B4-BE49-F238E27FC236}">
                <a16:creationId xmlns:a16="http://schemas.microsoft.com/office/drawing/2014/main" id="{2061D22A-FA02-1F16-3021-635D592F65F3}"/>
              </a:ext>
            </a:extLst>
          </p:cNvPr>
          <p:cNvSpPr>
            <a:spLocks noGrp="1"/>
          </p:cNvSpPr>
          <p:nvPr>
            <p:ph idx="1"/>
          </p:nvPr>
        </p:nvSpPr>
        <p:spPr>
          <a:xfrm>
            <a:off x="506028" y="2713238"/>
            <a:ext cx="8131944" cy="1431524"/>
          </a:xfrm>
        </p:spPr>
        <p:txBody>
          <a:bodyPr>
            <a:normAutofit/>
          </a:bodyPr>
          <a:lstStyle/>
          <a:p>
            <a:pPr marL="0" indent="0" algn="ctr">
              <a:buNone/>
            </a:pPr>
            <a:r>
              <a:rPr lang="en-US" sz="2800" dirty="0"/>
              <a:t>GitHub.com/MadeiraData/multi_tenancy_ssdt_sample</a:t>
            </a:r>
          </a:p>
        </p:txBody>
      </p:sp>
      <p:pic>
        <p:nvPicPr>
          <p:cNvPr id="6" name="Graphic 5">
            <a:hlinkClick r:id="rId2"/>
            <a:extLst>
              <a:ext uri="{FF2B5EF4-FFF2-40B4-BE49-F238E27FC236}">
                <a16:creationId xmlns:a16="http://schemas.microsoft.com/office/drawing/2014/main" id="{10EC7941-811B-8DED-7B76-796D25FACD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7650" y="236537"/>
            <a:ext cx="1219200" cy="1219200"/>
          </a:xfrm>
          <a:prstGeom prst="rect">
            <a:avLst/>
          </a:prstGeom>
        </p:spPr>
      </p:pic>
    </p:spTree>
    <p:extLst>
      <p:ext uri="{BB962C8B-B14F-4D97-AF65-F5344CB8AC3E}">
        <p14:creationId xmlns:p14="http://schemas.microsoft.com/office/powerpoint/2010/main" val="1367950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4C46-731D-CCD1-7D71-5EE5BFEE3CE9}"/>
              </a:ext>
            </a:extLst>
          </p:cNvPr>
          <p:cNvSpPr>
            <a:spLocks noGrp="1"/>
          </p:cNvSpPr>
          <p:nvPr>
            <p:ph type="title"/>
          </p:nvPr>
        </p:nvSpPr>
        <p:spPr/>
        <p:txBody>
          <a:bodyPr/>
          <a:lstStyle/>
          <a:p>
            <a:r>
              <a:rPr lang="en-US" dirty="0"/>
              <a:t>Additional Resources</a:t>
            </a:r>
            <a:endParaRPr lang="en-IL" dirty="0"/>
          </a:p>
        </p:txBody>
      </p:sp>
      <p:sp>
        <p:nvSpPr>
          <p:cNvPr id="3" name="Content Placeholder 2">
            <a:extLst>
              <a:ext uri="{FF2B5EF4-FFF2-40B4-BE49-F238E27FC236}">
                <a16:creationId xmlns:a16="http://schemas.microsoft.com/office/drawing/2014/main" id="{2061D22A-FA02-1F16-3021-635D592F65F3}"/>
              </a:ext>
            </a:extLst>
          </p:cNvPr>
          <p:cNvSpPr>
            <a:spLocks noGrp="1"/>
          </p:cNvSpPr>
          <p:nvPr>
            <p:ph idx="1"/>
          </p:nvPr>
        </p:nvSpPr>
        <p:spPr>
          <a:xfrm>
            <a:off x="843378" y="1417638"/>
            <a:ext cx="8149701" cy="4708525"/>
          </a:xfrm>
        </p:spPr>
        <p:txBody>
          <a:bodyPr>
            <a:normAutofit/>
          </a:bodyPr>
          <a:lstStyle/>
          <a:p>
            <a:r>
              <a:rPr lang="en-US" sz="2000" dirty="0">
                <a:hlinkClick r:id="rId2"/>
              </a:rPr>
              <a:t>https://learn.microsoft.com/azure/azure-sql/database/saas-tenancy-app-design-patterns</a:t>
            </a:r>
            <a:r>
              <a:rPr lang="en-US" sz="2000" dirty="0"/>
              <a:t> (duh, obviously)</a:t>
            </a:r>
          </a:p>
          <a:p>
            <a:r>
              <a:rPr lang="en-US" sz="2000" dirty="0"/>
              <a:t>Blog post series by </a:t>
            </a:r>
            <a:r>
              <a:rPr lang="en-US" sz="2000" dirty="0">
                <a:hlinkClick r:id="rId3"/>
              </a:rPr>
              <a:t>Erwin </a:t>
            </a:r>
            <a:r>
              <a:rPr lang="en-US" sz="2000" dirty="0" err="1">
                <a:hlinkClick r:id="rId3"/>
              </a:rPr>
              <a:t>Staal</a:t>
            </a:r>
            <a:r>
              <a:rPr lang="en-US" sz="2000" dirty="0"/>
              <a:t> from 2020-2021:</a:t>
            </a:r>
            <a:br>
              <a:rPr lang="en-US" sz="2000" dirty="0"/>
            </a:br>
            <a:r>
              <a:rPr lang="en-US" sz="2000" dirty="0"/>
              <a:t>(focused on </a:t>
            </a:r>
            <a:r>
              <a:rPr lang="en-US" sz="2000" dirty="0" err="1"/>
              <a:t>AzureSQL</a:t>
            </a:r>
            <a:r>
              <a:rPr lang="en-US" sz="2000" dirty="0"/>
              <a:t> and EF, but incomplete as of today)</a:t>
            </a:r>
          </a:p>
          <a:p>
            <a:pPr lvl="1"/>
            <a:r>
              <a:rPr lang="en-US" sz="1800" dirty="0">
                <a:hlinkClick r:id="rId4"/>
              </a:rPr>
              <a:t>https://erwinstaal.nl/posts/database-per-tenant-series/</a:t>
            </a:r>
            <a:endParaRPr lang="en-US" sz="1800" dirty="0"/>
          </a:p>
          <a:p>
            <a:pPr lvl="1"/>
            <a:r>
              <a:rPr lang="en-US" sz="1800" dirty="0">
                <a:hlinkClick r:id="rId5"/>
              </a:rPr>
              <a:t>https://erwinstaal.nl/posts/db-per-tenant-catalog-database-infrastructure/</a:t>
            </a:r>
            <a:endParaRPr lang="en-US" sz="1800" dirty="0"/>
          </a:p>
          <a:p>
            <a:pPr lvl="1"/>
            <a:r>
              <a:rPr lang="en-US" sz="1800" dirty="0">
                <a:hlinkClick r:id="rId6"/>
              </a:rPr>
              <a:t>https://erwinstaal.nl/posts/db-per-tenant-catalog-database-ef-core-migrations/</a:t>
            </a:r>
            <a:endParaRPr lang="en-US" sz="1800" dirty="0"/>
          </a:p>
          <a:p>
            <a:pPr lvl="1"/>
            <a:r>
              <a:rPr lang="en-US" sz="1800" dirty="0">
                <a:hlinkClick r:id="rId7"/>
              </a:rPr>
              <a:t>https://erwinstaal.nl/posts/db-per-tenant-code/</a:t>
            </a:r>
            <a:endParaRPr lang="en-US" sz="1800" dirty="0"/>
          </a:p>
          <a:p>
            <a:r>
              <a:rPr lang="en-IL" sz="2000" dirty="0">
                <a:hlinkClick r:id="rId8"/>
              </a:rPr>
              <a:t>https://eitanblumin.com/project-type/ci-and-cd-with-ssdt</a:t>
            </a:r>
            <a:endParaRPr lang="en-US" sz="2000" dirty="0"/>
          </a:p>
          <a:p>
            <a:r>
              <a:rPr lang="en-US" sz="2000" dirty="0">
                <a:hlinkClick r:id="rId9"/>
              </a:rPr>
              <a:t>https://github.com/MadeiraData/DynamicFilters/</a:t>
            </a:r>
            <a:endParaRPr lang="en-US" sz="2000" dirty="0"/>
          </a:p>
        </p:txBody>
      </p:sp>
      <p:pic>
        <p:nvPicPr>
          <p:cNvPr id="5" name="Graphic 4" descr="Books with solid fill">
            <a:extLst>
              <a:ext uri="{FF2B5EF4-FFF2-40B4-BE49-F238E27FC236}">
                <a16:creationId xmlns:a16="http://schemas.microsoft.com/office/drawing/2014/main" id="{1BE59E76-709B-C554-49BF-AE9544AB96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81150" y="156660"/>
            <a:ext cx="914400" cy="914400"/>
          </a:xfrm>
          <a:prstGeom prst="rect">
            <a:avLst/>
          </a:prstGeom>
        </p:spPr>
      </p:pic>
    </p:spTree>
    <p:extLst>
      <p:ext uri="{BB962C8B-B14F-4D97-AF65-F5344CB8AC3E}">
        <p14:creationId xmlns:p14="http://schemas.microsoft.com/office/powerpoint/2010/main" val="374434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06410" y="1530868"/>
            <a:ext cx="8925863" cy="2708434"/>
          </a:xfrm>
          <a:prstGeom prst="rect">
            <a:avLst/>
          </a:prstGeom>
          <a:noFill/>
          <a:ln w="25400">
            <a:noFill/>
          </a:ln>
        </p:spPr>
        <p:txBody>
          <a:bodyPr wrap="square" rtlCol="0">
            <a:spAutoFit/>
          </a:bodyPr>
          <a:lstStyle/>
          <a:p>
            <a:pPr marL="360000" indent="-360000">
              <a:spcBef>
                <a:spcPts val="600"/>
              </a:spcBef>
              <a:tabLst>
                <a:tab pos="179388" algn="l"/>
                <a:tab pos="1795463" algn="l"/>
              </a:tabLst>
            </a:pPr>
            <a:r>
              <a:rPr lang="en-US" sz="2000" dirty="0">
                <a:solidFill>
                  <a:srgbClr val="002060"/>
                </a:solidFill>
                <a:latin typeface="Calibri" pitchFamily="34" charset="0"/>
              </a:rPr>
              <a:t>Name:	Eitan Blumin</a:t>
            </a:r>
          </a:p>
          <a:p>
            <a:pPr marL="360000" indent="-360000">
              <a:spcBef>
                <a:spcPts val="600"/>
              </a:spcBef>
              <a:tabLst>
                <a:tab pos="179388" algn="l"/>
                <a:tab pos="1795463" algn="l"/>
              </a:tabLst>
            </a:pPr>
            <a:r>
              <a:rPr lang="en-US" sz="2000" dirty="0">
                <a:solidFill>
                  <a:srgbClr val="002060"/>
                </a:solidFill>
                <a:latin typeface="Calibri" pitchFamily="34" charset="0"/>
              </a:rPr>
              <a:t>Email Address:	</a:t>
            </a:r>
            <a:r>
              <a:rPr lang="en-US" sz="2000" dirty="0">
                <a:solidFill>
                  <a:srgbClr val="002060"/>
                </a:solidFill>
                <a:latin typeface="Calibri" pitchFamily="34" charset="0"/>
                <a:hlinkClick r:id="rId2"/>
              </a:rPr>
              <a:t>eitan@madeiradata.com</a:t>
            </a:r>
            <a:r>
              <a:rPr lang="en-US" sz="2000" dirty="0">
                <a:solidFill>
                  <a:srgbClr val="002060"/>
                </a:solidFill>
                <a:latin typeface="Calibri" pitchFamily="34" charset="0"/>
              </a:rPr>
              <a:t> </a:t>
            </a:r>
          </a:p>
          <a:p>
            <a:pPr marL="360000" indent="-360000">
              <a:spcBef>
                <a:spcPts val="600"/>
              </a:spcBef>
              <a:tabLst>
                <a:tab pos="179388" algn="l"/>
                <a:tab pos="1795463" algn="l"/>
              </a:tabLst>
            </a:pPr>
            <a:r>
              <a:rPr lang="en-US" sz="2000" dirty="0">
                <a:solidFill>
                  <a:srgbClr val="002060"/>
                </a:solidFill>
                <a:latin typeface="Calibri" pitchFamily="34" charset="0"/>
              </a:rPr>
              <a:t>Twitter:	</a:t>
            </a:r>
            <a:r>
              <a:rPr lang="en-US" sz="2000" dirty="0">
                <a:solidFill>
                  <a:srgbClr val="002060"/>
                </a:solidFill>
                <a:latin typeface="Calibri" pitchFamily="34" charset="0"/>
                <a:hlinkClick r:id="rId3"/>
              </a:rPr>
              <a:t>@</a:t>
            </a:r>
            <a:r>
              <a:rPr lang="en-US" sz="2000" dirty="0" err="1">
                <a:solidFill>
                  <a:srgbClr val="002060"/>
                </a:solidFill>
                <a:latin typeface="Calibri" pitchFamily="34" charset="0"/>
                <a:hlinkClick r:id="rId3"/>
              </a:rPr>
              <a:t>EitanBlumin</a:t>
            </a:r>
            <a:endParaRPr lang="en-US" sz="2000" dirty="0">
              <a:solidFill>
                <a:srgbClr val="002060"/>
              </a:solidFill>
              <a:latin typeface="Calibri" pitchFamily="34" charset="0"/>
            </a:endParaRPr>
          </a:p>
          <a:p>
            <a:pPr marL="360000" indent="-360000">
              <a:spcBef>
                <a:spcPts val="600"/>
              </a:spcBef>
              <a:tabLst>
                <a:tab pos="179388" algn="l"/>
                <a:tab pos="1795463" algn="l"/>
              </a:tabLst>
            </a:pPr>
            <a:r>
              <a:rPr lang="en-US" sz="2000" dirty="0">
                <a:solidFill>
                  <a:srgbClr val="002060"/>
                </a:solidFill>
                <a:latin typeface="Calibri" pitchFamily="34" charset="0"/>
              </a:rPr>
              <a:t>LinkedIn:	</a:t>
            </a:r>
            <a:r>
              <a:rPr lang="en-US" sz="2000" dirty="0">
                <a:solidFill>
                  <a:srgbClr val="002060"/>
                </a:solidFill>
                <a:latin typeface="Calibri" pitchFamily="34" charset="0"/>
                <a:hlinkClick r:id="rId4"/>
              </a:rPr>
              <a:t>linkedin.com/in/eitanblumin</a:t>
            </a:r>
            <a:r>
              <a:rPr lang="en-US" sz="2000" dirty="0">
                <a:solidFill>
                  <a:srgbClr val="002060"/>
                </a:solidFill>
                <a:latin typeface="Calibri" pitchFamily="34" charset="0"/>
              </a:rPr>
              <a:t> </a:t>
            </a:r>
          </a:p>
          <a:p>
            <a:pPr marL="360000" indent="-360000">
              <a:spcBef>
                <a:spcPts val="600"/>
              </a:spcBef>
              <a:tabLst>
                <a:tab pos="179388" algn="l"/>
                <a:tab pos="1795463" algn="l"/>
              </a:tabLst>
            </a:pPr>
            <a:r>
              <a:rPr lang="en-US" sz="2000" dirty="0">
                <a:solidFill>
                  <a:srgbClr val="002060"/>
                </a:solidFill>
                <a:latin typeface="Calibri" pitchFamily="34" charset="0"/>
              </a:rPr>
              <a:t>Blog:	</a:t>
            </a:r>
            <a:r>
              <a:rPr lang="en-US" sz="2000" dirty="0">
                <a:solidFill>
                  <a:srgbClr val="002060"/>
                </a:solidFill>
                <a:latin typeface="Calibri" pitchFamily="34" charset="0"/>
                <a:hlinkClick r:id="rId5"/>
              </a:rPr>
              <a:t>EitanBlumin.com</a:t>
            </a:r>
            <a:r>
              <a:rPr lang="en-US" sz="2000" dirty="0">
                <a:solidFill>
                  <a:srgbClr val="002060"/>
                </a:solidFill>
                <a:latin typeface="Calibri" pitchFamily="34" charset="0"/>
              </a:rPr>
              <a:t> </a:t>
            </a:r>
          </a:p>
          <a:p>
            <a:pPr marL="360000" indent="-360000">
              <a:spcBef>
                <a:spcPts val="600"/>
              </a:spcBef>
              <a:tabLst>
                <a:tab pos="179388" algn="l"/>
                <a:tab pos="1795463" algn="l"/>
              </a:tabLst>
            </a:pPr>
            <a:r>
              <a:rPr lang="en-US" sz="2000" dirty="0">
                <a:solidFill>
                  <a:srgbClr val="002060"/>
                </a:solidFill>
                <a:latin typeface="Calibri" pitchFamily="34" charset="0"/>
              </a:rPr>
              <a:t>Podcast:	</a:t>
            </a:r>
            <a:r>
              <a:rPr lang="en-US" sz="2000" dirty="0">
                <a:solidFill>
                  <a:srgbClr val="002060"/>
                </a:solidFill>
                <a:latin typeface="Calibri" pitchFamily="34" charset="0"/>
                <a:hlinkClick r:id="rId6"/>
              </a:rPr>
              <a:t>SqlServerRadio.co.il</a:t>
            </a:r>
            <a:r>
              <a:rPr lang="en-US" sz="2000" dirty="0">
                <a:solidFill>
                  <a:srgbClr val="002060"/>
                </a:solidFill>
                <a:latin typeface="Calibri" pitchFamily="34" charset="0"/>
              </a:rPr>
              <a:t> |</a:t>
            </a:r>
            <a:r>
              <a:rPr lang="en-US" sz="2000" dirty="0">
                <a:solidFill>
                  <a:srgbClr val="002060"/>
                </a:solidFill>
                <a:latin typeface="Calibri" pitchFamily="34" charset="0"/>
                <a:hlinkClick r:id="rId7"/>
              </a:rPr>
              <a:t>SqlServerRadio.com</a:t>
            </a:r>
            <a:r>
              <a:rPr lang="en-US" sz="2000" dirty="0">
                <a:solidFill>
                  <a:srgbClr val="002060"/>
                </a:solidFill>
                <a:latin typeface="Calibri" pitchFamily="34" charset="0"/>
              </a:rPr>
              <a:t> </a:t>
            </a:r>
          </a:p>
          <a:p>
            <a:pPr marL="360000" indent="-360000">
              <a:spcBef>
                <a:spcPts val="600"/>
              </a:spcBef>
              <a:tabLst>
                <a:tab pos="179388" algn="l"/>
                <a:tab pos="1795463" algn="l"/>
              </a:tabLst>
            </a:pPr>
            <a:r>
              <a:rPr lang="en-US" sz="2000" dirty="0">
                <a:solidFill>
                  <a:srgbClr val="002060"/>
                </a:solidFill>
                <a:latin typeface="Calibri" pitchFamily="34" charset="0"/>
              </a:rPr>
              <a:t>GitHub:	</a:t>
            </a:r>
            <a:r>
              <a:rPr lang="en-US" sz="2000" dirty="0">
                <a:solidFill>
                  <a:srgbClr val="002060"/>
                </a:solidFill>
                <a:latin typeface="Calibri" pitchFamily="34" charset="0"/>
                <a:hlinkClick r:id="rId8"/>
              </a:rPr>
              <a:t>GitHub.com/</a:t>
            </a:r>
            <a:r>
              <a:rPr lang="en-US" sz="2000" dirty="0" err="1">
                <a:solidFill>
                  <a:srgbClr val="002060"/>
                </a:solidFill>
                <a:latin typeface="Calibri" pitchFamily="34" charset="0"/>
                <a:hlinkClick r:id="rId8"/>
              </a:rPr>
              <a:t>MadeiraData</a:t>
            </a:r>
            <a:r>
              <a:rPr lang="en-US" sz="2000" dirty="0">
                <a:solidFill>
                  <a:srgbClr val="002060"/>
                </a:solidFill>
                <a:latin typeface="Calibri" pitchFamily="34" charset="0"/>
              </a:rPr>
              <a:t> |</a:t>
            </a:r>
            <a:r>
              <a:rPr lang="en-US" sz="2000" dirty="0">
                <a:solidFill>
                  <a:srgbClr val="002060"/>
                </a:solidFill>
                <a:latin typeface="Calibri" pitchFamily="34" charset="0"/>
                <a:hlinkClick r:id="rId9"/>
              </a:rPr>
              <a:t>GitHub.com/EitanBlumin</a:t>
            </a:r>
            <a:r>
              <a:rPr lang="en-US" sz="2000" dirty="0">
                <a:solidFill>
                  <a:srgbClr val="002060"/>
                </a:solidFill>
                <a:latin typeface="Calibri" pitchFamily="34" charset="0"/>
              </a:rPr>
              <a:t> </a:t>
            </a:r>
          </a:p>
        </p:txBody>
      </p:sp>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30449" y="4221490"/>
            <a:ext cx="1816608" cy="1816608"/>
          </a:xfrm>
          <a:prstGeom prst="rect">
            <a:avLst/>
          </a:prstGeom>
        </p:spPr>
      </p:pic>
      <p:sp>
        <p:nvSpPr>
          <p:cNvPr id="2" name="Title 1"/>
          <p:cNvSpPr>
            <a:spLocks noGrp="1"/>
          </p:cNvSpPr>
          <p:nvPr>
            <p:ph type="title"/>
          </p:nvPr>
        </p:nvSpPr>
        <p:spPr>
          <a:xfrm>
            <a:off x="634094" y="432610"/>
            <a:ext cx="3264688" cy="555604"/>
          </a:xfrm>
          <a:ln>
            <a:noFill/>
          </a:ln>
        </p:spPr>
        <p:txBody>
          <a:bodyPr>
            <a:normAutofit fontScale="90000"/>
          </a:bodyPr>
          <a:lstStyle/>
          <a:p>
            <a:pPr algn="l"/>
            <a:r>
              <a:rPr lang="en-US" sz="4000" b="1" dirty="0">
                <a:ln w="22225">
                  <a:solidFill>
                    <a:schemeClr val="accent2"/>
                  </a:solidFill>
                  <a:prstDash val="solid"/>
                </a:ln>
                <a:solidFill>
                  <a:schemeClr val="accent1"/>
                </a:solidFill>
                <a:latin typeface="Calibri" panose="020F0502020204030204" pitchFamily="34" charset="0"/>
              </a:rPr>
              <a:t>Time for Q&amp;A</a:t>
            </a:r>
            <a:endParaRPr lang="en-US" sz="4000" dirty="0">
              <a:solidFill>
                <a:schemeClr val="accent1"/>
              </a:solidFill>
              <a:latin typeface="Calibri" panose="020F0502020204030204" pitchFamily="34" charset="0"/>
            </a:endParaRPr>
          </a:p>
        </p:txBody>
      </p:sp>
      <p:pic>
        <p:nvPicPr>
          <p:cNvPr id="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7226424" y="2779485"/>
            <a:ext cx="980347" cy="973029"/>
          </a:xfrm>
          <a:prstGeom prst="rect">
            <a:avLst/>
          </a:prstGeom>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43272D9-4838-4CBE-BD37-9DD6CFACEB0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71097" y="-442011"/>
            <a:ext cx="2720080" cy="2720080"/>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84B63965-E877-E831-2159-35EB2F3EC07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00351" y="4504504"/>
            <a:ext cx="2815498" cy="1250579"/>
          </a:xfrm>
          <a:prstGeom prst="rect">
            <a:avLst/>
          </a:prstGeom>
        </p:spPr>
      </p:pic>
      <p:sp>
        <p:nvSpPr>
          <p:cNvPr id="14" name="TextBox 13">
            <a:extLst>
              <a:ext uri="{FF2B5EF4-FFF2-40B4-BE49-F238E27FC236}">
                <a16:creationId xmlns:a16="http://schemas.microsoft.com/office/drawing/2014/main" id="{8D16237B-F65B-4856-71F3-615959DC338A}"/>
              </a:ext>
            </a:extLst>
          </p:cNvPr>
          <p:cNvSpPr txBox="1"/>
          <p:nvPr/>
        </p:nvSpPr>
        <p:spPr>
          <a:xfrm>
            <a:off x="1396235" y="5538830"/>
            <a:ext cx="1885035" cy="338554"/>
          </a:xfrm>
          <a:prstGeom prst="rect">
            <a:avLst/>
          </a:prstGeom>
          <a:noFill/>
        </p:spPr>
        <p:txBody>
          <a:bodyPr wrap="square">
            <a:spAutoFit/>
          </a:bodyPr>
          <a:lstStyle/>
          <a:p>
            <a:pPr algn="ctr"/>
            <a:r>
              <a:rPr lang="en-US" sz="1600" dirty="0">
                <a:solidFill>
                  <a:srgbClr val="002060"/>
                </a:solidFill>
                <a:latin typeface="Calibri" pitchFamily="34" charset="0"/>
                <a:hlinkClick r:id="rId14"/>
              </a:rPr>
              <a:t>MadeiraData.com</a:t>
            </a:r>
            <a:endParaRPr lang="en-IL" sz="1600" dirty="0"/>
          </a:p>
        </p:txBody>
      </p:sp>
      <p:pic>
        <p:nvPicPr>
          <p:cNvPr id="7" name="Picture 6" descr="A person smiling for the camera&#10;&#10;Description automatically generated with medium confidence">
            <a:extLst>
              <a:ext uri="{FF2B5EF4-FFF2-40B4-BE49-F238E27FC236}">
                <a16:creationId xmlns:a16="http://schemas.microsoft.com/office/drawing/2014/main" id="{1CFD1782-E43C-4236-8F5D-E7BA22A0695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35807" y="703995"/>
            <a:ext cx="1751384" cy="17513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F91ED070-74E9-DFC8-8AA4-56F967795055}"/>
              </a:ext>
            </a:extLst>
          </p:cNvPr>
          <p:cNvSpPr txBox="1"/>
          <p:nvPr/>
        </p:nvSpPr>
        <p:spPr>
          <a:xfrm>
            <a:off x="2374264" y="4213871"/>
            <a:ext cx="5531282" cy="369332"/>
          </a:xfrm>
          <a:prstGeom prst="rect">
            <a:avLst/>
          </a:prstGeom>
          <a:noFill/>
        </p:spPr>
        <p:txBody>
          <a:bodyPr wrap="square">
            <a:spAutoFit/>
          </a:bodyPr>
          <a:lstStyle/>
          <a:p>
            <a:pPr marL="0" indent="0" algn="ctr">
              <a:buNone/>
            </a:pPr>
            <a:r>
              <a:rPr lang="en-US" sz="1800" dirty="0"/>
              <a:t>GitHub.com/</a:t>
            </a:r>
            <a:r>
              <a:rPr lang="en-US" sz="1800" dirty="0" err="1"/>
              <a:t>MadeiraData</a:t>
            </a:r>
            <a:r>
              <a:rPr lang="en-US" sz="1800" dirty="0"/>
              <a:t>/</a:t>
            </a:r>
            <a:r>
              <a:rPr lang="en-US" sz="1800" dirty="0" err="1"/>
              <a:t>multi_tenancy_ssdt_sample</a:t>
            </a:r>
            <a:endParaRPr lang="en-US" sz="1800" dirty="0"/>
          </a:p>
        </p:txBody>
      </p:sp>
    </p:spTree>
    <p:extLst>
      <p:ext uri="{BB962C8B-B14F-4D97-AF65-F5344CB8AC3E}">
        <p14:creationId xmlns:p14="http://schemas.microsoft.com/office/powerpoint/2010/main" val="37744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EE4109C-0B23-9C5E-8C96-F8D33E3705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2093" y="2582287"/>
            <a:ext cx="2366506" cy="2366506"/>
          </a:xfrm>
          <a:prstGeom prst="rect">
            <a:avLst/>
          </a:prstGeom>
        </p:spPr>
      </p:pic>
      <p:sp>
        <p:nvSpPr>
          <p:cNvPr id="2" name="Title 1">
            <a:extLst>
              <a:ext uri="{FF2B5EF4-FFF2-40B4-BE49-F238E27FC236}">
                <a16:creationId xmlns:a16="http://schemas.microsoft.com/office/drawing/2014/main" id="{49CDF84E-2917-24EA-3C5F-38A2FFC81099}"/>
              </a:ext>
            </a:extLst>
          </p:cNvPr>
          <p:cNvSpPr>
            <a:spLocks noGrp="1"/>
          </p:cNvSpPr>
          <p:nvPr>
            <p:ph type="title"/>
          </p:nvPr>
        </p:nvSpPr>
        <p:spPr>
          <a:xfrm>
            <a:off x="758382" y="339445"/>
            <a:ext cx="3313958" cy="495571"/>
          </a:xfrm>
        </p:spPr>
        <p:txBody>
          <a:bodyPr vert="horz" lIns="91440" tIns="45720" rIns="91440" bIns="45720" rtlCol="0" anchor="t">
            <a:noAutofit/>
          </a:bodyPr>
          <a:lstStyle/>
          <a:p>
            <a:r>
              <a:rPr lang="en-US" sz="3600" b="0" dirty="0"/>
              <a:t>Eitan Blumin</a:t>
            </a:r>
            <a:endParaRPr lang="en-IL" sz="3600" b="0" dirty="0"/>
          </a:p>
        </p:txBody>
      </p:sp>
      <p:sp>
        <p:nvSpPr>
          <p:cNvPr id="14" name="Text Placeholder 13">
            <a:extLst>
              <a:ext uri="{FF2B5EF4-FFF2-40B4-BE49-F238E27FC236}">
                <a16:creationId xmlns:a16="http://schemas.microsoft.com/office/drawing/2014/main" id="{5629F786-1BDE-DD57-84C1-4CF0F5677079}"/>
              </a:ext>
            </a:extLst>
          </p:cNvPr>
          <p:cNvSpPr>
            <a:spLocks noGrp="1"/>
          </p:cNvSpPr>
          <p:nvPr>
            <p:ph type="body" sz="half" idx="2"/>
          </p:nvPr>
        </p:nvSpPr>
        <p:spPr>
          <a:xfrm>
            <a:off x="733307" y="1113790"/>
            <a:ext cx="5863332" cy="3600376"/>
          </a:xfrm>
        </p:spPr>
        <p:txBody>
          <a:bodyPr>
            <a:normAutofit/>
          </a:bodyPr>
          <a:lstStyle/>
          <a:p>
            <a:pPr marL="360000" indent="-360000">
              <a:spcBef>
                <a:spcPts val="0"/>
              </a:spcBef>
              <a:tabLst>
                <a:tab pos="179388" algn="l"/>
                <a:tab pos="1795463" algn="l"/>
              </a:tabLst>
            </a:pPr>
            <a:r>
              <a:rPr lang="en-US" sz="2000" dirty="0">
                <a:solidFill>
                  <a:srgbClr val="002060"/>
                </a:solidFill>
                <a:latin typeface="Calibri" pitchFamily="34" charset="0"/>
              </a:rPr>
              <a:t>Senior SQL Server Consultant</a:t>
            </a:r>
          </a:p>
          <a:p>
            <a:pPr marL="360000" indent="-360000">
              <a:spcBef>
                <a:spcPts val="0"/>
              </a:spcBef>
              <a:tabLst>
                <a:tab pos="179388" algn="l"/>
                <a:tab pos="1795463" algn="l"/>
              </a:tabLst>
            </a:pPr>
            <a:r>
              <a:rPr lang="en-US" sz="2000" dirty="0">
                <a:solidFill>
                  <a:srgbClr val="002060"/>
                </a:solidFill>
                <a:latin typeface="Calibri" pitchFamily="34" charset="0"/>
              </a:rPr>
              <a:t>DBA Team Leader</a:t>
            </a:r>
          </a:p>
          <a:p>
            <a:pPr marL="360000" indent="-360000">
              <a:spcBef>
                <a:spcPts val="0"/>
              </a:spcBef>
              <a:tabLst>
                <a:tab pos="179388" algn="l"/>
                <a:tab pos="1795463" algn="l"/>
              </a:tabLst>
            </a:pPr>
            <a:r>
              <a:rPr lang="en-US" sz="2000" dirty="0">
                <a:solidFill>
                  <a:srgbClr val="002060"/>
                </a:solidFill>
                <a:latin typeface="Calibri" pitchFamily="34" charset="0"/>
              </a:rPr>
              <a:t>Solutions Architect</a:t>
            </a:r>
          </a:p>
          <a:p>
            <a:pPr marL="360000" indent="-360000">
              <a:spcBef>
                <a:spcPts val="0"/>
              </a:spcBef>
              <a:tabLst>
                <a:tab pos="179388" algn="l"/>
                <a:tab pos="1795463" algn="l"/>
              </a:tabLst>
            </a:pPr>
            <a:endParaRPr lang="en-US" sz="2000" dirty="0">
              <a:solidFill>
                <a:srgbClr val="002060"/>
              </a:solidFill>
              <a:latin typeface="Calibri" pitchFamily="34" charset="0"/>
            </a:endParaRPr>
          </a:p>
          <a:p>
            <a:pPr marL="360000" indent="-360000">
              <a:spcBef>
                <a:spcPts val="600"/>
              </a:spcBef>
              <a:tabLst>
                <a:tab pos="179388" algn="l"/>
                <a:tab pos="1795463" algn="l"/>
              </a:tabLst>
            </a:pPr>
            <a:r>
              <a:rPr lang="en-US" sz="1800" dirty="0">
                <a:solidFill>
                  <a:srgbClr val="002060"/>
                </a:solidFill>
                <a:latin typeface="Calibri" pitchFamily="34" charset="0"/>
              </a:rPr>
              <a:t>Email:	</a:t>
            </a:r>
            <a:r>
              <a:rPr lang="en-US" sz="1800" dirty="0">
                <a:solidFill>
                  <a:srgbClr val="002060"/>
                </a:solidFill>
                <a:latin typeface="Calibri" pitchFamily="34" charset="0"/>
                <a:hlinkClick r:id="rId3"/>
              </a:rPr>
              <a:t>eitan@madeiradata.com</a:t>
            </a:r>
            <a:r>
              <a:rPr lang="en-US" sz="1800" dirty="0">
                <a:solidFill>
                  <a:srgbClr val="002060"/>
                </a:solidFill>
                <a:latin typeface="Calibri" pitchFamily="34" charset="0"/>
              </a:rPr>
              <a:t> </a:t>
            </a:r>
          </a:p>
          <a:p>
            <a:pPr marL="360000" indent="-360000">
              <a:spcBef>
                <a:spcPts val="600"/>
              </a:spcBef>
              <a:tabLst>
                <a:tab pos="179388" algn="l"/>
                <a:tab pos="1795463" algn="l"/>
              </a:tabLst>
            </a:pPr>
            <a:r>
              <a:rPr lang="en-US" sz="1800" dirty="0">
                <a:solidFill>
                  <a:srgbClr val="002060"/>
                </a:solidFill>
                <a:latin typeface="Calibri" pitchFamily="34" charset="0"/>
              </a:rPr>
              <a:t>Twitter:	</a:t>
            </a:r>
            <a:r>
              <a:rPr lang="en-US" sz="1800" dirty="0">
                <a:solidFill>
                  <a:srgbClr val="002060"/>
                </a:solidFill>
                <a:latin typeface="Calibri" pitchFamily="34" charset="0"/>
                <a:hlinkClick r:id="rId4"/>
              </a:rPr>
              <a:t>@EitanBlumin</a:t>
            </a:r>
            <a:endParaRPr lang="en-US" sz="1800" dirty="0">
              <a:solidFill>
                <a:srgbClr val="002060"/>
              </a:solidFill>
              <a:latin typeface="Calibri" pitchFamily="34" charset="0"/>
            </a:endParaRPr>
          </a:p>
          <a:p>
            <a:pPr marL="360000" indent="-360000">
              <a:spcBef>
                <a:spcPts val="600"/>
              </a:spcBef>
              <a:tabLst>
                <a:tab pos="179388" algn="l"/>
                <a:tab pos="1795463" algn="l"/>
              </a:tabLst>
            </a:pPr>
            <a:r>
              <a:rPr lang="en-US" sz="1800" dirty="0">
                <a:solidFill>
                  <a:srgbClr val="002060"/>
                </a:solidFill>
                <a:latin typeface="Calibri" pitchFamily="34" charset="0"/>
              </a:rPr>
              <a:t>LinkedIn:	</a:t>
            </a:r>
            <a:r>
              <a:rPr lang="en-US" sz="1800" dirty="0">
                <a:solidFill>
                  <a:srgbClr val="002060"/>
                </a:solidFill>
                <a:latin typeface="Calibri" pitchFamily="34" charset="0"/>
                <a:hlinkClick r:id="rId5"/>
              </a:rPr>
              <a:t>linkedin.com/in/</a:t>
            </a:r>
            <a:r>
              <a:rPr lang="en-US" sz="1800" dirty="0" err="1">
                <a:solidFill>
                  <a:srgbClr val="002060"/>
                </a:solidFill>
                <a:latin typeface="Calibri" pitchFamily="34" charset="0"/>
                <a:hlinkClick r:id="rId5"/>
              </a:rPr>
              <a:t>eitanblumin</a:t>
            </a:r>
            <a:r>
              <a:rPr lang="en-US" sz="1800" dirty="0">
                <a:solidFill>
                  <a:srgbClr val="002060"/>
                </a:solidFill>
                <a:latin typeface="Calibri" pitchFamily="34" charset="0"/>
              </a:rPr>
              <a:t> </a:t>
            </a:r>
          </a:p>
          <a:p>
            <a:pPr marL="360000" indent="-360000">
              <a:spcBef>
                <a:spcPts val="600"/>
              </a:spcBef>
              <a:tabLst>
                <a:tab pos="179388" algn="l"/>
                <a:tab pos="1795463" algn="l"/>
              </a:tabLst>
            </a:pPr>
            <a:r>
              <a:rPr lang="en-US" sz="1800" dirty="0">
                <a:solidFill>
                  <a:srgbClr val="002060"/>
                </a:solidFill>
                <a:latin typeface="Calibri" pitchFamily="34" charset="0"/>
              </a:rPr>
              <a:t>Blog: 	</a:t>
            </a:r>
            <a:r>
              <a:rPr lang="en-US" sz="1800" dirty="0">
                <a:solidFill>
                  <a:srgbClr val="002060"/>
                </a:solidFill>
                <a:latin typeface="Calibri" pitchFamily="34" charset="0"/>
                <a:hlinkClick r:id="rId6"/>
              </a:rPr>
              <a:t>EitanBlumin.com</a:t>
            </a:r>
            <a:endParaRPr lang="en-US" sz="1800" dirty="0">
              <a:solidFill>
                <a:srgbClr val="002060"/>
              </a:solidFill>
              <a:latin typeface="Calibri" pitchFamily="34" charset="0"/>
            </a:endParaRPr>
          </a:p>
          <a:p>
            <a:pPr marL="360000" indent="-360000">
              <a:spcBef>
                <a:spcPts val="600"/>
              </a:spcBef>
              <a:tabLst>
                <a:tab pos="179388" algn="l"/>
                <a:tab pos="1795463" algn="l"/>
              </a:tabLst>
            </a:pPr>
            <a:r>
              <a:rPr lang="en-US" sz="1800" dirty="0">
                <a:solidFill>
                  <a:srgbClr val="002060"/>
                </a:solidFill>
                <a:latin typeface="Calibri" pitchFamily="34" charset="0"/>
              </a:rPr>
              <a:t>Podcast: 	</a:t>
            </a:r>
            <a:r>
              <a:rPr lang="en-US" sz="1800" dirty="0">
                <a:solidFill>
                  <a:srgbClr val="002060"/>
                </a:solidFill>
                <a:latin typeface="Calibri" pitchFamily="34" charset="0"/>
                <a:hlinkClick r:id="rId7"/>
              </a:rPr>
              <a:t>SqlServerRadio.co.il</a:t>
            </a:r>
            <a:endParaRPr lang="en-US" sz="1800" dirty="0">
              <a:solidFill>
                <a:srgbClr val="002060"/>
              </a:solidFill>
              <a:latin typeface="Calibri" pitchFamily="34" charset="0"/>
            </a:endParaRPr>
          </a:p>
          <a:p>
            <a:pPr marL="360000" indent="-360000">
              <a:spcBef>
                <a:spcPts val="600"/>
              </a:spcBef>
              <a:tabLst>
                <a:tab pos="179388" algn="l"/>
                <a:tab pos="1795463" algn="l"/>
              </a:tabLst>
            </a:pPr>
            <a:r>
              <a:rPr lang="en-US" sz="2400" dirty="0">
                <a:solidFill>
                  <a:srgbClr val="002060"/>
                </a:solidFill>
                <a:latin typeface="Calibri" pitchFamily="34" charset="0"/>
              </a:rPr>
              <a:t>		         	</a:t>
            </a:r>
            <a:r>
              <a:rPr lang="en-US" sz="1800" dirty="0">
                <a:solidFill>
                  <a:srgbClr val="002060"/>
                </a:solidFill>
                <a:latin typeface="Calibri" pitchFamily="34" charset="0"/>
                <a:hlinkClick r:id="rId8"/>
              </a:rPr>
              <a:t>SqlServerRadio.com</a:t>
            </a:r>
            <a:r>
              <a:rPr lang="en-US" sz="1800" dirty="0">
                <a:solidFill>
                  <a:srgbClr val="002060"/>
                </a:solidFill>
                <a:latin typeface="Calibri" pitchFamily="34" charset="0"/>
              </a:rPr>
              <a:t> </a:t>
            </a:r>
          </a:p>
          <a:p>
            <a:pPr marL="360000" indent="-360000">
              <a:spcBef>
                <a:spcPts val="600"/>
              </a:spcBef>
              <a:tabLst>
                <a:tab pos="179388" algn="l"/>
                <a:tab pos="1795463" algn="l"/>
              </a:tabLst>
            </a:pPr>
            <a:endParaRPr lang="en-US" sz="1800" dirty="0">
              <a:solidFill>
                <a:srgbClr val="002060"/>
              </a:solidFill>
              <a:latin typeface="Calibri" pitchFamily="34" charset="0"/>
            </a:endParaRPr>
          </a:p>
        </p:txBody>
      </p:sp>
      <p:pic>
        <p:nvPicPr>
          <p:cNvPr id="16" name="Content Placeholder 15">
            <a:extLst>
              <a:ext uri="{FF2B5EF4-FFF2-40B4-BE49-F238E27FC236}">
                <a16:creationId xmlns:a16="http://schemas.microsoft.com/office/drawing/2014/main" id="{CB12AF61-EFBC-E268-97A5-F8931CD63D61}"/>
              </a:ext>
            </a:extLst>
          </p:cNvPr>
          <p:cNvPicPr>
            <a:picLocks noGrp="1" noChangeAspect="1"/>
          </p:cNvPicPr>
          <p:nvPr>
            <p:ph idx="1"/>
          </p:nvPr>
        </p:nvPicPr>
        <p:blipFill>
          <a:blip r:embed="rId9">
            <a:extLst>
              <a:ext uri="{28A0092B-C50C-407E-A947-70E740481C1C}">
                <a14:useLocalDpi xmlns:a14="http://schemas.microsoft.com/office/drawing/2010/main" val="0"/>
              </a:ext>
            </a:extLst>
          </a:blip>
          <a:srcRect/>
          <a:stretch/>
        </p:blipFill>
        <p:spPr>
          <a:xfrm>
            <a:off x="5785074" y="352511"/>
            <a:ext cx="2600544" cy="260054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8" name="Picture 2">
            <a:extLst>
              <a:ext uri="{FF2B5EF4-FFF2-40B4-BE49-F238E27FC236}">
                <a16:creationId xmlns:a16="http://schemas.microsoft.com/office/drawing/2014/main" id="{D67BD8F0-3037-34CD-1A18-3DAEA038165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p:blipFill>
        <p:spPr bwMode="auto">
          <a:xfrm>
            <a:off x="1332693" y="4831737"/>
            <a:ext cx="841488" cy="8414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8E875E81-E45A-4C20-6F37-50F175E9583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p:blipFill>
        <p:spPr bwMode="auto">
          <a:xfrm>
            <a:off x="2235618" y="4837416"/>
            <a:ext cx="841488" cy="84148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EDFA1914-57B8-D26D-F500-EFF5299F77C5}"/>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p:blipFill>
        <p:spPr>
          <a:xfrm>
            <a:off x="4800240" y="4866730"/>
            <a:ext cx="811129" cy="811129"/>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077123EE-A24F-0DCF-CA79-C58EF6CBD36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40730" y="4131460"/>
            <a:ext cx="3557872" cy="1580326"/>
          </a:xfrm>
          <a:prstGeom prst="rect">
            <a:avLst/>
          </a:prstGeom>
        </p:spPr>
      </p:pic>
      <p:sp>
        <p:nvSpPr>
          <p:cNvPr id="25" name="TextBox 24">
            <a:extLst>
              <a:ext uri="{FF2B5EF4-FFF2-40B4-BE49-F238E27FC236}">
                <a16:creationId xmlns:a16="http://schemas.microsoft.com/office/drawing/2014/main" id="{B61262A9-8CAD-8029-DE96-FD7C59C0EE7F}"/>
              </a:ext>
            </a:extLst>
          </p:cNvPr>
          <p:cNvSpPr txBox="1"/>
          <p:nvPr/>
        </p:nvSpPr>
        <p:spPr>
          <a:xfrm>
            <a:off x="6210616" y="5450823"/>
            <a:ext cx="1885035" cy="338554"/>
          </a:xfrm>
          <a:prstGeom prst="rect">
            <a:avLst/>
          </a:prstGeom>
          <a:noFill/>
        </p:spPr>
        <p:txBody>
          <a:bodyPr wrap="square">
            <a:spAutoFit/>
          </a:bodyPr>
          <a:lstStyle/>
          <a:p>
            <a:pPr algn="ctr"/>
            <a:r>
              <a:rPr lang="en-US" sz="1600" dirty="0">
                <a:solidFill>
                  <a:srgbClr val="002060"/>
                </a:solidFill>
                <a:latin typeface="Calibri" pitchFamily="34" charset="0"/>
                <a:hlinkClick r:id="rId14"/>
              </a:rPr>
              <a:t>MadeiraData.com</a:t>
            </a:r>
            <a:endParaRPr lang="en-IL" sz="1600" dirty="0"/>
          </a:p>
        </p:txBody>
      </p:sp>
      <p:pic>
        <p:nvPicPr>
          <p:cNvPr id="2050" name="Picture 2" descr="Microsoft Certified: Azure Data Engineer Associate">
            <a:extLst>
              <a:ext uri="{FF2B5EF4-FFF2-40B4-BE49-F238E27FC236}">
                <a16:creationId xmlns:a16="http://schemas.microsoft.com/office/drawing/2014/main" id="{A8833ABE-233D-1DE9-3368-AEEDA7B252A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46595" y="4866730"/>
            <a:ext cx="841488" cy="8414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Microsoft Certified: Azure Database Administrator Associate badge image. Issued by Microsoft">
            <a:extLst>
              <a:ext uri="{FF2B5EF4-FFF2-40B4-BE49-F238E27FC236}">
                <a16:creationId xmlns:a16="http://schemas.microsoft.com/office/drawing/2014/main" id="{48858A89-C7B7-6191-6139-74207E802AF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91252" y="4866730"/>
            <a:ext cx="841488" cy="84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8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6E84-A645-F892-FB6B-A872FECFD138}"/>
              </a:ext>
            </a:extLst>
          </p:cNvPr>
          <p:cNvSpPr>
            <a:spLocks noGrp="1"/>
          </p:cNvSpPr>
          <p:nvPr>
            <p:ph type="title"/>
          </p:nvPr>
        </p:nvSpPr>
        <p:spPr/>
        <p:txBody>
          <a:bodyPr/>
          <a:lstStyle/>
          <a:p>
            <a:r>
              <a:rPr lang="en-US" dirty="0"/>
              <a:t>Before we dive in</a:t>
            </a:r>
            <a:endParaRPr lang="en-IL" dirty="0"/>
          </a:p>
        </p:txBody>
      </p:sp>
      <p:sp>
        <p:nvSpPr>
          <p:cNvPr id="3" name="Content Placeholder 2">
            <a:extLst>
              <a:ext uri="{FF2B5EF4-FFF2-40B4-BE49-F238E27FC236}">
                <a16:creationId xmlns:a16="http://schemas.microsoft.com/office/drawing/2014/main" id="{CBE4C56C-F461-143A-E5C2-67D0F82A00D0}"/>
              </a:ext>
            </a:extLst>
          </p:cNvPr>
          <p:cNvSpPr>
            <a:spLocks noGrp="1"/>
          </p:cNvSpPr>
          <p:nvPr>
            <p:ph idx="1"/>
          </p:nvPr>
        </p:nvSpPr>
        <p:spPr/>
        <p:txBody>
          <a:bodyPr/>
          <a:lstStyle/>
          <a:p>
            <a:r>
              <a:rPr lang="en-US" dirty="0"/>
              <a:t>What you are about to see is based on a </a:t>
            </a:r>
            <a:r>
              <a:rPr lang="en-US" b="1" dirty="0"/>
              <a:t>real-world</a:t>
            </a:r>
            <a:r>
              <a:rPr lang="en-US" dirty="0"/>
              <a:t> project</a:t>
            </a:r>
          </a:p>
          <a:p>
            <a:r>
              <a:rPr lang="en-US" dirty="0"/>
              <a:t>The people and organizations involved have been </a:t>
            </a:r>
            <a:r>
              <a:rPr lang="en-US" b="1" dirty="0"/>
              <a:t>censored</a:t>
            </a:r>
            <a:endParaRPr lang="he-IL" b="1" dirty="0"/>
          </a:p>
          <a:p>
            <a:r>
              <a:rPr lang="en-US" dirty="0"/>
              <a:t>You will see a </a:t>
            </a:r>
            <a:r>
              <a:rPr lang="en-US" b="1" dirty="0"/>
              <a:t>specific</a:t>
            </a:r>
            <a:r>
              <a:rPr lang="en-US" dirty="0"/>
              <a:t> implementation that was a good fit for a </a:t>
            </a:r>
            <a:r>
              <a:rPr lang="en-US" b="1" dirty="0"/>
              <a:t>specific</a:t>
            </a:r>
            <a:r>
              <a:rPr lang="en-US" dirty="0"/>
              <a:t> scenario, but </a:t>
            </a:r>
            <a:r>
              <a:rPr lang="en-US" b="1" dirty="0"/>
              <a:t>your</a:t>
            </a:r>
            <a:r>
              <a:rPr lang="en-US" dirty="0"/>
              <a:t> own use case may vary</a:t>
            </a:r>
            <a:endParaRPr lang="en-IL" dirty="0"/>
          </a:p>
        </p:txBody>
      </p:sp>
    </p:spTree>
    <p:extLst>
      <p:ext uri="{BB962C8B-B14F-4D97-AF65-F5344CB8AC3E}">
        <p14:creationId xmlns:p14="http://schemas.microsoft.com/office/powerpoint/2010/main" val="283429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B5F2697-C646-26B1-AA0E-BB16AC54B9F6}"/>
              </a:ext>
            </a:extLst>
          </p:cNvPr>
          <p:cNvSpPr>
            <a:spLocks noGrp="1"/>
          </p:cNvSpPr>
          <p:nvPr>
            <p:ph type="title"/>
          </p:nvPr>
        </p:nvSpPr>
        <p:spPr>
          <a:xfrm>
            <a:off x="457200" y="274638"/>
            <a:ext cx="8229600" cy="1143000"/>
          </a:xfrm>
          <a:noFill/>
        </p:spPr>
        <p:txBody>
          <a:bodyPr vert="horz" wrap="square" lIns="91440" tIns="45720" rIns="91440" bIns="45720" rtlCol="0" anchor="ctr">
            <a:spAutoFit/>
          </a:bodyPr>
          <a:lstStyle/>
          <a:p>
            <a:r>
              <a:rPr lang="en-US" b="1" dirty="0">
                <a:solidFill>
                  <a:srgbClr val="002060"/>
                </a:solidFill>
                <a:effectLst>
                  <a:outerShdw blurRad="38100" dist="38100" dir="2700000" algn="tl">
                    <a:srgbClr val="000000">
                      <a:alpha val="43137"/>
                    </a:srgbClr>
                  </a:outerShdw>
                </a:effectLst>
                <a:latin typeface="Calibri" pitchFamily="34" charset="0"/>
                <a:ea typeface="+mn-ea"/>
                <a:cs typeface="+mn-cs"/>
              </a:rPr>
              <a:t>Multi-Tenancy Models</a:t>
            </a:r>
          </a:p>
        </p:txBody>
      </p:sp>
      <p:pic>
        <p:nvPicPr>
          <p:cNvPr id="5" name="Content Placeholder 4" descr="Young businessman thinking">
            <a:extLst>
              <a:ext uri="{FF2B5EF4-FFF2-40B4-BE49-F238E27FC236}">
                <a16:creationId xmlns:a16="http://schemas.microsoft.com/office/drawing/2014/main" id="{5ED1C970-6912-C487-F60A-EE82155F0B81}"/>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929372" y="1902238"/>
            <a:ext cx="2002738" cy="4525963"/>
          </a:xfrm>
          <a:noFill/>
        </p:spPr>
      </p:pic>
      <p:pic>
        <p:nvPicPr>
          <p:cNvPr id="1026" name="Picture 2" descr="Design of standalone app with exactly one single-tenant database.">
            <a:extLst>
              <a:ext uri="{FF2B5EF4-FFF2-40B4-BE49-F238E27FC236}">
                <a16:creationId xmlns:a16="http://schemas.microsoft.com/office/drawing/2014/main" id="{1874FF0F-E87A-2998-DF8F-F628760535E6}"/>
              </a:ext>
            </a:extLst>
          </p:cNvPr>
          <p:cNvPicPr>
            <a:picLocks noGrp="1" noChangeAspect="1" noChangeArrowheads="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bwMode="auto">
          <a:xfrm>
            <a:off x="635809" y="1353016"/>
            <a:ext cx="4038600" cy="227498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5A8D320-E32B-F468-1D9B-3EA5D8844C6E}"/>
              </a:ext>
            </a:extLst>
          </p:cNvPr>
          <p:cNvSpPr txBox="1"/>
          <p:nvPr/>
        </p:nvSpPr>
        <p:spPr>
          <a:xfrm>
            <a:off x="3156907" y="1640628"/>
            <a:ext cx="2002738" cy="523220"/>
          </a:xfrm>
          <a:prstGeom prst="rect">
            <a:avLst/>
          </a:prstGeom>
          <a:noFill/>
        </p:spPr>
        <p:txBody>
          <a:bodyPr wrap="square">
            <a:spAutoFit/>
          </a:bodyPr>
          <a:lstStyle/>
          <a:p>
            <a:pPr algn="ctr"/>
            <a:r>
              <a:rPr lang="en-US" sz="1400" b="1" dirty="0"/>
              <a:t>Standalone app</a:t>
            </a:r>
            <a:r>
              <a:rPr lang="en-US" sz="1400" dirty="0"/>
              <a:t> with single-tenant database</a:t>
            </a:r>
          </a:p>
        </p:txBody>
      </p:sp>
      <p:grpSp>
        <p:nvGrpSpPr>
          <p:cNvPr id="15" name="Group 14">
            <a:extLst>
              <a:ext uri="{FF2B5EF4-FFF2-40B4-BE49-F238E27FC236}">
                <a16:creationId xmlns:a16="http://schemas.microsoft.com/office/drawing/2014/main" id="{6F020BEB-132F-9C9F-DA83-90A5F09E419C}"/>
              </a:ext>
            </a:extLst>
          </p:cNvPr>
          <p:cNvGrpSpPr/>
          <p:nvPr/>
        </p:nvGrpSpPr>
        <p:grpSpPr>
          <a:xfrm>
            <a:off x="1079003" y="3788000"/>
            <a:ext cx="2053679" cy="2573583"/>
            <a:chOff x="1295533" y="4074850"/>
            <a:chExt cx="2053679" cy="2573583"/>
          </a:xfrm>
        </p:grpSpPr>
        <p:pic>
          <p:nvPicPr>
            <p:cNvPr id="1028" name="Picture 4" descr="Design of multi-tenant app with database-per-tenant.">
              <a:extLst>
                <a:ext uri="{FF2B5EF4-FFF2-40B4-BE49-F238E27FC236}">
                  <a16:creationId xmlns:a16="http://schemas.microsoft.com/office/drawing/2014/main" id="{EB1196B6-69B0-4F5B-1819-2691A78E89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5533" y="4074850"/>
              <a:ext cx="2053679" cy="21407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242669-A551-533B-6954-4E7754D2233A}"/>
                </a:ext>
              </a:extLst>
            </p:cNvPr>
            <p:cNvSpPr txBox="1"/>
            <p:nvPr/>
          </p:nvSpPr>
          <p:spPr>
            <a:xfrm>
              <a:off x="1295533" y="6125213"/>
              <a:ext cx="2051089" cy="523220"/>
            </a:xfrm>
            <a:prstGeom prst="rect">
              <a:avLst/>
            </a:prstGeom>
            <a:noFill/>
          </p:spPr>
          <p:txBody>
            <a:bodyPr wrap="square">
              <a:spAutoFit/>
            </a:bodyPr>
            <a:lstStyle/>
            <a:p>
              <a:pPr algn="ctr"/>
              <a:r>
                <a:rPr lang="en-US" sz="1400" dirty="0"/>
                <a:t>Multi-tenant app with </a:t>
              </a:r>
              <a:r>
                <a:rPr lang="en-US" sz="1400" b="1" dirty="0"/>
                <a:t>database-per-tenant</a:t>
              </a:r>
            </a:p>
          </p:txBody>
        </p:sp>
      </p:grpSp>
      <p:grpSp>
        <p:nvGrpSpPr>
          <p:cNvPr id="14" name="Group 13">
            <a:extLst>
              <a:ext uri="{FF2B5EF4-FFF2-40B4-BE49-F238E27FC236}">
                <a16:creationId xmlns:a16="http://schemas.microsoft.com/office/drawing/2014/main" id="{9D2CDD08-517F-DA3E-6D37-FEF38D5CF3F6}"/>
              </a:ext>
            </a:extLst>
          </p:cNvPr>
          <p:cNvGrpSpPr/>
          <p:nvPr/>
        </p:nvGrpSpPr>
        <p:grpSpPr>
          <a:xfrm>
            <a:off x="4759802" y="3251789"/>
            <a:ext cx="2170530" cy="2676944"/>
            <a:chOff x="4247080" y="3950709"/>
            <a:chExt cx="2170530" cy="2676944"/>
          </a:xfrm>
        </p:grpSpPr>
        <p:pic>
          <p:nvPicPr>
            <p:cNvPr id="1032" name="Picture 8" descr="Design of multi-tenant app with sharded multi-tenant databases.">
              <a:extLst>
                <a:ext uri="{FF2B5EF4-FFF2-40B4-BE49-F238E27FC236}">
                  <a16:creationId xmlns:a16="http://schemas.microsoft.com/office/drawing/2014/main" id="{C7E82B9B-35AC-9CFE-4EFA-9F31001598A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3629" y="3950709"/>
              <a:ext cx="2133981" cy="20008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2EF5F5-440A-B6AD-FE90-ECBA141937D3}"/>
                </a:ext>
              </a:extLst>
            </p:cNvPr>
            <p:cNvSpPr txBox="1"/>
            <p:nvPr/>
          </p:nvSpPr>
          <p:spPr>
            <a:xfrm>
              <a:off x="4247080" y="5888989"/>
              <a:ext cx="2133982" cy="738664"/>
            </a:xfrm>
            <a:prstGeom prst="rect">
              <a:avLst/>
            </a:prstGeom>
            <a:noFill/>
          </p:spPr>
          <p:txBody>
            <a:bodyPr wrap="square">
              <a:spAutoFit/>
            </a:bodyPr>
            <a:lstStyle/>
            <a:p>
              <a:pPr algn="ctr"/>
              <a:r>
                <a:rPr lang="en-US" sz="1400" dirty="0"/>
                <a:t>Multi-tenant app with </a:t>
              </a:r>
              <a:r>
                <a:rPr lang="en-US" sz="1400" b="1" dirty="0"/>
                <a:t>sharded multi-tenant </a:t>
              </a:r>
              <a:r>
                <a:rPr lang="en-US" sz="1400" dirty="0"/>
                <a:t>databases</a:t>
              </a:r>
            </a:p>
          </p:txBody>
        </p:sp>
      </p:grpSp>
      <p:sp>
        <p:nvSpPr>
          <p:cNvPr id="13" name="TextBox 12">
            <a:hlinkClick r:id="rId7"/>
            <a:extLst>
              <a:ext uri="{FF2B5EF4-FFF2-40B4-BE49-F238E27FC236}">
                <a16:creationId xmlns:a16="http://schemas.microsoft.com/office/drawing/2014/main" id="{3C5A6516-8571-9323-C13F-5867E7F443A4}"/>
              </a:ext>
            </a:extLst>
          </p:cNvPr>
          <p:cNvSpPr txBox="1"/>
          <p:nvPr/>
        </p:nvSpPr>
        <p:spPr>
          <a:xfrm>
            <a:off x="1136342" y="153640"/>
            <a:ext cx="7485839"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IL" sz="1400" dirty="0"/>
              <a:t>https://learn.microsoft.com/azure/azure-sql/database/saas-tenancy-app-design-patterns</a:t>
            </a:r>
          </a:p>
        </p:txBody>
      </p:sp>
    </p:spTree>
    <p:extLst>
      <p:ext uri="{BB962C8B-B14F-4D97-AF65-F5344CB8AC3E}">
        <p14:creationId xmlns:p14="http://schemas.microsoft.com/office/powerpoint/2010/main" val="279482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EC84-46BB-EE3B-CF52-DDA8B6D36473}"/>
              </a:ext>
            </a:extLst>
          </p:cNvPr>
          <p:cNvSpPr>
            <a:spLocks noGrp="1"/>
          </p:cNvSpPr>
          <p:nvPr>
            <p:ph type="title"/>
          </p:nvPr>
        </p:nvSpPr>
        <p:spPr/>
        <p:txBody>
          <a:bodyPr/>
          <a:lstStyle/>
          <a:p>
            <a:r>
              <a:rPr lang="en-IL" dirty="0"/>
              <a:t>Tenancy models compared</a:t>
            </a:r>
          </a:p>
        </p:txBody>
      </p:sp>
      <p:graphicFrame>
        <p:nvGraphicFramePr>
          <p:cNvPr id="5" name="Content Placeholder 4">
            <a:extLst>
              <a:ext uri="{FF2B5EF4-FFF2-40B4-BE49-F238E27FC236}">
                <a16:creationId xmlns:a16="http://schemas.microsoft.com/office/drawing/2014/main" id="{07DB8118-8EEA-A7BD-BD2C-3F48E35F279C}"/>
              </a:ext>
            </a:extLst>
          </p:cNvPr>
          <p:cNvGraphicFramePr>
            <a:graphicFrameLocks noGrp="1"/>
          </p:cNvGraphicFramePr>
          <p:nvPr>
            <p:ph idx="1"/>
            <p:extLst>
              <p:ext uri="{D42A27DB-BD31-4B8C-83A1-F6EECF244321}">
                <p14:modId xmlns:p14="http://schemas.microsoft.com/office/powerpoint/2010/main" val="2228297997"/>
              </p:ext>
            </p:extLst>
          </p:nvPr>
        </p:nvGraphicFramePr>
        <p:xfrm>
          <a:off x="1136342" y="1392336"/>
          <a:ext cx="7485840" cy="4893054"/>
        </p:xfrm>
        <a:graphic>
          <a:graphicData uri="http://schemas.openxmlformats.org/drawingml/2006/table">
            <a:tbl>
              <a:tblPr firstRow="1" firstCol="1" bandCol="1">
                <a:tableStyleId>{F5AB1C69-6EDB-4FF4-983F-18BD219EF322}</a:tableStyleId>
              </a:tblPr>
              <a:tblGrid>
                <a:gridCol w="1871460">
                  <a:extLst>
                    <a:ext uri="{9D8B030D-6E8A-4147-A177-3AD203B41FA5}">
                      <a16:colId xmlns:a16="http://schemas.microsoft.com/office/drawing/2014/main" val="816715786"/>
                    </a:ext>
                  </a:extLst>
                </a:gridCol>
                <a:gridCol w="1871460">
                  <a:extLst>
                    <a:ext uri="{9D8B030D-6E8A-4147-A177-3AD203B41FA5}">
                      <a16:colId xmlns:a16="http://schemas.microsoft.com/office/drawing/2014/main" val="2052003329"/>
                    </a:ext>
                  </a:extLst>
                </a:gridCol>
                <a:gridCol w="1871460">
                  <a:extLst>
                    <a:ext uri="{9D8B030D-6E8A-4147-A177-3AD203B41FA5}">
                      <a16:colId xmlns:a16="http://schemas.microsoft.com/office/drawing/2014/main" val="1092025833"/>
                    </a:ext>
                  </a:extLst>
                </a:gridCol>
                <a:gridCol w="1871460">
                  <a:extLst>
                    <a:ext uri="{9D8B030D-6E8A-4147-A177-3AD203B41FA5}">
                      <a16:colId xmlns:a16="http://schemas.microsoft.com/office/drawing/2014/main" val="3208849623"/>
                    </a:ext>
                  </a:extLst>
                </a:gridCol>
              </a:tblGrid>
              <a:tr h="509571">
                <a:tc>
                  <a:txBody>
                    <a:bodyPr/>
                    <a:lstStyle/>
                    <a:p>
                      <a:pPr algn="l" fontAlgn="t"/>
                      <a:r>
                        <a:rPr lang="en-US" sz="1400">
                          <a:effectLst/>
                        </a:rPr>
                        <a:t>Measurement</a:t>
                      </a:r>
                    </a:p>
                  </a:txBody>
                  <a:tcPr marL="70276" marR="70276" marT="35138" marB="35138"/>
                </a:tc>
                <a:tc>
                  <a:txBody>
                    <a:bodyPr/>
                    <a:lstStyle/>
                    <a:p>
                      <a:pPr algn="l" fontAlgn="t"/>
                      <a:r>
                        <a:rPr lang="en-US" sz="1400">
                          <a:effectLst/>
                        </a:rPr>
                        <a:t>Standalone app</a:t>
                      </a:r>
                    </a:p>
                  </a:txBody>
                  <a:tcPr marL="70276" marR="70276" marT="35138" marB="35138"/>
                </a:tc>
                <a:tc>
                  <a:txBody>
                    <a:bodyPr/>
                    <a:lstStyle/>
                    <a:p>
                      <a:pPr algn="l" fontAlgn="t"/>
                      <a:r>
                        <a:rPr lang="en-US" sz="1400">
                          <a:effectLst/>
                        </a:rPr>
                        <a:t>Database-per-tenant</a:t>
                      </a:r>
                    </a:p>
                  </a:txBody>
                  <a:tcPr marL="70276" marR="70276" marT="35138" marB="35138"/>
                </a:tc>
                <a:tc>
                  <a:txBody>
                    <a:bodyPr/>
                    <a:lstStyle/>
                    <a:p>
                      <a:pPr algn="l" fontAlgn="t"/>
                      <a:r>
                        <a:rPr lang="en-US" sz="1400">
                          <a:effectLst/>
                        </a:rPr>
                        <a:t>Sharded multi-tenant</a:t>
                      </a:r>
                    </a:p>
                  </a:txBody>
                  <a:tcPr marL="70276" marR="70276" marT="35138" marB="35138"/>
                </a:tc>
                <a:extLst>
                  <a:ext uri="{0D108BD9-81ED-4DB2-BD59-A6C34878D82A}">
                    <a16:rowId xmlns:a16="http://schemas.microsoft.com/office/drawing/2014/main" val="3771404193"/>
                  </a:ext>
                </a:extLst>
              </a:tr>
              <a:tr h="514814">
                <a:tc>
                  <a:txBody>
                    <a:bodyPr/>
                    <a:lstStyle/>
                    <a:p>
                      <a:pPr algn="l" fontAlgn="t"/>
                      <a:r>
                        <a:rPr lang="en-US" sz="1400">
                          <a:effectLst/>
                        </a:rPr>
                        <a:t>Scale</a:t>
                      </a:r>
                    </a:p>
                  </a:txBody>
                  <a:tcPr marL="70276" marR="70276" marT="35138" marB="35138"/>
                </a:tc>
                <a:tc>
                  <a:txBody>
                    <a:bodyPr/>
                    <a:lstStyle/>
                    <a:p>
                      <a:pPr algn="l" fontAlgn="t"/>
                      <a:r>
                        <a:rPr lang="en-US" sz="1400">
                          <a:effectLst/>
                        </a:rPr>
                        <a:t>Medium</a:t>
                      </a:r>
                      <a:br>
                        <a:rPr lang="en-US" sz="1400">
                          <a:effectLst/>
                        </a:rPr>
                      </a:br>
                      <a:r>
                        <a:rPr lang="en-US" sz="1400">
                          <a:effectLst/>
                        </a:rPr>
                        <a:t>1-100s</a:t>
                      </a:r>
                    </a:p>
                  </a:txBody>
                  <a:tcPr marL="70276" marR="70276" marT="35138" marB="35138"/>
                </a:tc>
                <a:tc>
                  <a:txBody>
                    <a:bodyPr/>
                    <a:lstStyle/>
                    <a:p>
                      <a:pPr algn="l" fontAlgn="t"/>
                      <a:r>
                        <a:rPr lang="en-US" sz="1400">
                          <a:effectLst/>
                        </a:rPr>
                        <a:t>Very high</a:t>
                      </a:r>
                      <a:br>
                        <a:rPr lang="en-US" sz="1400">
                          <a:effectLst/>
                        </a:rPr>
                      </a:br>
                      <a:r>
                        <a:rPr lang="en-US" sz="1400">
                          <a:effectLst/>
                        </a:rPr>
                        <a:t>1-100,000s</a:t>
                      </a:r>
                    </a:p>
                  </a:txBody>
                  <a:tcPr marL="70276" marR="70276" marT="35138" marB="35138"/>
                </a:tc>
                <a:tc>
                  <a:txBody>
                    <a:bodyPr/>
                    <a:lstStyle/>
                    <a:p>
                      <a:pPr algn="l" fontAlgn="t"/>
                      <a:r>
                        <a:rPr lang="en-US" sz="1400">
                          <a:effectLst/>
                        </a:rPr>
                        <a:t>Unlimited</a:t>
                      </a:r>
                      <a:br>
                        <a:rPr lang="en-US" sz="1400">
                          <a:effectLst/>
                        </a:rPr>
                      </a:br>
                      <a:r>
                        <a:rPr lang="en-US" sz="1400">
                          <a:effectLst/>
                        </a:rPr>
                        <a:t>1-1,000,000s</a:t>
                      </a:r>
                    </a:p>
                  </a:txBody>
                  <a:tcPr marL="70276" marR="70276" marT="35138" marB="35138"/>
                </a:tc>
                <a:extLst>
                  <a:ext uri="{0D108BD9-81ED-4DB2-BD59-A6C34878D82A}">
                    <a16:rowId xmlns:a16="http://schemas.microsoft.com/office/drawing/2014/main" val="1849655780"/>
                  </a:ext>
                </a:extLst>
              </a:tr>
              <a:tr h="946347">
                <a:tc>
                  <a:txBody>
                    <a:bodyPr/>
                    <a:lstStyle/>
                    <a:p>
                      <a:pPr algn="l" fontAlgn="t"/>
                      <a:r>
                        <a:rPr lang="en-US" sz="1400">
                          <a:effectLst/>
                        </a:rPr>
                        <a:t>Tenant isolation</a:t>
                      </a:r>
                    </a:p>
                  </a:txBody>
                  <a:tcPr marL="70276" marR="70276" marT="35138" marB="35138"/>
                </a:tc>
                <a:tc>
                  <a:txBody>
                    <a:bodyPr/>
                    <a:lstStyle/>
                    <a:p>
                      <a:pPr algn="l" fontAlgn="t"/>
                      <a:r>
                        <a:rPr lang="en-US" sz="1400">
                          <a:effectLst/>
                        </a:rPr>
                        <a:t>Very high</a:t>
                      </a:r>
                    </a:p>
                  </a:txBody>
                  <a:tcPr marL="70276" marR="70276" marT="35138" marB="35138"/>
                </a:tc>
                <a:tc>
                  <a:txBody>
                    <a:bodyPr/>
                    <a:lstStyle/>
                    <a:p>
                      <a:pPr algn="l" fontAlgn="t"/>
                      <a:r>
                        <a:rPr lang="en-US" sz="1400">
                          <a:effectLst/>
                        </a:rPr>
                        <a:t>High</a:t>
                      </a:r>
                    </a:p>
                  </a:txBody>
                  <a:tcPr marL="70276" marR="70276" marT="35138" marB="35138"/>
                </a:tc>
                <a:tc>
                  <a:txBody>
                    <a:bodyPr/>
                    <a:lstStyle/>
                    <a:p>
                      <a:pPr algn="l" fontAlgn="t"/>
                      <a:r>
                        <a:rPr lang="en-US" sz="1400">
                          <a:effectLst/>
                        </a:rPr>
                        <a:t>Low; except for any single tenant (that is alone in an MT db).</a:t>
                      </a:r>
                    </a:p>
                  </a:txBody>
                  <a:tcPr marL="70276" marR="70276" marT="35138" marB="35138"/>
                </a:tc>
                <a:extLst>
                  <a:ext uri="{0D108BD9-81ED-4DB2-BD59-A6C34878D82A}">
                    <a16:rowId xmlns:a16="http://schemas.microsoft.com/office/drawing/2014/main" val="3762575956"/>
                  </a:ext>
                </a:extLst>
              </a:tr>
              <a:tr h="514814">
                <a:tc>
                  <a:txBody>
                    <a:bodyPr/>
                    <a:lstStyle/>
                    <a:p>
                      <a:pPr algn="l" fontAlgn="t"/>
                      <a:r>
                        <a:rPr lang="en-US" sz="1400">
                          <a:effectLst/>
                        </a:rPr>
                        <a:t>Database cost per tenant</a:t>
                      </a:r>
                    </a:p>
                  </a:txBody>
                  <a:tcPr marL="70276" marR="70276" marT="35138" marB="35138"/>
                </a:tc>
                <a:tc>
                  <a:txBody>
                    <a:bodyPr/>
                    <a:lstStyle/>
                    <a:p>
                      <a:pPr algn="l" fontAlgn="t"/>
                      <a:r>
                        <a:rPr lang="en-US" sz="1400">
                          <a:effectLst/>
                        </a:rPr>
                        <a:t>High; is sized for peaks.</a:t>
                      </a:r>
                    </a:p>
                  </a:txBody>
                  <a:tcPr marL="70276" marR="70276" marT="35138" marB="35138"/>
                </a:tc>
                <a:tc>
                  <a:txBody>
                    <a:bodyPr/>
                    <a:lstStyle/>
                    <a:p>
                      <a:pPr algn="l" fontAlgn="t"/>
                      <a:r>
                        <a:rPr lang="en-US" sz="1400">
                          <a:effectLst/>
                        </a:rPr>
                        <a:t>Low; pools used.</a:t>
                      </a:r>
                    </a:p>
                  </a:txBody>
                  <a:tcPr marL="70276" marR="70276" marT="35138" marB="35138"/>
                </a:tc>
                <a:tc>
                  <a:txBody>
                    <a:bodyPr/>
                    <a:lstStyle/>
                    <a:p>
                      <a:pPr algn="l" fontAlgn="t"/>
                      <a:r>
                        <a:rPr lang="en-US" sz="1400">
                          <a:effectLst/>
                        </a:rPr>
                        <a:t>Lowest, for small tenants in MT DBs.</a:t>
                      </a:r>
                    </a:p>
                  </a:txBody>
                  <a:tcPr marL="70276" marR="70276" marT="35138" marB="35138"/>
                </a:tc>
                <a:extLst>
                  <a:ext uri="{0D108BD9-81ED-4DB2-BD59-A6C34878D82A}">
                    <a16:rowId xmlns:a16="http://schemas.microsoft.com/office/drawing/2014/main" val="1116447986"/>
                  </a:ext>
                </a:extLst>
              </a:tr>
              <a:tr h="946347">
                <a:tc>
                  <a:txBody>
                    <a:bodyPr/>
                    <a:lstStyle/>
                    <a:p>
                      <a:pPr algn="l" fontAlgn="t"/>
                      <a:r>
                        <a:rPr lang="en-US" sz="1400">
                          <a:effectLst/>
                        </a:rPr>
                        <a:t>Performance monitoring and management</a:t>
                      </a:r>
                    </a:p>
                  </a:txBody>
                  <a:tcPr marL="70276" marR="70276" marT="35138" marB="35138"/>
                </a:tc>
                <a:tc>
                  <a:txBody>
                    <a:bodyPr/>
                    <a:lstStyle/>
                    <a:p>
                      <a:pPr algn="l" fontAlgn="t"/>
                      <a:r>
                        <a:rPr lang="en-US" sz="1400">
                          <a:effectLst/>
                        </a:rPr>
                        <a:t>Per-tenant only</a:t>
                      </a:r>
                    </a:p>
                  </a:txBody>
                  <a:tcPr marL="70276" marR="70276" marT="35138" marB="35138"/>
                </a:tc>
                <a:tc>
                  <a:txBody>
                    <a:bodyPr/>
                    <a:lstStyle/>
                    <a:p>
                      <a:pPr algn="l" fontAlgn="t"/>
                      <a:r>
                        <a:rPr lang="en-US" sz="1400">
                          <a:effectLst/>
                        </a:rPr>
                        <a:t>Aggregate + per-tenant</a:t>
                      </a:r>
                    </a:p>
                  </a:txBody>
                  <a:tcPr marL="70276" marR="70276" marT="35138" marB="35138"/>
                </a:tc>
                <a:tc>
                  <a:txBody>
                    <a:bodyPr/>
                    <a:lstStyle/>
                    <a:p>
                      <a:pPr algn="l" fontAlgn="t"/>
                      <a:r>
                        <a:rPr lang="en-US" sz="1400">
                          <a:effectLst/>
                        </a:rPr>
                        <a:t>Aggregate; although is per-tenant only for singles.</a:t>
                      </a:r>
                    </a:p>
                  </a:txBody>
                  <a:tcPr marL="70276" marR="70276" marT="35138" marB="35138"/>
                </a:tc>
                <a:extLst>
                  <a:ext uri="{0D108BD9-81ED-4DB2-BD59-A6C34878D82A}">
                    <a16:rowId xmlns:a16="http://schemas.microsoft.com/office/drawing/2014/main" val="2535553814"/>
                  </a:ext>
                </a:extLst>
              </a:tr>
              <a:tr h="514814">
                <a:tc>
                  <a:txBody>
                    <a:bodyPr/>
                    <a:lstStyle/>
                    <a:p>
                      <a:pPr algn="l" fontAlgn="t"/>
                      <a:r>
                        <a:rPr lang="en-US" sz="1400">
                          <a:effectLst/>
                        </a:rPr>
                        <a:t>Development complexity</a:t>
                      </a:r>
                    </a:p>
                  </a:txBody>
                  <a:tcPr marL="70276" marR="70276" marT="35138" marB="35138"/>
                </a:tc>
                <a:tc>
                  <a:txBody>
                    <a:bodyPr/>
                    <a:lstStyle/>
                    <a:p>
                      <a:pPr algn="l" fontAlgn="t"/>
                      <a:r>
                        <a:rPr lang="en-US" sz="1400">
                          <a:effectLst/>
                        </a:rPr>
                        <a:t>Low</a:t>
                      </a:r>
                    </a:p>
                  </a:txBody>
                  <a:tcPr marL="70276" marR="70276" marT="35138" marB="35138"/>
                </a:tc>
                <a:tc>
                  <a:txBody>
                    <a:bodyPr/>
                    <a:lstStyle/>
                    <a:p>
                      <a:pPr algn="l" fontAlgn="t"/>
                      <a:r>
                        <a:rPr lang="en-US" sz="1400">
                          <a:effectLst/>
                        </a:rPr>
                        <a:t>Low</a:t>
                      </a:r>
                    </a:p>
                  </a:txBody>
                  <a:tcPr marL="70276" marR="70276" marT="35138" marB="35138"/>
                </a:tc>
                <a:tc>
                  <a:txBody>
                    <a:bodyPr/>
                    <a:lstStyle/>
                    <a:p>
                      <a:pPr algn="l" fontAlgn="t"/>
                      <a:r>
                        <a:rPr lang="en-US" sz="1400">
                          <a:effectLst/>
                        </a:rPr>
                        <a:t>Medium; due to sharding.</a:t>
                      </a:r>
                    </a:p>
                  </a:txBody>
                  <a:tcPr marL="70276" marR="70276" marT="35138" marB="35138"/>
                </a:tc>
                <a:extLst>
                  <a:ext uri="{0D108BD9-81ED-4DB2-BD59-A6C34878D82A}">
                    <a16:rowId xmlns:a16="http://schemas.microsoft.com/office/drawing/2014/main" val="1879489344"/>
                  </a:ext>
                </a:extLst>
              </a:tr>
              <a:tr h="946347">
                <a:tc>
                  <a:txBody>
                    <a:bodyPr/>
                    <a:lstStyle/>
                    <a:p>
                      <a:pPr algn="l" fontAlgn="t"/>
                      <a:r>
                        <a:rPr lang="en-US" sz="1400">
                          <a:effectLst/>
                        </a:rPr>
                        <a:t>Operational complexity</a:t>
                      </a:r>
                    </a:p>
                  </a:txBody>
                  <a:tcPr marL="70276" marR="70276" marT="35138" marB="35138"/>
                </a:tc>
                <a:tc>
                  <a:txBody>
                    <a:bodyPr/>
                    <a:lstStyle/>
                    <a:p>
                      <a:pPr algn="l" fontAlgn="t"/>
                      <a:r>
                        <a:rPr lang="en-US" sz="1400">
                          <a:effectLst/>
                        </a:rPr>
                        <a:t>Low-High. Individually simple, complex at scale.</a:t>
                      </a:r>
                    </a:p>
                  </a:txBody>
                  <a:tcPr marL="70276" marR="70276" marT="35138" marB="35138"/>
                </a:tc>
                <a:tc>
                  <a:txBody>
                    <a:bodyPr/>
                    <a:lstStyle/>
                    <a:p>
                      <a:pPr algn="l" fontAlgn="t"/>
                      <a:r>
                        <a:rPr lang="en-US" sz="1400">
                          <a:effectLst/>
                        </a:rPr>
                        <a:t>Low-Medium. Patterns address complexity at scale.</a:t>
                      </a:r>
                    </a:p>
                  </a:txBody>
                  <a:tcPr marL="70276" marR="70276" marT="35138" marB="35138"/>
                </a:tc>
                <a:tc>
                  <a:txBody>
                    <a:bodyPr/>
                    <a:lstStyle/>
                    <a:p>
                      <a:pPr algn="l" fontAlgn="t"/>
                      <a:r>
                        <a:rPr lang="en-US" sz="1400" dirty="0">
                          <a:effectLst/>
                        </a:rPr>
                        <a:t>Low-High. Individual tenant management is complex.</a:t>
                      </a:r>
                    </a:p>
                  </a:txBody>
                  <a:tcPr marL="70276" marR="70276" marT="35138" marB="35138"/>
                </a:tc>
                <a:extLst>
                  <a:ext uri="{0D108BD9-81ED-4DB2-BD59-A6C34878D82A}">
                    <a16:rowId xmlns:a16="http://schemas.microsoft.com/office/drawing/2014/main" val="1646749866"/>
                  </a:ext>
                </a:extLst>
              </a:tr>
            </a:tbl>
          </a:graphicData>
        </a:graphic>
      </p:graphicFrame>
      <p:sp>
        <p:nvSpPr>
          <p:cNvPr id="7" name="TextBox 6">
            <a:hlinkClick r:id="rId3"/>
            <a:extLst>
              <a:ext uri="{FF2B5EF4-FFF2-40B4-BE49-F238E27FC236}">
                <a16:creationId xmlns:a16="http://schemas.microsoft.com/office/drawing/2014/main" id="{975C9CD0-6E04-7FEA-53C4-32021C14CEFC}"/>
              </a:ext>
            </a:extLst>
          </p:cNvPr>
          <p:cNvSpPr txBox="1"/>
          <p:nvPr/>
        </p:nvSpPr>
        <p:spPr>
          <a:xfrm>
            <a:off x="1136342" y="153640"/>
            <a:ext cx="7485839"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IL" sz="1400" dirty="0"/>
              <a:t>https://learn.microsoft.com/azure/azure-sql/database/saas-tenancy-app-design-patterns</a:t>
            </a:r>
          </a:p>
        </p:txBody>
      </p:sp>
    </p:spTree>
    <p:extLst>
      <p:ext uri="{BB962C8B-B14F-4D97-AF65-F5344CB8AC3E}">
        <p14:creationId xmlns:p14="http://schemas.microsoft.com/office/powerpoint/2010/main" val="294613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3296-E51F-814F-07F9-82C328092C80}"/>
              </a:ext>
            </a:extLst>
          </p:cNvPr>
          <p:cNvSpPr>
            <a:spLocks noGrp="1"/>
          </p:cNvSpPr>
          <p:nvPr>
            <p:ph type="title"/>
          </p:nvPr>
        </p:nvSpPr>
        <p:spPr>
          <a:xfrm>
            <a:off x="1200958" y="461417"/>
            <a:ext cx="7485841" cy="769441"/>
          </a:xfrm>
        </p:spPr>
        <p:txBody>
          <a:bodyPr/>
          <a:lstStyle/>
          <a:p>
            <a:r>
              <a:rPr lang="en-US" dirty="0"/>
              <a:t>Meet Company Y</a:t>
            </a:r>
            <a:endParaRPr lang="en-IL" dirty="0"/>
          </a:p>
        </p:txBody>
      </p:sp>
      <p:sp>
        <p:nvSpPr>
          <p:cNvPr id="20" name="Content Placeholder 19">
            <a:extLst>
              <a:ext uri="{FF2B5EF4-FFF2-40B4-BE49-F238E27FC236}">
                <a16:creationId xmlns:a16="http://schemas.microsoft.com/office/drawing/2014/main" id="{5FB83015-727B-578C-92E2-CE4A4C431E1F}"/>
              </a:ext>
            </a:extLst>
          </p:cNvPr>
          <p:cNvSpPr>
            <a:spLocks noGrp="1"/>
          </p:cNvSpPr>
          <p:nvPr>
            <p:ph idx="1"/>
          </p:nvPr>
        </p:nvSpPr>
        <p:spPr>
          <a:xfrm>
            <a:off x="1148655" y="1846555"/>
            <a:ext cx="5137512" cy="4279609"/>
          </a:xfrm>
        </p:spPr>
        <p:txBody>
          <a:bodyPr>
            <a:normAutofit/>
          </a:bodyPr>
          <a:lstStyle/>
          <a:p>
            <a:r>
              <a:rPr lang="en-US" sz="2800" dirty="0"/>
              <a:t>Single database</a:t>
            </a:r>
          </a:p>
          <a:p>
            <a:r>
              <a:rPr lang="en-US" sz="2800" dirty="0"/>
              <a:t>Single web app</a:t>
            </a:r>
          </a:p>
          <a:p>
            <a:r>
              <a:rPr lang="en-US" sz="2800" dirty="0"/>
              <a:t>Single backend service</a:t>
            </a:r>
          </a:p>
          <a:p>
            <a:r>
              <a:rPr lang="en-US" sz="2800" dirty="0"/>
              <a:t>Several scheduled SQL jobs</a:t>
            </a:r>
          </a:p>
          <a:p>
            <a:r>
              <a:rPr lang="en-US" sz="2800" dirty="0"/>
              <a:t>Requires “on-prem” installation</a:t>
            </a:r>
          </a:p>
          <a:p>
            <a:r>
              <a:rPr lang="en-US" sz="2800" dirty="0"/>
              <a:t>App and database are also stored in source control</a:t>
            </a:r>
            <a:endParaRPr lang="en-IL" sz="2800" dirty="0"/>
          </a:p>
        </p:txBody>
      </p:sp>
      <p:sp>
        <p:nvSpPr>
          <p:cNvPr id="5" name="Cylinder 4">
            <a:extLst>
              <a:ext uri="{FF2B5EF4-FFF2-40B4-BE49-F238E27FC236}">
                <a16:creationId xmlns:a16="http://schemas.microsoft.com/office/drawing/2014/main" id="{D6A577CC-B194-E50C-65DA-AE26CA7053AC}"/>
              </a:ext>
            </a:extLst>
          </p:cNvPr>
          <p:cNvSpPr/>
          <p:nvPr/>
        </p:nvSpPr>
        <p:spPr>
          <a:xfrm>
            <a:off x="6867033" y="2773397"/>
            <a:ext cx="1376568" cy="141227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highlight>
                  <a:srgbClr val="EDAC09"/>
                </a:highlight>
              </a:rPr>
              <a:t>On-Prem</a:t>
            </a:r>
          </a:p>
          <a:p>
            <a:pPr algn="ctr"/>
            <a:r>
              <a:rPr lang="en-US" sz="1600" dirty="0">
                <a:solidFill>
                  <a:schemeClr val="accent6">
                    <a:lumMod val="50000"/>
                  </a:schemeClr>
                </a:solidFill>
                <a:highlight>
                  <a:srgbClr val="EDAC09"/>
                </a:highlight>
              </a:rPr>
              <a:t>MSSQL Database</a:t>
            </a:r>
            <a:endParaRPr lang="en-IL" sz="1600" dirty="0">
              <a:solidFill>
                <a:schemeClr val="accent6">
                  <a:lumMod val="50000"/>
                </a:schemeClr>
              </a:solidFill>
              <a:highlight>
                <a:srgbClr val="EDAC09"/>
              </a:highlight>
            </a:endParaRPr>
          </a:p>
        </p:txBody>
      </p:sp>
      <p:cxnSp>
        <p:nvCxnSpPr>
          <p:cNvPr id="9" name="Straight Arrow Connector 8">
            <a:extLst>
              <a:ext uri="{FF2B5EF4-FFF2-40B4-BE49-F238E27FC236}">
                <a16:creationId xmlns:a16="http://schemas.microsoft.com/office/drawing/2014/main" id="{D4199850-B5A7-1D51-6517-177869575538}"/>
              </a:ext>
            </a:extLst>
          </p:cNvPr>
          <p:cNvCxnSpPr>
            <a:cxnSpLocks/>
            <a:stCxn id="7" idx="2"/>
          </p:cNvCxnSpPr>
          <p:nvPr/>
        </p:nvCxnSpPr>
        <p:spPr>
          <a:xfrm>
            <a:off x="5624639" y="2179406"/>
            <a:ext cx="1242394" cy="727835"/>
          </a:xfrm>
          <a:prstGeom prst="straightConnector1">
            <a:avLst/>
          </a:prstGeom>
          <a:ln>
            <a:headEnd type="none" w="med" len="med"/>
            <a:tailEnd type="triangle" w="med" len="med"/>
          </a:ln>
          <a:effectLst/>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73DD2CAC-6279-29A9-0F72-7AD7A41223E7}"/>
              </a:ext>
            </a:extLst>
          </p:cNvPr>
          <p:cNvCxnSpPr>
            <a:cxnSpLocks/>
            <a:stCxn id="4" idx="2"/>
          </p:cNvCxnSpPr>
          <p:nvPr/>
        </p:nvCxnSpPr>
        <p:spPr>
          <a:xfrm flipH="1">
            <a:off x="7821325" y="2179406"/>
            <a:ext cx="107294" cy="593991"/>
          </a:xfrm>
          <a:prstGeom prst="straightConnector1">
            <a:avLst/>
          </a:prstGeom>
          <a:ln>
            <a:headEnd type="none" w="med" len="med"/>
            <a:tailEnd type="triangle" w="med" len="med"/>
          </a:ln>
          <a:effectLst/>
        </p:spPr>
        <p:style>
          <a:lnRef idx="3">
            <a:schemeClr val="accent1"/>
          </a:lnRef>
          <a:fillRef idx="0">
            <a:schemeClr val="accent1"/>
          </a:fillRef>
          <a:effectRef idx="2">
            <a:schemeClr val="accent1"/>
          </a:effectRef>
          <a:fontRef idx="minor">
            <a:schemeClr val="tx1"/>
          </a:fontRef>
        </p:style>
      </p:cxnSp>
      <p:grpSp>
        <p:nvGrpSpPr>
          <p:cNvPr id="28" name="Group 27">
            <a:extLst>
              <a:ext uri="{FF2B5EF4-FFF2-40B4-BE49-F238E27FC236}">
                <a16:creationId xmlns:a16="http://schemas.microsoft.com/office/drawing/2014/main" id="{2710F657-91A6-ACC8-B99D-006F5A16B2D0}"/>
              </a:ext>
            </a:extLst>
          </p:cNvPr>
          <p:cNvGrpSpPr/>
          <p:nvPr/>
        </p:nvGrpSpPr>
        <p:grpSpPr>
          <a:xfrm>
            <a:off x="6245836" y="3986359"/>
            <a:ext cx="1535158" cy="1276966"/>
            <a:chOff x="3172781" y="4670299"/>
            <a:chExt cx="1535158" cy="1276966"/>
          </a:xfrm>
        </p:grpSpPr>
        <p:sp>
          <p:nvSpPr>
            <p:cNvPr id="21" name="TextBox 20">
              <a:extLst>
                <a:ext uri="{FF2B5EF4-FFF2-40B4-BE49-F238E27FC236}">
                  <a16:creationId xmlns:a16="http://schemas.microsoft.com/office/drawing/2014/main" id="{507B9464-AA12-2B16-5117-84058BBFCC1B}"/>
                </a:ext>
              </a:extLst>
            </p:cNvPr>
            <p:cNvSpPr txBox="1"/>
            <p:nvPr/>
          </p:nvSpPr>
          <p:spPr>
            <a:xfrm>
              <a:off x="3172781" y="5608711"/>
              <a:ext cx="1535158" cy="338554"/>
            </a:xfrm>
            <a:prstGeom prst="rect">
              <a:avLst/>
            </a:prstGeom>
            <a:noFill/>
          </p:spPr>
          <p:txBody>
            <a:bodyPr wrap="square" rtlCol="0">
              <a:spAutoFit/>
            </a:bodyPr>
            <a:lstStyle/>
            <a:p>
              <a:pPr algn="ctr"/>
              <a:r>
                <a:rPr lang="en-US" sz="1600" dirty="0"/>
                <a:t>Scheduled Jobs</a:t>
              </a:r>
            </a:p>
          </p:txBody>
        </p:sp>
        <p:grpSp>
          <p:nvGrpSpPr>
            <p:cNvPr id="22" name="Group 21">
              <a:extLst>
                <a:ext uri="{FF2B5EF4-FFF2-40B4-BE49-F238E27FC236}">
                  <a16:creationId xmlns:a16="http://schemas.microsoft.com/office/drawing/2014/main" id="{9043C1E0-F6AB-9EDE-7E06-F1475BC70A85}"/>
                </a:ext>
              </a:extLst>
            </p:cNvPr>
            <p:cNvGrpSpPr/>
            <p:nvPr/>
          </p:nvGrpSpPr>
          <p:grpSpPr>
            <a:xfrm>
              <a:off x="3407114" y="4670299"/>
              <a:ext cx="1066491" cy="954958"/>
              <a:chOff x="721748" y="531897"/>
              <a:chExt cx="1939460" cy="1736632"/>
            </a:xfrm>
          </p:grpSpPr>
          <p:pic>
            <p:nvPicPr>
              <p:cNvPr id="23" name="Graphic 22">
                <a:extLst>
                  <a:ext uri="{FF2B5EF4-FFF2-40B4-BE49-F238E27FC236}">
                    <a16:creationId xmlns:a16="http://schemas.microsoft.com/office/drawing/2014/main" id="{DFB42521-D1BE-E1CD-7679-C0B69C39ED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748" y="531897"/>
                <a:ext cx="1697602" cy="1697602"/>
              </a:xfrm>
              <a:prstGeom prst="rect">
                <a:avLst/>
              </a:prstGeom>
            </p:spPr>
          </p:pic>
          <p:pic>
            <p:nvPicPr>
              <p:cNvPr id="24" name="Graphic 23">
                <a:extLst>
                  <a:ext uri="{FF2B5EF4-FFF2-40B4-BE49-F238E27FC236}">
                    <a16:creationId xmlns:a16="http://schemas.microsoft.com/office/drawing/2014/main" id="{E20025F1-3911-E27E-848D-0CC03FDF42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8831" y="1156152"/>
                <a:ext cx="1112377" cy="1112377"/>
              </a:xfrm>
              <a:prstGeom prst="rect">
                <a:avLst/>
              </a:prstGeom>
            </p:spPr>
          </p:pic>
        </p:grpSp>
      </p:grpSp>
      <p:grpSp>
        <p:nvGrpSpPr>
          <p:cNvPr id="8" name="Group 7">
            <a:extLst>
              <a:ext uri="{FF2B5EF4-FFF2-40B4-BE49-F238E27FC236}">
                <a16:creationId xmlns:a16="http://schemas.microsoft.com/office/drawing/2014/main" id="{D6EB6913-E1B6-2C15-E83A-3D46A09995B8}"/>
              </a:ext>
            </a:extLst>
          </p:cNvPr>
          <p:cNvGrpSpPr/>
          <p:nvPr/>
        </p:nvGrpSpPr>
        <p:grpSpPr>
          <a:xfrm>
            <a:off x="4492039" y="1431173"/>
            <a:ext cx="2218450" cy="748233"/>
            <a:chOff x="6473751" y="2871096"/>
            <a:chExt cx="2218450" cy="748233"/>
          </a:xfrm>
        </p:grpSpPr>
        <p:sp>
          <p:nvSpPr>
            <p:cNvPr id="7" name="Rectangle 6">
              <a:extLst>
                <a:ext uri="{FF2B5EF4-FFF2-40B4-BE49-F238E27FC236}">
                  <a16:creationId xmlns:a16="http://schemas.microsoft.com/office/drawing/2014/main" id="{7BE06347-8EC2-ED1F-C137-C0BF1BBEF26F}"/>
                </a:ext>
              </a:extLst>
            </p:cNvPr>
            <p:cNvSpPr/>
            <p:nvPr/>
          </p:nvSpPr>
          <p:spPr>
            <a:xfrm>
              <a:off x="6520501" y="2909729"/>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Service</a:t>
              </a:r>
              <a:endParaRPr lang="en-IL" dirty="0"/>
            </a:p>
          </p:txBody>
        </p:sp>
        <p:pic>
          <p:nvPicPr>
            <p:cNvPr id="32" name="Graphic 31" descr="Single gear with solid fill">
              <a:extLst>
                <a:ext uri="{FF2B5EF4-FFF2-40B4-BE49-F238E27FC236}">
                  <a16:creationId xmlns:a16="http://schemas.microsoft.com/office/drawing/2014/main" id="{BE6DA469-AB40-B0C7-54B7-40A628911E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73751" y="2871096"/>
              <a:ext cx="512298" cy="512298"/>
            </a:xfrm>
            <a:prstGeom prst="rect">
              <a:avLst/>
            </a:prstGeom>
          </p:spPr>
        </p:pic>
      </p:grpSp>
      <p:grpSp>
        <p:nvGrpSpPr>
          <p:cNvPr id="10" name="Group 9">
            <a:extLst>
              <a:ext uri="{FF2B5EF4-FFF2-40B4-BE49-F238E27FC236}">
                <a16:creationId xmlns:a16="http://schemas.microsoft.com/office/drawing/2014/main" id="{CDAC285F-F93F-72A0-1BD0-40F15419FA1E}"/>
              </a:ext>
            </a:extLst>
          </p:cNvPr>
          <p:cNvGrpSpPr/>
          <p:nvPr/>
        </p:nvGrpSpPr>
        <p:grpSpPr>
          <a:xfrm>
            <a:off x="6826819" y="1454270"/>
            <a:ext cx="2187650" cy="725136"/>
            <a:chOff x="6499150" y="1478408"/>
            <a:chExt cx="2187650" cy="725136"/>
          </a:xfrm>
        </p:grpSpPr>
        <p:sp>
          <p:nvSpPr>
            <p:cNvPr id="4" name="Rectangle 3">
              <a:extLst>
                <a:ext uri="{FF2B5EF4-FFF2-40B4-BE49-F238E27FC236}">
                  <a16:creationId xmlns:a16="http://schemas.microsoft.com/office/drawing/2014/main" id="{451CD6AB-E93E-CB0C-D629-167F3EDC05E8}"/>
                </a:ext>
              </a:extLst>
            </p:cNvPr>
            <p:cNvSpPr/>
            <p:nvPr/>
          </p:nvSpPr>
          <p:spPr>
            <a:xfrm>
              <a:off x="6515100" y="1493944"/>
              <a:ext cx="2171700" cy="7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endParaRPr lang="en-IL" dirty="0"/>
            </a:p>
          </p:txBody>
        </p:sp>
        <p:pic>
          <p:nvPicPr>
            <p:cNvPr id="34" name="Graphic 33" descr="World with solid fill">
              <a:extLst>
                <a:ext uri="{FF2B5EF4-FFF2-40B4-BE49-F238E27FC236}">
                  <a16:creationId xmlns:a16="http://schemas.microsoft.com/office/drawing/2014/main" id="{F5D0D572-A2BF-84AD-3FF7-07455AEE25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99150" y="1478408"/>
              <a:ext cx="469143" cy="469143"/>
            </a:xfrm>
            <a:prstGeom prst="rect">
              <a:avLst/>
            </a:prstGeom>
          </p:spPr>
        </p:pic>
      </p:grpSp>
    </p:spTree>
    <p:extLst>
      <p:ext uri="{BB962C8B-B14F-4D97-AF65-F5344CB8AC3E}">
        <p14:creationId xmlns:p14="http://schemas.microsoft.com/office/powerpoint/2010/main" val="37813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66AAEB-5FFC-4679-9BBF-CF0D70B533C1}"/>
              </a:ext>
            </a:extLst>
          </p:cNvPr>
          <p:cNvSpPr>
            <a:spLocks noGrp="1"/>
          </p:cNvSpPr>
          <p:nvPr>
            <p:ph type="title"/>
          </p:nvPr>
        </p:nvSpPr>
        <p:spPr>
          <a:xfrm>
            <a:off x="1200959" y="76696"/>
            <a:ext cx="7485841" cy="769441"/>
          </a:xfrm>
        </p:spPr>
        <p:txBody>
          <a:bodyPr/>
          <a:lstStyle/>
          <a:p>
            <a:r>
              <a:rPr lang="en-US" dirty="0"/>
              <a:t>Company Y Requirements</a:t>
            </a:r>
            <a:endParaRPr lang="LID4096" dirty="0"/>
          </a:p>
        </p:txBody>
      </p:sp>
      <p:sp>
        <p:nvSpPr>
          <p:cNvPr id="9" name="Content Placeholder 8">
            <a:extLst>
              <a:ext uri="{FF2B5EF4-FFF2-40B4-BE49-F238E27FC236}">
                <a16:creationId xmlns:a16="http://schemas.microsoft.com/office/drawing/2014/main" id="{A6772DD4-50D5-4037-A4E7-F059D942C340}"/>
              </a:ext>
            </a:extLst>
          </p:cNvPr>
          <p:cNvSpPr>
            <a:spLocks noGrp="1"/>
          </p:cNvSpPr>
          <p:nvPr>
            <p:ph idx="1"/>
          </p:nvPr>
        </p:nvSpPr>
        <p:spPr>
          <a:xfrm>
            <a:off x="1200959" y="952672"/>
            <a:ext cx="7485840" cy="5280026"/>
          </a:xfrm>
        </p:spPr>
        <p:txBody>
          <a:bodyPr>
            <a:normAutofit/>
          </a:bodyPr>
          <a:lstStyle/>
          <a:p>
            <a:r>
              <a:rPr lang="en-US" sz="2400" dirty="0"/>
              <a:t>Legacy On-Prem ➡ SaaS on Cloud</a:t>
            </a:r>
          </a:p>
          <a:p>
            <a:r>
              <a:rPr lang="en-US" sz="2400" dirty="0"/>
              <a:t>Single Tenant ➡ Multi-Tenant</a:t>
            </a:r>
          </a:p>
          <a:p>
            <a:pPr lvl="1"/>
            <a:r>
              <a:rPr lang="en-US" sz="2000" dirty="0"/>
              <a:t>Need to support large number of tenants</a:t>
            </a:r>
          </a:p>
          <a:p>
            <a:r>
              <a:rPr lang="en-US" sz="2400" dirty="0"/>
              <a:t>Fast Self-Service</a:t>
            </a:r>
          </a:p>
          <a:p>
            <a:pPr lvl="1"/>
            <a:r>
              <a:rPr lang="en-US" sz="2000" dirty="0"/>
              <a:t>end-users create tenants on their own</a:t>
            </a:r>
          </a:p>
          <a:p>
            <a:r>
              <a:rPr lang="en-US" sz="2400" dirty="0"/>
              <a:t>Automated Lifecycle</a:t>
            </a:r>
          </a:p>
          <a:p>
            <a:pPr lvl="1"/>
            <a:r>
              <a:rPr lang="en-US" sz="2000" dirty="0"/>
              <a:t>trial expiration</a:t>
            </a:r>
          </a:p>
          <a:p>
            <a:pPr lvl="1"/>
            <a:r>
              <a:rPr lang="en-US" sz="2000" dirty="0"/>
              <a:t>grace period</a:t>
            </a:r>
          </a:p>
          <a:p>
            <a:r>
              <a:rPr lang="en-US" sz="2400" dirty="0"/>
              <a:t>SQL Jobs ➡ Multi-Tenants?</a:t>
            </a:r>
          </a:p>
          <a:p>
            <a:r>
              <a:rPr lang="en-US" sz="2400" dirty="0"/>
              <a:t>Scalable Cross-Tenant Queries (BI &amp; insights)</a:t>
            </a:r>
          </a:p>
          <a:p>
            <a:r>
              <a:rPr lang="en-US" sz="2400" b="1" dirty="0"/>
              <a:t>Minimal Time-To-Delivery</a:t>
            </a:r>
          </a:p>
        </p:txBody>
      </p:sp>
      <p:sp>
        <p:nvSpPr>
          <p:cNvPr id="3" name="Callout: Bent Line 2">
            <a:extLst>
              <a:ext uri="{FF2B5EF4-FFF2-40B4-BE49-F238E27FC236}">
                <a16:creationId xmlns:a16="http://schemas.microsoft.com/office/drawing/2014/main" id="{9823D8A0-EFB8-35F8-0894-B179E085E43D}"/>
              </a:ext>
            </a:extLst>
          </p:cNvPr>
          <p:cNvSpPr/>
          <p:nvPr/>
        </p:nvSpPr>
        <p:spPr>
          <a:xfrm>
            <a:off x="6548437" y="1020934"/>
            <a:ext cx="1995488" cy="769441"/>
          </a:xfrm>
          <a:prstGeom prst="borderCallout2">
            <a:avLst>
              <a:gd name="adj1" fmla="val 18750"/>
              <a:gd name="adj2" fmla="val -8333"/>
              <a:gd name="adj3" fmla="val 18750"/>
              <a:gd name="adj4" fmla="val -16667"/>
              <a:gd name="adj5" fmla="val 107548"/>
              <a:gd name="adj6" fmla="val -43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strike="sngStrike" dirty="0"/>
              <a:t>Azure SQL MI</a:t>
            </a:r>
          </a:p>
          <a:p>
            <a:pPr marL="285750" indent="-285750">
              <a:buFont typeface="Arial" panose="020B0604020202020204" pitchFamily="34" charset="0"/>
              <a:buChar char="•"/>
            </a:pPr>
            <a:r>
              <a:rPr lang="en-US" sz="1600" strike="sngStrike" dirty="0"/>
              <a:t>Amazon RDS</a:t>
            </a:r>
          </a:p>
          <a:p>
            <a:r>
              <a:rPr lang="en-US" sz="1600" dirty="0"/>
              <a:t>(both limited to 100)</a:t>
            </a:r>
            <a:endParaRPr lang="en-IL" sz="1600" dirty="0"/>
          </a:p>
        </p:txBody>
      </p:sp>
      <p:sp>
        <p:nvSpPr>
          <p:cNvPr id="4" name="Callout: Bent Line 3">
            <a:extLst>
              <a:ext uri="{FF2B5EF4-FFF2-40B4-BE49-F238E27FC236}">
                <a16:creationId xmlns:a16="http://schemas.microsoft.com/office/drawing/2014/main" id="{4058ECA9-5106-5B42-70FB-99EA5BBCD133}"/>
              </a:ext>
            </a:extLst>
          </p:cNvPr>
          <p:cNvSpPr/>
          <p:nvPr/>
        </p:nvSpPr>
        <p:spPr>
          <a:xfrm>
            <a:off x="6691312" y="2244345"/>
            <a:ext cx="1995488" cy="769441"/>
          </a:xfrm>
          <a:prstGeom prst="borderCallout2">
            <a:avLst>
              <a:gd name="adj1" fmla="val 18750"/>
              <a:gd name="adj2" fmla="val -8333"/>
              <a:gd name="adj3" fmla="val 18750"/>
              <a:gd name="adj4" fmla="val -16667"/>
              <a:gd name="adj5" fmla="val 58031"/>
              <a:gd name="adj6" fmla="val -375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strike="sngStrike" dirty="0"/>
              <a:t>DACPAC</a:t>
            </a:r>
          </a:p>
          <a:p>
            <a:pPr marL="285750" indent="-285750">
              <a:buFont typeface="Arial" panose="020B0604020202020204" pitchFamily="34" charset="0"/>
              <a:buChar char="•"/>
            </a:pPr>
            <a:r>
              <a:rPr lang="en-US" sz="1600" strike="sngStrike" dirty="0"/>
              <a:t>BACKUPS</a:t>
            </a:r>
            <a:endParaRPr lang="en-IL" sz="1600" dirty="0"/>
          </a:p>
        </p:txBody>
      </p:sp>
      <p:sp>
        <p:nvSpPr>
          <p:cNvPr id="5" name="Callout: Bent Line 4">
            <a:extLst>
              <a:ext uri="{FF2B5EF4-FFF2-40B4-BE49-F238E27FC236}">
                <a16:creationId xmlns:a16="http://schemas.microsoft.com/office/drawing/2014/main" id="{EF13D4F5-B7F7-30F3-27F4-869AA512DD4B}"/>
              </a:ext>
            </a:extLst>
          </p:cNvPr>
          <p:cNvSpPr/>
          <p:nvPr/>
        </p:nvSpPr>
        <p:spPr>
          <a:xfrm>
            <a:off x="6112668" y="3493509"/>
            <a:ext cx="2714625" cy="769441"/>
          </a:xfrm>
          <a:prstGeom prst="borderCallout2">
            <a:avLst>
              <a:gd name="adj1" fmla="val 18750"/>
              <a:gd name="adj2" fmla="val -8333"/>
              <a:gd name="adj3" fmla="val 18750"/>
              <a:gd name="adj4" fmla="val -16667"/>
              <a:gd name="adj5" fmla="val -11292"/>
              <a:gd name="adj6" fmla="val -704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Scalable automation</a:t>
            </a:r>
          </a:p>
          <a:p>
            <a:pPr marL="285750" indent="-285750">
              <a:buFont typeface="Arial" panose="020B0604020202020204" pitchFamily="34" charset="0"/>
              <a:buChar char="•"/>
            </a:pPr>
            <a:r>
              <a:rPr lang="en-US" sz="1600" dirty="0"/>
              <a:t>Per-tenant or cross-tenant</a:t>
            </a:r>
          </a:p>
        </p:txBody>
      </p:sp>
      <p:sp>
        <p:nvSpPr>
          <p:cNvPr id="6" name="Callout: Bent Line 5">
            <a:extLst>
              <a:ext uri="{FF2B5EF4-FFF2-40B4-BE49-F238E27FC236}">
                <a16:creationId xmlns:a16="http://schemas.microsoft.com/office/drawing/2014/main" id="{FA1C80EF-16B4-7C40-9A92-E52C7DAA425A}"/>
              </a:ext>
            </a:extLst>
          </p:cNvPr>
          <p:cNvSpPr/>
          <p:nvPr/>
        </p:nvSpPr>
        <p:spPr>
          <a:xfrm>
            <a:off x="6438899" y="5222395"/>
            <a:ext cx="2214563" cy="672310"/>
          </a:xfrm>
          <a:prstGeom prst="borderCallout2">
            <a:avLst>
              <a:gd name="adj1" fmla="val 18750"/>
              <a:gd name="adj2" fmla="val -8333"/>
              <a:gd name="adj3" fmla="val 18750"/>
              <a:gd name="adj4" fmla="val -16667"/>
              <a:gd name="adj5" fmla="val -21307"/>
              <a:gd name="adj6" fmla="val -51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strike="sngStrike" dirty="0"/>
              <a:t>Azure SQL Database</a:t>
            </a:r>
          </a:p>
          <a:p>
            <a:pPr marL="285750" indent="-285750">
              <a:buFont typeface="Arial" panose="020B0604020202020204" pitchFamily="34" charset="0"/>
              <a:buChar char="•"/>
            </a:pPr>
            <a:r>
              <a:rPr lang="en-US" sz="1600" strike="sngStrike" dirty="0"/>
              <a:t>Elastic Pools</a:t>
            </a:r>
            <a:endParaRPr lang="en-IL" sz="1600" dirty="0"/>
          </a:p>
        </p:txBody>
      </p:sp>
      <p:cxnSp>
        <p:nvCxnSpPr>
          <p:cNvPr id="7" name="Connector: Elbow 6">
            <a:extLst>
              <a:ext uri="{FF2B5EF4-FFF2-40B4-BE49-F238E27FC236}">
                <a16:creationId xmlns:a16="http://schemas.microsoft.com/office/drawing/2014/main" id="{811E5C06-69A2-0CA9-5F27-E29AAF66D989}"/>
              </a:ext>
            </a:extLst>
          </p:cNvPr>
          <p:cNvCxnSpPr/>
          <p:nvPr/>
        </p:nvCxnSpPr>
        <p:spPr>
          <a:xfrm rot="10800000" flipV="1">
            <a:off x="5051394" y="4030462"/>
            <a:ext cx="798990" cy="390618"/>
          </a:xfrm>
          <a:prstGeom prst="bentConnector3">
            <a:avLst>
              <a:gd name="adj1" fmla="val 50000"/>
            </a:avLst>
          </a:prstGeom>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5416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4E25-07B4-B12B-3205-36962DFF7516}"/>
              </a:ext>
            </a:extLst>
          </p:cNvPr>
          <p:cNvSpPr>
            <a:spLocks noGrp="1"/>
          </p:cNvSpPr>
          <p:nvPr>
            <p:ph type="title"/>
          </p:nvPr>
        </p:nvSpPr>
        <p:spPr>
          <a:xfrm>
            <a:off x="1200958" y="122863"/>
            <a:ext cx="7485841" cy="1446550"/>
          </a:xfrm>
        </p:spPr>
        <p:txBody>
          <a:bodyPr/>
          <a:lstStyle/>
          <a:p>
            <a:r>
              <a:rPr lang="en-US" dirty="0"/>
              <a:t>So, which Multi-Tenancy model was selected?</a:t>
            </a:r>
            <a:endParaRPr lang="en-IL" dirty="0"/>
          </a:p>
        </p:txBody>
      </p:sp>
      <p:pic>
        <p:nvPicPr>
          <p:cNvPr id="5" name="Content Placeholder 4" descr="Drum with solid fill">
            <a:extLst>
              <a:ext uri="{FF2B5EF4-FFF2-40B4-BE49-F238E27FC236}">
                <a16:creationId xmlns:a16="http://schemas.microsoft.com/office/drawing/2014/main" id="{D1895D4C-9CA2-8DF9-FE08-844F37DA944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4648" y="2725741"/>
            <a:ext cx="1406518" cy="1406518"/>
          </a:xfrm>
        </p:spPr>
      </p:pic>
    </p:spTree>
    <p:extLst>
      <p:ext uri="{BB962C8B-B14F-4D97-AF65-F5344CB8AC3E}">
        <p14:creationId xmlns:p14="http://schemas.microsoft.com/office/powerpoint/2010/main" val="3996801798"/>
      </p:ext>
    </p:extLst>
  </p:cSld>
  <p:clrMapOvr>
    <a:masterClrMapping/>
  </p:clrMapOvr>
</p:sld>
</file>

<file path=ppt/theme/theme1.xml><?xml version="1.0" encoding="utf-8"?>
<a:theme xmlns:a="http://schemas.openxmlformats.org/drawingml/2006/main" name="Madeira Presentation">
  <a:themeElements>
    <a:clrScheme name="madeira2">
      <a:dk1>
        <a:srgbClr val="002060"/>
      </a:dk1>
      <a:lt1>
        <a:sysClr val="window" lastClr="FFFFFF"/>
      </a:lt1>
      <a:dk2>
        <a:srgbClr val="002060"/>
      </a:dk2>
      <a:lt2>
        <a:srgbClr val="FFFFFF"/>
      </a:lt2>
      <a:accent1>
        <a:srgbClr val="2F75FF"/>
      </a:accent1>
      <a:accent2>
        <a:srgbClr val="F15B2C"/>
      </a:accent2>
      <a:accent3>
        <a:srgbClr val="0042C7"/>
      </a:accent3>
      <a:accent4>
        <a:srgbClr val="0042C7"/>
      </a:accent4>
      <a:accent5>
        <a:srgbClr val="4EA5D8"/>
      </a:accent5>
      <a:accent6>
        <a:srgbClr val="F15B2C"/>
      </a:accent6>
      <a:hlink>
        <a:srgbClr val="2F75FF"/>
      </a:hlink>
      <a:folHlink>
        <a:srgbClr val="2F75FF"/>
      </a:folHlink>
    </a:clrScheme>
    <a:fontScheme name="Madeira">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deira Presentation Template.pptx" id="{156DB84D-66A5-4E95-9AE2-BE3C80CE96D5}" vid="{85F0FAF2-12C2-4EE5-B45F-565EBF8A2D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B9F8B3991C594AB7A558D53E9A462C" ma:contentTypeVersion="17" ma:contentTypeDescription="Create a new document." ma:contentTypeScope="" ma:versionID="b5b74ab120b1fdf31e22a21f1040e190">
  <xsd:schema xmlns:xsd="http://www.w3.org/2001/XMLSchema" xmlns:xs="http://www.w3.org/2001/XMLSchema" xmlns:p="http://schemas.microsoft.com/office/2006/metadata/properties" xmlns:ns2="1c853891-79e1-4665-8425-27cfb243d1fd" xmlns:ns3="c8f11c67-c3b6-4b83-8087-70e71e9ec41f" targetNamespace="http://schemas.microsoft.com/office/2006/metadata/properties" ma:root="true" ma:fieldsID="c4d40e80402f8f705d5ee52695fee8b1" ns2:_="" ns3:_="">
    <xsd:import namespace="1c853891-79e1-4665-8425-27cfb243d1fd"/>
    <xsd:import namespace="c8f11c67-c3b6-4b83-8087-70e71e9ec41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853891-79e1-4665-8425-27cfb243d1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5958d9d-b972-40cf-abaf-fbc3505d5ed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f11c67-c3b6-4b83-8087-70e71e9ec4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65b0f2e-68b2-45e7-8293-65271e337cba}" ma:internalName="TaxCatchAll" ma:showField="CatchAllData" ma:web="c8f11c67-c3b6-4b83-8087-70e71e9ec4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c853891-79e1-4665-8425-27cfb243d1fd">
      <Terms xmlns="http://schemas.microsoft.com/office/infopath/2007/PartnerControls"/>
    </lcf76f155ced4ddcb4097134ff3c332f>
    <TaxCatchAll xmlns="c8f11c67-c3b6-4b83-8087-70e71e9ec41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06DF4F-658D-4AE7-8DD5-CA63A69C36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853891-79e1-4665-8425-27cfb243d1fd"/>
    <ds:schemaRef ds:uri="c8f11c67-c3b6-4b83-8087-70e71e9ec4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5EF59B-39F6-4C33-8F9C-F2659215535A}">
  <ds:schemaRefs>
    <ds:schemaRef ds:uri="http://schemas.microsoft.com/office/2006/metadata/properties"/>
    <ds:schemaRef ds:uri="http://schemas.microsoft.com/office/infopath/2007/PartnerControls"/>
    <ds:schemaRef ds:uri="1c853891-79e1-4665-8425-27cfb243d1fd"/>
    <ds:schemaRef ds:uri="c8f11c67-c3b6-4b83-8087-70e71e9ec41f"/>
  </ds:schemaRefs>
</ds:datastoreItem>
</file>

<file path=customXml/itemProps3.xml><?xml version="1.0" encoding="utf-8"?>
<ds:datastoreItem xmlns:ds="http://schemas.openxmlformats.org/officeDocument/2006/customXml" ds:itemID="{64E5EE4F-6136-4B57-99D7-2B29C17A58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Madeira Presentation v2</Template>
  <TotalTime>620</TotalTime>
  <Words>2044</Words>
  <Application>Microsoft Office PowerPoint</Application>
  <PresentationFormat>On-screen Show (4:3)</PresentationFormat>
  <Paragraphs>323</Paragraphs>
  <Slides>25</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Cascadia Mono</vt:lpstr>
      <vt:lpstr>Segoe UI</vt:lpstr>
      <vt:lpstr>Wingdings</vt:lpstr>
      <vt:lpstr>Madeira Presentation</vt:lpstr>
      <vt:lpstr>PowerPoint Presentation</vt:lpstr>
      <vt:lpstr>PowerPoint Presentation</vt:lpstr>
      <vt:lpstr>Eitan Blumin</vt:lpstr>
      <vt:lpstr>Before we dive in</vt:lpstr>
      <vt:lpstr>Multi-Tenancy Models</vt:lpstr>
      <vt:lpstr>Tenancy models compared</vt:lpstr>
      <vt:lpstr>Meet Company Y</vt:lpstr>
      <vt:lpstr>Company Y Requirements</vt:lpstr>
      <vt:lpstr>So, which Multi-Tenancy model was selected?</vt:lpstr>
      <vt:lpstr>Selected Solution:</vt:lpstr>
      <vt:lpstr>Base model: Standalone single-tenant app with single-tenant database</vt:lpstr>
      <vt:lpstr>Optimized model: Multi-tenant app with database-per-tenant</vt:lpstr>
      <vt:lpstr>Trick #1: App/Tenant Auto-Balance</vt:lpstr>
      <vt:lpstr>PowerPoint Presentation</vt:lpstr>
      <vt:lpstr>Trick #2: Fast Time-to-Delivery App Flow</vt:lpstr>
      <vt:lpstr>Trick #3: Fast Self-Service Tenant Creation</vt:lpstr>
      <vt:lpstr>Trick #4: Multi-Tenant Change Automation</vt:lpstr>
      <vt:lpstr>PowerPoint Presentation</vt:lpstr>
      <vt:lpstr>Trick #5: Multi-Tenant Job Execution</vt:lpstr>
      <vt:lpstr>PowerPoint Presentation</vt:lpstr>
      <vt:lpstr>The Final Result</vt:lpstr>
      <vt:lpstr>Final Thoughts</vt:lpstr>
      <vt:lpstr>Sample Project</vt:lpstr>
      <vt:lpstr>Additional Resources</vt:lpstr>
      <vt:lpstr>Time for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Training</dc:subject>
  <dc:creator>Eitan Blumin</dc:creator>
  <cp:lastModifiedBy>Eitan Blumin</cp:lastModifiedBy>
  <cp:revision>4</cp:revision>
  <dcterms:created xsi:type="dcterms:W3CDTF">2023-02-21T05:57:15Z</dcterms:created>
  <dcterms:modified xsi:type="dcterms:W3CDTF">2023-11-02T11:54:35Z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TC300049901033</vt:lpwstr>
  </property>
  <property fmtid="{D5CDD505-2E9C-101B-9397-08002B2CF9AE}" pid="3" name="ContentTypeId">
    <vt:lpwstr>0x010100A0B9F8B3991C594AB7A558D53E9A462C</vt:lpwstr>
  </property>
  <property fmtid="{D5CDD505-2E9C-101B-9397-08002B2CF9AE}" pid="4" name="_Level">
    <vt:i4>1</vt:i4>
  </property>
  <property fmtid="{D5CDD505-2E9C-101B-9397-08002B2CF9AE}" pid="5" name="MediaServiceImageTags">
    <vt:lpwstr/>
  </property>
</Properties>
</file>