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16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50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497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9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86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18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2560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6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43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0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79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1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8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3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10D66B-F792-46F4-864C-CEC40430B982}" type="datetimeFigureOut">
              <a:rPr lang="pt-PT" smtClean="0"/>
              <a:t>14/12/2022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204F01-2F3A-47F2-83E7-93A1D05715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38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Prático de Avaliação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André Pereira</a:t>
            </a:r>
            <a:br>
              <a:rPr lang="pt-PT" dirty="0" smtClean="0"/>
            </a:br>
            <a:r>
              <a:rPr lang="pt-PT" dirty="0" smtClean="0"/>
              <a:t>TGPSI3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740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1. Criar a pasta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999" y="2020288"/>
            <a:ext cx="792735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5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2. Edite a </a:t>
            </a:r>
            <a:r>
              <a:rPr lang="pt-PT" dirty="0" err="1" smtClean="0"/>
              <a:t>welcome.blade.php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286" y="1731963"/>
            <a:ext cx="4807902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4. </a:t>
            </a:r>
            <a:r>
              <a:rPr lang="pt-PT" dirty="0" err="1" smtClean="0"/>
              <a:t>Database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0038"/>
            <a:ext cx="10353675" cy="25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5. </a:t>
            </a:r>
            <a:r>
              <a:rPr lang="pt-PT" dirty="0" err="1" smtClean="0"/>
              <a:t>lista.blade.php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763" y="1731963"/>
            <a:ext cx="4734948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Conexão a </a:t>
            </a:r>
            <a:r>
              <a:rPr lang="pt-PT" dirty="0" err="1" smtClean="0"/>
              <a:t>database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20" y="3156659"/>
            <a:ext cx="240063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8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final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64" y="1779373"/>
            <a:ext cx="3924506" cy="32704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70" y="1779373"/>
            <a:ext cx="3919822" cy="33478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892" y="1779373"/>
            <a:ext cx="4011712" cy="334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3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160</TotalTime>
  <Words>26</Words>
  <Application>Microsoft Office PowerPoint</Application>
  <PresentationFormat>Ecrã Panorâmico</PresentationFormat>
  <Paragraphs>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Ardósia</vt:lpstr>
      <vt:lpstr>Trabalho Prático de Avaliação</vt:lpstr>
      <vt:lpstr>1. Criar a pasta</vt:lpstr>
      <vt:lpstr>2. Edite a welcome.blade.php</vt:lpstr>
      <vt:lpstr>4. Database</vt:lpstr>
      <vt:lpstr>5. lista.blade.php</vt:lpstr>
      <vt:lpstr>Conexão a database</vt:lpstr>
      <vt:lpstr>final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de Avaliação</dc:title>
  <dc:creator>ANDRÉ PEREIRA</dc:creator>
  <cp:lastModifiedBy>ANDRÉ PEREIRA</cp:lastModifiedBy>
  <cp:revision>7</cp:revision>
  <dcterms:created xsi:type="dcterms:W3CDTF">2022-12-12T10:22:20Z</dcterms:created>
  <dcterms:modified xsi:type="dcterms:W3CDTF">2022-12-14T10:55:41Z</dcterms:modified>
</cp:coreProperties>
</file>