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1" r:id="rId5"/>
  </p:sldMasterIdLst>
  <p:notesMasterIdLst>
    <p:notesMasterId r:id="rId13"/>
  </p:notesMasterIdLst>
  <p:handoutMasterIdLst>
    <p:handoutMasterId r:id="rId14"/>
  </p:handoutMasterIdLst>
  <p:sldIdLst>
    <p:sldId id="266" r:id="rId6"/>
    <p:sldId id="265" r:id="rId7"/>
    <p:sldId id="258" r:id="rId8"/>
    <p:sldId id="257" r:id="rId9"/>
    <p:sldId id="262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44A"/>
    <a:srgbClr val="BE4B4B"/>
    <a:srgbClr val="F4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871FC-C262-438C-B54C-654AF4CC8086}" v="1" dt="2022-08-09T18:31:31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 ciemny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Madej (250499)" userId="S::250499@student.pwr.edu.pl::f0c92bff-8064-4ef5-a5cb-b8245f90c95e" providerId="AD" clId="Web-{75901A76-948E-4C6F-96E5-FB988A7669F4}"/>
    <pc:docChg chg="delSld">
      <pc:chgData name="Szymon Madej (250499)" userId="S::250499@student.pwr.edu.pl::f0c92bff-8064-4ef5-a5cb-b8245f90c95e" providerId="AD" clId="Web-{75901A76-948E-4C6F-96E5-FB988A7669F4}" dt="2021-01-17T18:47:16.783" v="1"/>
      <pc:docMkLst>
        <pc:docMk/>
      </pc:docMkLst>
      <pc:sldChg chg="del">
        <pc:chgData name="Szymon Madej (250499)" userId="S::250499@student.pwr.edu.pl::f0c92bff-8064-4ef5-a5cb-b8245f90c95e" providerId="AD" clId="Web-{75901A76-948E-4C6F-96E5-FB988A7669F4}" dt="2021-01-17T18:46:50.610" v="0"/>
        <pc:sldMkLst>
          <pc:docMk/>
          <pc:sldMk cId="3963964014" sldId="259"/>
        </pc:sldMkLst>
      </pc:sldChg>
      <pc:sldChg chg="del">
        <pc:chgData name="Szymon Madej (250499)" userId="S::250499@student.pwr.edu.pl::f0c92bff-8064-4ef5-a5cb-b8245f90c95e" providerId="AD" clId="Web-{75901A76-948E-4C6F-96E5-FB988A7669F4}" dt="2021-01-17T18:47:16.783" v="1"/>
        <pc:sldMkLst>
          <pc:docMk/>
          <pc:sldMk cId="2202683556" sldId="263"/>
        </pc:sldMkLst>
      </pc:sldChg>
    </pc:docChg>
  </pc:docChgLst>
  <pc:docChgLst>
    <pc:chgData name="Paulina Szewczyk (250559)" userId="S::250559@student.pwr.edu.pl::5cc1fb96-9f3e-4173-818d-bec033cb3c43" providerId="AD" clId="Web-{3BBBEA3E-35C5-4C09-BF5E-51F43436CE0B}"/>
    <pc:docChg chg="modSld">
      <pc:chgData name="Paulina Szewczyk (250559)" userId="S::250559@student.pwr.edu.pl::5cc1fb96-9f3e-4173-818d-bec033cb3c43" providerId="AD" clId="Web-{3BBBEA3E-35C5-4C09-BF5E-51F43436CE0B}" dt="2020-12-13T10:43:39.170" v="152"/>
      <pc:docMkLst>
        <pc:docMk/>
      </pc:docMkLst>
      <pc:sldChg chg="delSp modSp">
        <pc:chgData name="Paulina Szewczyk (250559)" userId="S::250559@student.pwr.edu.pl::5cc1fb96-9f3e-4173-818d-bec033cb3c43" providerId="AD" clId="Web-{3BBBEA3E-35C5-4C09-BF5E-51F43436CE0B}" dt="2020-12-13T10:43:39.170" v="152"/>
        <pc:sldMkLst>
          <pc:docMk/>
          <pc:sldMk cId="1897351806" sldId="258"/>
        </pc:sldMkLst>
        <pc:spChg chg="mod">
          <ac:chgData name="Paulina Szewczyk (250559)" userId="S::250559@student.pwr.edu.pl::5cc1fb96-9f3e-4173-818d-bec033cb3c43" providerId="AD" clId="Web-{3BBBEA3E-35C5-4C09-BF5E-51F43436CE0B}" dt="2020-12-13T10:43:31.373" v="150" actId="20577"/>
          <ac:spMkLst>
            <pc:docMk/>
            <pc:sldMk cId="1897351806" sldId="258"/>
            <ac:spMk id="7" creationId="{DDB51C04-4F9C-4D1A-9E06-72964CDE622A}"/>
          </ac:spMkLst>
        </pc:spChg>
        <pc:picChg chg="del">
          <ac:chgData name="Paulina Szewczyk (250559)" userId="S::250559@student.pwr.edu.pl::5cc1fb96-9f3e-4173-818d-bec033cb3c43" providerId="AD" clId="Web-{3BBBEA3E-35C5-4C09-BF5E-51F43436CE0B}" dt="2020-12-13T10:43:39.170" v="152"/>
          <ac:picMkLst>
            <pc:docMk/>
            <pc:sldMk cId="1897351806" sldId="258"/>
            <ac:picMk id="8" creationId="{D6F26CED-A2C8-48A8-86BE-FC0DC06F7F80}"/>
          </ac:picMkLst>
        </pc:picChg>
      </pc:sldChg>
      <pc:sldChg chg="modSp">
        <pc:chgData name="Paulina Szewczyk (250559)" userId="S::250559@student.pwr.edu.pl::5cc1fb96-9f3e-4173-818d-bec033cb3c43" providerId="AD" clId="Web-{3BBBEA3E-35C5-4C09-BF5E-51F43436CE0B}" dt="2020-12-13T10:36:53.253" v="72" actId="20577"/>
        <pc:sldMkLst>
          <pc:docMk/>
          <pc:sldMk cId="2257761028" sldId="266"/>
        </pc:sldMkLst>
        <pc:spChg chg="mod">
          <ac:chgData name="Paulina Szewczyk (250559)" userId="S::250559@student.pwr.edu.pl::5cc1fb96-9f3e-4173-818d-bec033cb3c43" providerId="AD" clId="Web-{3BBBEA3E-35C5-4C09-BF5E-51F43436CE0B}" dt="2020-12-13T10:36:08.502" v="4" actId="20577"/>
          <ac:spMkLst>
            <pc:docMk/>
            <pc:sldMk cId="2257761028" sldId="266"/>
            <ac:spMk id="2" creationId="{4C73416D-9518-4ED5-9B42-7295CB39FD94}"/>
          </ac:spMkLst>
        </pc:spChg>
        <pc:spChg chg="mod">
          <ac:chgData name="Paulina Szewczyk (250559)" userId="S::250559@student.pwr.edu.pl::5cc1fb96-9f3e-4173-818d-bec033cb3c43" providerId="AD" clId="Web-{3BBBEA3E-35C5-4C09-BF5E-51F43436CE0B}" dt="2020-12-13T10:36:53.253" v="72" actId="20577"/>
          <ac:spMkLst>
            <pc:docMk/>
            <pc:sldMk cId="2257761028" sldId="266"/>
            <ac:spMk id="3" creationId="{4B12DAAB-740F-4B72-BEE4-C2E6A06C879F}"/>
          </ac:spMkLst>
        </pc:spChg>
      </pc:sldChg>
    </pc:docChg>
  </pc:docChgLst>
  <pc:docChgLst>
    <pc:chgData name="Szymon Strong (256001)" userId="S::256001@student.pwr.edu.pl::95a0882f-cbfd-4f32-a01d-2b65f1b8d875" providerId="AD" clId="Web-{C28C9199-10B2-42FB-9379-54686F4F4061}"/>
    <pc:docChg chg="modSld">
      <pc:chgData name="Szymon Strong (256001)" userId="S::256001@student.pwr.edu.pl::95a0882f-cbfd-4f32-a01d-2b65f1b8d875" providerId="AD" clId="Web-{C28C9199-10B2-42FB-9379-54686F4F4061}" dt="2020-12-18T19:13:09.076" v="1" actId="1076"/>
      <pc:docMkLst>
        <pc:docMk/>
      </pc:docMkLst>
      <pc:sldChg chg="modSp">
        <pc:chgData name="Szymon Strong (256001)" userId="S::256001@student.pwr.edu.pl::95a0882f-cbfd-4f32-a01d-2b65f1b8d875" providerId="AD" clId="Web-{C28C9199-10B2-42FB-9379-54686F4F4061}" dt="2020-12-18T19:13:09.076" v="1" actId="1076"/>
        <pc:sldMkLst>
          <pc:docMk/>
          <pc:sldMk cId="3963964014" sldId="259"/>
        </pc:sldMkLst>
        <pc:picChg chg="mod">
          <ac:chgData name="Szymon Strong (256001)" userId="S::256001@student.pwr.edu.pl::95a0882f-cbfd-4f32-a01d-2b65f1b8d875" providerId="AD" clId="Web-{C28C9199-10B2-42FB-9379-54686F4F4061}" dt="2020-12-18T19:13:09.076" v="1" actId="1076"/>
          <ac:picMkLst>
            <pc:docMk/>
            <pc:sldMk cId="3963964014" sldId="259"/>
            <ac:picMk id="4" creationId="{A2A08B91-D0E4-4C3A-8B82-41194C9A538E}"/>
          </ac:picMkLst>
        </pc:picChg>
      </pc:sldChg>
    </pc:docChg>
  </pc:docChgLst>
  <pc:docChgLst>
    <pc:chgData name="Szymon Strong (256001)" userId="95a0882f-cbfd-4f32-a01d-2b65f1b8d875" providerId="ADAL" clId="{39142295-C18E-4F55-A509-CC1903D415A5}"/>
    <pc:docChg chg="modSld">
      <pc:chgData name="Szymon Strong (256001)" userId="95a0882f-cbfd-4f32-a01d-2b65f1b8d875" providerId="ADAL" clId="{39142295-C18E-4F55-A509-CC1903D415A5}" dt="2021-04-29T18:26:45.239" v="0" actId="1076"/>
      <pc:docMkLst>
        <pc:docMk/>
      </pc:docMkLst>
      <pc:sldChg chg="modSp mod">
        <pc:chgData name="Szymon Strong (256001)" userId="95a0882f-cbfd-4f32-a01d-2b65f1b8d875" providerId="ADAL" clId="{39142295-C18E-4F55-A509-CC1903D415A5}" dt="2021-04-29T18:26:45.239" v="0" actId="1076"/>
        <pc:sldMkLst>
          <pc:docMk/>
          <pc:sldMk cId="2022269383" sldId="257"/>
        </pc:sldMkLst>
        <pc:spChg chg="mod">
          <ac:chgData name="Szymon Strong (256001)" userId="95a0882f-cbfd-4f32-a01d-2b65f1b8d875" providerId="ADAL" clId="{39142295-C18E-4F55-A509-CC1903D415A5}" dt="2021-04-29T18:26:45.239" v="0" actId="1076"/>
          <ac:spMkLst>
            <pc:docMk/>
            <pc:sldMk cId="2022269383" sldId="257"/>
            <ac:spMk id="2" creationId="{DB3DBD51-8FB4-4CF1-881A-B09B81A8F888}"/>
          </ac:spMkLst>
        </pc:spChg>
      </pc:sldChg>
    </pc:docChg>
  </pc:docChgLst>
  <pc:docChgLst>
    <pc:chgData name="Szymon Strong (256001)" userId="S::256001@student.pwr.edu.pl::95a0882f-cbfd-4f32-a01d-2b65f1b8d875" providerId="AD" clId="Web-{BED6570C-D160-4EDD-9437-B8A602746D01}"/>
    <pc:docChg chg="modSld">
      <pc:chgData name="Szymon Strong (256001)" userId="S::256001@student.pwr.edu.pl::95a0882f-cbfd-4f32-a01d-2b65f1b8d875" providerId="AD" clId="Web-{BED6570C-D160-4EDD-9437-B8A602746D01}" dt="2020-12-14T15:25:17.126" v="83" actId="1076"/>
      <pc:docMkLst>
        <pc:docMk/>
      </pc:docMkLst>
      <pc:sldChg chg="addSp delSp modSp">
        <pc:chgData name="Szymon Strong (256001)" userId="S::256001@student.pwr.edu.pl::95a0882f-cbfd-4f32-a01d-2b65f1b8d875" providerId="AD" clId="Web-{BED6570C-D160-4EDD-9437-B8A602746D01}" dt="2020-12-14T15:25:17.126" v="83" actId="1076"/>
        <pc:sldMkLst>
          <pc:docMk/>
          <pc:sldMk cId="3963964014" sldId="259"/>
        </pc:sldMkLst>
        <pc:picChg chg="add del mod">
          <ac:chgData name="Szymon Strong (256001)" userId="S::256001@student.pwr.edu.pl::95a0882f-cbfd-4f32-a01d-2b65f1b8d875" providerId="AD" clId="Web-{BED6570C-D160-4EDD-9437-B8A602746D01}" dt="2020-12-14T15:24:19.780" v="77"/>
          <ac:picMkLst>
            <pc:docMk/>
            <pc:sldMk cId="3963964014" sldId="259"/>
            <ac:picMk id="3" creationId="{C606757E-9BFD-431B-A112-2B3C1161E7FE}"/>
          </ac:picMkLst>
        </pc:picChg>
        <pc:picChg chg="add mod">
          <ac:chgData name="Szymon Strong (256001)" userId="S::256001@student.pwr.edu.pl::95a0882f-cbfd-4f32-a01d-2b65f1b8d875" providerId="AD" clId="Web-{BED6570C-D160-4EDD-9437-B8A602746D01}" dt="2020-12-14T15:25:17.126" v="83" actId="1076"/>
          <ac:picMkLst>
            <pc:docMk/>
            <pc:sldMk cId="3963964014" sldId="259"/>
            <ac:picMk id="4" creationId="{A2A08B91-D0E4-4C3A-8B82-41194C9A538E}"/>
          </ac:picMkLst>
        </pc:picChg>
      </pc:sldChg>
      <pc:sldChg chg="modSp">
        <pc:chgData name="Szymon Strong (256001)" userId="S::256001@student.pwr.edu.pl::95a0882f-cbfd-4f32-a01d-2b65f1b8d875" providerId="AD" clId="Web-{BED6570C-D160-4EDD-9437-B8A602746D01}" dt="2020-12-14T15:22:40.528" v="71" actId="1076"/>
        <pc:sldMkLst>
          <pc:docMk/>
          <pc:sldMk cId="480675527" sldId="262"/>
        </pc:sldMkLst>
        <pc:spChg chg="mod">
          <ac:chgData name="Szymon Strong (256001)" userId="S::256001@student.pwr.edu.pl::95a0882f-cbfd-4f32-a01d-2b65f1b8d875" providerId="AD" clId="Web-{BED6570C-D160-4EDD-9437-B8A602746D01}" dt="2020-12-14T15:22:40.528" v="71" actId="1076"/>
          <ac:spMkLst>
            <pc:docMk/>
            <pc:sldMk cId="480675527" sldId="262"/>
            <ac:spMk id="5" creationId="{E1AAF5B5-E9B3-4705-B9EA-A0330C990BE7}"/>
          </ac:spMkLst>
        </pc:spChg>
      </pc:sldChg>
    </pc:docChg>
  </pc:docChgLst>
  <pc:docChgLst>
    <pc:chgData name="Szymon Madej (250499)" userId="S::250499@student.pwr.edu.pl::f0c92bff-8064-4ef5-a5cb-b8245f90c95e" providerId="AD" clId="Web-{9C0871FC-C262-438C-B54C-654AF4CC8086}"/>
    <pc:docChg chg="delSld">
      <pc:chgData name="Szymon Madej (250499)" userId="S::250499@student.pwr.edu.pl::f0c92bff-8064-4ef5-a5cb-b8245f90c95e" providerId="AD" clId="Web-{9C0871FC-C262-438C-B54C-654AF4CC8086}" dt="2022-08-09T18:31:31.504" v="0"/>
      <pc:docMkLst>
        <pc:docMk/>
      </pc:docMkLst>
      <pc:sldChg chg="del">
        <pc:chgData name="Szymon Madej (250499)" userId="S::250499@student.pwr.edu.pl::f0c92bff-8064-4ef5-a5cb-b8245f90c95e" providerId="AD" clId="Web-{9C0871FC-C262-438C-B54C-654AF4CC8086}" dt="2022-08-09T18:31:31.504" v="0"/>
        <pc:sldMkLst>
          <pc:docMk/>
          <pc:sldMk cId="1093253806" sldId="260"/>
        </pc:sldMkLst>
      </pc:sldChg>
    </pc:docChg>
  </pc:docChgLst>
  <pc:docChgLst>
    <pc:chgData name="Stanisław Franczyk (248857)" userId="S::248857@student.pwr.edu.pl::2fb84ef5-5232-4174-9aa1-a3335ea86958" providerId="AD" clId="Web-{CD92442B-9AB4-4A02-8F85-A16A1FE9F67D}"/>
    <pc:docChg chg="addSld delSld">
      <pc:chgData name="Stanisław Franczyk (248857)" userId="S::248857@student.pwr.edu.pl::2fb84ef5-5232-4174-9aa1-a3335ea86958" providerId="AD" clId="Web-{CD92442B-9AB4-4A02-8F85-A16A1FE9F67D}" dt="2020-12-13T11:29:36.127" v="1"/>
      <pc:docMkLst>
        <pc:docMk/>
      </pc:docMkLst>
      <pc:sldChg chg="add del">
        <pc:chgData name="Stanisław Franczyk (248857)" userId="S::248857@student.pwr.edu.pl::2fb84ef5-5232-4174-9aa1-a3335ea86958" providerId="AD" clId="Web-{CD92442B-9AB4-4A02-8F85-A16A1FE9F67D}" dt="2020-12-13T11:29:36.127" v="1"/>
        <pc:sldMkLst>
          <pc:docMk/>
          <pc:sldMk cId="2022269383" sldId="257"/>
        </pc:sldMkLst>
      </pc:sldChg>
    </pc:docChg>
  </pc:docChgLst>
  <pc:docChgLst>
    <pc:chgData name="Stanisław Franczyk (248857)" userId="S::248857@student.pwr.edu.pl::2fb84ef5-5232-4174-9aa1-a3335ea86958" providerId="AD" clId="Web-{93C7158C-4D54-4205-8C92-2C03B945956E}"/>
    <pc:docChg chg="modSld">
      <pc:chgData name="Stanisław Franczyk (248857)" userId="S::248857@student.pwr.edu.pl::2fb84ef5-5232-4174-9aa1-a3335ea86958" providerId="AD" clId="Web-{93C7158C-4D54-4205-8C92-2C03B945956E}" dt="2020-12-13T15:22:08.746" v="35" actId="20577"/>
      <pc:docMkLst>
        <pc:docMk/>
      </pc:docMkLst>
      <pc:sldChg chg="modSp">
        <pc:chgData name="Stanisław Franczyk (248857)" userId="S::248857@student.pwr.edu.pl::2fb84ef5-5232-4174-9aa1-a3335ea86958" providerId="AD" clId="Web-{93C7158C-4D54-4205-8C92-2C03B945956E}" dt="2020-12-13T15:22:07.793" v="33" actId="20577"/>
        <pc:sldMkLst>
          <pc:docMk/>
          <pc:sldMk cId="2022269383" sldId="257"/>
        </pc:sldMkLst>
        <pc:spChg chg="mod">
          <ac:chgData name="Stanisław Franczyk (248857)" userId="S::248857@student.pwr.edu.pl::2fb84ef5-5232-4174-9aa1-a3335ea86958" providerId="AD" clId="Web-{93C7158C-4D54-4205-8C92-2C03B945956E}" dt="2020-12-13T15:22:07.793" v="33" actId="20577"/>
          <ac:spMkLst>
            <pc:docMk/>
            <pc:sldMk cId="2022269383" sldId="257"/>
            <ac:spMk id="3" creationId="{ABC9A98B-84C9-4EE5-9F89-0A2FFB75B32E}"/>
          </ac:spMkLst>
        </pc:spChg>
      </pc:sldChg>
    </pc:docChg>
  </pc:docChgLst>
  <pc:docChgLst>
    <pc:chgData name="Paulina Szewczyk (250559)" userId="S::250559@student.pwr.edu.pl::5cc1fb96-9f3e-4173-818d-bec033cb3c43" providerId="AD" clId="Web-{D65FB454-3440-4D21-9FCE-8CC2F3C78DE9}"/>
    <pc:docChg chg="modSld">
      <pc:chgData name="Paulina Szewczyk (250559)" userId="S::250559@student.pwr.edu.pl::5cc1fb96-9f3e-4173-818d-bec033cb3c43" providerId="AD" clId="Web-{D65FB454-3440-4D21-9FCE-8CC2F3C78DE9}" dt="2020-12-13T18:30:25.603" v="8" actId="1076"/>
      <pc:docMkLst>
        <pc:docMk/>
      </pc:docMkLst>
      <pc:sldChg chg="addSp modSp">
        <pc:chgData name="Paulina Szewczyk (250559)" userId="S::250559@student.pwr.edu.pl::5cc1fb96-9f3e-4173-818d-bec033cb3c43" providerId="AD" clId="Web-{D65FB454-3440-4D21-9FCE-8CC2F3C78DE9}" dt="2020-12-13T18:30:25.603" v="8" actId="1076"/>
        <pc:sldMkLst>
          <pc:docMk/>
          <pc:sldMk cId="1897351806" sldId="258"/>
        </pc:sldMkLst>
        <pc:picChg chg="add mod ord">
          <ac:chgData name="Paulina Szewczyk (250559)" userId="S::250559@student.pwr.edu.pl::5cc1fb96-9f3e-4173-818d-bec033cb3c43" providerId="AD" clId="Web-{D65FB454-3440-4D21-9FCE-8CC2F3C78DE9}" dt="2020-12-13T18:30:25.603" v="8" actId="1076"/>
          <ac:picMkLst>
            <pc:docMk/>
            <pc:sldMk cId="1897351806" sldId="258"/>
            <ac:picMk id="3" creationId="{A67C00B3-2D3E-4CFF-A40E-68A9920776DC}"/>
          </ac:picMkLst>
        </pc:picChg>
      </pc:sldChg>
    </pc:docChg>
  </pc:docChgLst>
  <pc:docChgLst>
    <pc:chgData name="Stanisław Franczyk (248857)" userId="S::248857@student.pwr.edu.pl::2fb84ef5-5232-4174-9aa1-a3335ea86958" providerId="AD" clId="Web-{C75E42D2-9A90-4A9E-B9BE-1A3BAA74C87F}"/>
    <pc:docChg chg="modSld">
      <pc:chgData name="Stanisław Franczyk (248857)" userId="S::248857@student.pwr.edu.pl::2fb84ef5-5232-4174-9aa1-a3335ea86958" providerId="AD" clId="Web-{C75E42D2-9A90-4A9E-B9BE-1A3BAA74C87F}" dt="2020-12-13T15:53:05.160" v="78" actId="20577"/>
      <pc:docMkLst>
        <pc:docMk/>
      </pc:docMkLst>
      <pc:sldChg chg="modSp">
        <pc:chgData name="Stanisław Franczyk (248857)" userId="S::248857@student.pwr.edu.pl::2fb84ef5-5232-4174-9aa1-a3335ea86958" providerId="AD" clId="Web-{C75E42D2-9A90-4A9E-B9BE-1A3BAA74C87F}" dt="2020-12-13T15:53:05.160" v="77" actId="20577"/>
        <pc:sldMkLst>
          <pc:docMk/>
          <pc:sldMk cId="2022269383" sldId="257"/>
        </pc:sldMkLst>
        <pc:spChg chg="mod">
          <ac:chgData name="Stanisław Franczyk (248857)" userId="S::248857@student.pwr.edu.pl::2fb84ef5-5232-4174-9aa1-a3335ea86958" providerId="AD" clId="Web-{C75E42D2-9A90-4A9E-B9BE-1A3BAA74C87F}" dt="2020-12-13T15:53:05.160" v="77" actId="20577"/>
          <ac:spMkLst>
            <pc:docMk/>
            <pc:sldMk cId="2022269383" sldId="257"/>
            <ac:spMk id="3" creationId="{ABC9A98B-84C9-4EE5-9F89-0A2FFB75B32E}"/>
          </ac:spMkLst>
        </pc:spChg>
      </pc:sldChg>
    </pc:docChg>
  </pc:docChgLst>
  <pc:docChgLst>
    <pc:chgData name="Stanisław Franczyk (248857)" userId="S::248857@student.pwr.edu.pl::2fb84ef5-5232-4174-9aa1-a3335ea86958" providerId="AD" clId="Web-{88E671B0-B146-4BAB-91ED-367388C82AE6}"/>
    <pc:docChg chg="modSld">
      <pc:chgData name="Stanisław Franczyk (248857)" userId="S::248857@student.pwr.edu.pl::2fb84ef5-5232-4174-9aa1-a3335ea86958" providerId="AD" clId="Web-{88E671B0-B146-4BAB-91ED-367388C82AE6}" dt="2020-12-13T15:23:40.358" v="44" actId="20577"/>
      <pc:docMkLst>
        <pc:docMk/>
      </pc:docMkLst>
      <pc:sldChg chg="modSp">
        <pc:chgData name="Stanisław Franczyk (248857)" userId="S::248857@student.pwr.edu.pl::2fb84ef5-5232-4174-9aa1-a3335ea86958" providerId="AD" clId="Web-{88E671B0-B146-4BAB-91ED-367388C82AE6}" dt="2020-12-13T15:23:40.342" v="43" actId="20577"/>
        <pc:sldMkLst>
          <pc:docMk/>
          <pc:sldMk cId="2022269383" sldId="257"/>
        </pc:sldMkLst>
        <pc:spChg chg="mod">
          <ac:chgData name="Stanisław Franczyk (248857)" userId="S::248857@student.pwr.edu.pl::2fb84ef5-5232-4174-9aa1-a3335ea86958" providerId="AD" clId="Web-{88E671B0-B146-4BAB-91ED-367388C82AE6}" dt="2020-12-13T15:23:40.342" v="43" actId="20577"/>
          <ac:spMkLst>
            <pc:docMk/>
            <pc:sldMk cId="2022269383" sldId="257"/>
            <ac:spMk id="3" creationId="{ABC9A98B-84C9-4EE5-9F89-0A2FFB75B32E}"/>
          </ac:spMkLst>
        </pc:spChg>
      </pc:sldChg>
    </pc:docChg>
  </pc:docChgLst>
  <pc:docChgLst>
    <pc:chgData name="Paulina Szewczyk (250559)" userId="S::250559@student.pwr.edu.pl::5cc1fb96-9f3e-4173-818d-bec033cb3c43" providerId="AD" clId="Web-{D1021E6D-A4E8-4FFF-9911-2EB9A8DFA3F3}"/>
    <pc:docChg chg="delSld modSld">
      <pc:chgData name="Paulina Szewczyk (250559)" userId="S::250559@student.pwr.edu.pl::5cc1fb96-9f3e-4173-818d-bec033cb3c43" providerId="AD" clId="Web-{D1021E6D-A4E8-4FFF-9911-2EB9A8DFA3F3}" dt="2020-12-13T12:03:50.978" v="94"/>
      <pc:docMkLst>
        <pc:docMk/>
      </pc:docMkLst>
      <pc:sldChg chg="modSp">
        <pc:chgData name="Paulina Szewczyk (250559)" userId="S::250559@student.pwr.edu.pl::5cc1fb96-9f3e-4173-818d-bec033cb3c43" providerId="AD" clId="Web-{D1021E6D-A4E8-4FFF-9911-2EB9A8DFA3F3}" dt="2020-12-13T12:02:25.805" v="13" actId="20577"/>
        <pc:sldMkLst>
          <pc:docMk/>
          <pc:sldMk cId="2022269383" sldId="257"/>
        </pc:sldMkLst>
        <pc:spChg chg="mod">
          <ac:chgData name="Paulina Szewczyk (250559)" userId="S::250559@student.pwr.edu.pl::5cc1fb96-9f3e-4173-818d-bec033cb3c43" providerId="AD" clId="Web-{D1021E6D-A4E8-4FFF-9911-2EB9A8DFA3F3}" dt="2020-12-13T12:02:20.867" v="10" actId="20577"/>
          <ac:spMkLst>
            <pc:docMk/>
            <pc:sldMk cId="2022269383" sldId="257"/>
            <ac:spMk id="2" creationId="{DB3DBD51-8FB4-4CF1-881A-B09B81A8F888}"/>
          </ac:spMkLst>
        </pc:spChg>
        <pc:spChg chg="mod">
          <ac:chgData name="Paulina Szewczyk (250559)" userId="S::250559@student.pwr.edu.pl::5cc1fb96-9f3e-4173-818d-bec033cb3c43" providerId="AD" clId="Web-{D1021E6D-A4E8-4FFF-9911-2EB9A8DFA3F3}" dt="2020-12-13T12:02:25.805" v="13" actId="20577"/>
          <ac:spMkLst>
            <pc:docMk/>
            <pc:sldMk cId="2022269383" sldId="257"/>
            <ac:spMk id="3" creationId="{ABC9A98B-84C9-4EE5-9F89-0A2FFB75B32E}"/>
          </ac:spMkLst>
        </pc:spChg>
      </pc:sldChg>
      <pc:sldChg chg="modSp">
        <pc:chgData name="Paulina Szewczyk (250559)" userId="S::250559@student.pwr.edu.pl::5cc1fb96-9f3e-4173-818d-bec033cb3c43" providerId="AD" clId="Web-{D1021E6D-A4E8-4FFF-9911-2EB9A8DFA3F3}" dt="2020-12-13T12:02:12.382" v="5" actId="20577"/>
        <pc:sldMkLst>
          <pc:docMk/>
          <pc:sldMk cId="1897351806" sldId="258"/>
        </pc:sldMkLst>
        <pc:spChg chg="mod">
          <ac:chgData name="Paulina Szewczyk (250559)" userId="S::250559@student.pwr.edu.pl::5cc1fb96-9f3e-4173-818d-bec033cb3c43" providerId="AD" clId="Web-{D1021E6D-A4E8-4FFF-9911-2EB9A8DFA3F3}" dt="2020-12-13T12:02:12.382" v="5" actId="20577"/>
          <ac:spMkLst>
            <pc:docMk/>
            <pc:sldMk cId="1897351806" sldId="258"/>
            <ac:spMk id="2" creationId="{DB3DBD51-8FB4-4CF1-881A-B09B81A8F888}"/>
          </ac:spMkLst>
        </pc:spChg>
      </pc:sldChg>
      <pc:sldChg chg="delSp modSp">
        <pc:chgData name="Paulina Szewczyk (250559)" userId="S::250559@student.pwr.edu.pl::5cc1fb96-9f3e-4173-818d-bec033cb3c43" providerId="AD" clId="Web-{D1021E6D-A4E8-4FFF-9911-2EB9A8DFA3F3}" dt="2020-12-13T12:02:44.086" v="27"/>
        <pc:sldMkLst>
          <pc:docMk/>
          <pc:sldMk cId="3963964014" sldId="259"/>
        </pc:sldMkLst>
        <pc:spChg chg="mod">
          <ac:chgData name="Paulina Szewczyk (250559)" userId="S::250559@student.pwr.edu.pl::5cc1fb96-9f3e-4173-818d-bec033cb3c43" providerId="AD" clId="Web-{D1021E6D-A4E8-4FFF-9911-2EB9A8DFA3F3}" dt="2020-12-13T12:02:42.680" v="24" actId="20577"/>
          <ac:spMkLst>
            <pc:docMk/>
            <pc:sldMk cId="3963964014" sldId="259"/>
            <ac:spMk id="2" creationId="{41F95E64-D20B-4E96-B9CA-568AB6B9F86E}"/>
          </ac:spMkLst>
        </pc:spChg>
        <pc:picChg chg="del">
          <ac:chgData name="Paulina Szewczyk (250559)" userId="S::250559@student.pwr.edu.pl::5cc1fb96-9f3e-4173-818d-bec033cb3c43" providerId="AD" clId="Web-{D1021E6D-A4E8-4FFF-9911-2EB9A8DFA3F3}" dt="2020-12-13T12:02:44.086" v="27"/>
          <ac:picMkLst>
            <pc:docMk/>
            <pc:sldMk cId="3963964014" sldId="259"/>
            <ac:picMk id="3" creationId="{D22652BF-1954-47E7-AB08-3E8581EFB616}"/>
          </ac:picMkLst>
        </pc:picChg>
      </pc:sldChg>
      <pc:sldChg chg="addSp delSp modSp addAnim delAnim">
        <pc:chgData name="Paulina Szewczyk (250559)" userId="S::250559@student.pwr.edu.pl::5cc1fb96-9f3e-4173-818d-bec033cb3c43" providerId="AD" clId="Web-{D1021E6D-A4E8-4FFF-9911-2EB9A8DFA3F3}" dt="2020-12-13T12:03:47.197" v="93"/>
        <pc:sldMkLst>
          <pc:docMk/>
          <pc:sldMk cId="1093253806" sldId="260"/>
        </pc:sldMkLst>
        <pc:spChg chg="mod">
          <ac:chgData name="Paulina Szewczyk (250559)" userId="S::250559@student.pwr.edu.pl::5cc1fb96-9f3e-4173-818d-bec033cb3c43" providerId="AD" clId="Web-{D1021E6D-A4E8-4FFF-9911-2EB9A8DFA3F3}" dt="2020-12-13T12:03:45.478" v="90" actId="20577"/>
          <ac:spMkLst>
            <pc:docMk/>
            <pc:sldMk cId="1093253806" sldId="260"/>
            <ac:spMk id="2" creationId="{DDAD3E2E-ADD9-45B4-AD43-72E0058521A8}"/>
          </ac:spMkLst>
        </pc:spChg>
        <pc:picChg chg="add del">
          <ac:chgData name="Paulina Szewczyk (250559)" userId="S::250559@student.pwr.edu.pl::5cc1fb96-9f3e-4173-818d-bec033cb3c43" providerId="AD" clId="Web-{D1021E6D-A4E8-4FFF-9911-2EB9A8DFA3F3}" dt="2020-12-13T12:03:47.197" v="93"/>
          <ac:picMkLst>
            <pc:docMk/>
            <pc:sldMk cId="1093253806" sldId="260"/>
            <ac:picMk id="3" creationId="{26D5F16B-6CA5-402B-A67B-070DEA5AD0AB}"/>
          </ac:picMkLst>
        </pc:picChg>
      </pc:sldChg>
      <pc:sldChg chg="modSp">
        <pc:chgData name="Paulina Szewczyk (250559)" userId="S::250559@student.pwr.edu.pl::5cc1fb96-9f3e-4173-818d-bec033cb3c43" providerId="AD" clId="Web-{D1021E6D-A4E8-4FFF-9911-2EB9A8DFA3F3}" dt="2020-12-13T12:02:50.540" v="36" actId="20577"/>
        <pc:sldMkLst>
          <pc:docMk/>
          <pc:sldMk cId="3046728277" sldId="261"/>
        </pc:sldMkLst>
        <pc:spChg chg="mod">
          <ac:chgData name="Paulina Szewczyk (250559)" userId="S::250559@student.pwr.edu.pl::5cc1fb96-9f3e-4173-818d-bec033cb3c43" providerId="AD" clId="Web-{D1021E6D-A4E8-4FFF-9911-2EB9A8DFA3F3}" dt="2020-12-13T12:02:50.540" v="36" actId="20577"/>
          <ac:spMkLst>
            <pc:docMk/>
            <pc:sldMk cId="3046728277" sldId="261"/>
            <ac:spMk id="2" creationId="{1BD874B8-E288-44D2-9F1D-A8E51272642A}"/>
          </ac:spMkLst>
        </pc:spChg>
      </pc:sldChg>
      <pc:sldChg chg="modSp">
        <pc:chgData name="Paulina Szewczyk (250559)" userId="S::250559@student.pwr.edu.pl::5cc1fb96-9f3e-4173-818d-bec033cb3c43" providerId="AD" clId="Web-{D1021E6D-A4E8-4FFF-9911-2EB9A8DFA3F3}" dt="2020-12-13T12:02:37.195" v="21" actId="14100"/>
        <pc:sldMkLst>
          <pc:docMk/>
          <pc:sldMk cId="480675527" sldId="262"/>
        </pc:sldMkLst>
        <pc:spChg chg="mod">
          <ac:chgData name="Paulina Szewczyk (250559)" userId="S::250559@student.pwr.edu.pl::5cc1fb96-9f3e-4173-818d-bec033cb3c43" providerId="AD" clId="Web-{D1021E6D-A4E8-4FFF-9911-2EB9A8DFA3F3}" dt="2020-12-13T12:02:31.867" v="15" actId="20577"/>
          <ac:spMkLst>
            <pc:docMk/>
            <pc:sldMk cId="480675527" sldId="262"/>
            <ac:spMk id="2" creationId="{26CB88B1-3F60-4D7C-B732-82A0B06AC30F}"/>
          </ac:spMkLst>
        </pc:spChg>
        <pc:spChg chg="mod">
          <ac:chgData name="Paulina Szewczyk (250559)" userId="S::250559@student.pwr.edu.pl::5cc1fb96-9f3e-4173-818d-bec033cb3c43" providerId="AD" clId="Web-{D1021E6D-A4E8-4FFF-9911-2EB9A8DFA3F3}" dt="2020-12-13T12:02:37.195" v="21" actId="14100"/>
          <ac:spMkLst>
            <pc:docMk/>
            <pc:sldMk cId="480675527" sldId="262"/>
            <ac:spMk id="5" creationId="{E1AAF5B5-E9B3-4705-B9EA-A0330C990BE7}"/>
          </ac:spMkLst>
        </pc:spChg>
      </pc:sldChg>
      <pc:sldChg chg="modSp">
        <pc:chgData name="Paulina Szewczyk (250559)" userId="S::250559@student.pwr.edu.pl::5cc1fb96-9f3e-4173-818d-bec033cb3c43" providerId="AD" clId="Web-{D1021E6D-A4E8-4FFF-9911-2EB9A8DFA3F3}" dt="2020-12-13T12:03:36.228" v="81" actId="20577"/>
        <pc:sldMkLst>
          <pc:docMk/>
          <pc:sldMk cId="2202683556" sldId="263"/>
        </pc:sldMkLst>
        <pc:spChg chg="mod">
          <ac:chgData name="Paulina Szewczyk (250559)" userId="S::250559@student.pwr.edu.pl::5cc1fb96-9f3e-4173-818d-bec033cb3c43" providerId="AD" clId="Web-{D1021E6D-A4E8-4FFF-9911-2EB9A8DFA3F3}" dt="2020-12-13T12:03:36.228" v="81" actId="20577"/>
          <ac:spMkLst>
            <pc:docMk/>
            <pc:sldMk cId="2202683556" sldId="263"/>
            <ac:spMk id="2" creationId="{C4B06F79-81D0-4C71-A8DC-E84B9CE61FC4}"/>
          </ac:spMkLst>
        </pc:spChg>
      </pc:sldChg>
      <pc:sldChg chg="addSp delSp modSp del addAnim delAnim">
        <pc:chgData name="Paulina Szewczyk (250559)" userId="S::250559@student.pwr.edu.pl::5cc1fb96-9f3e-4173-818d-bec033cb3c43" providerId="AD" clId="Web-{D1021E6D-A4E8-4FFF-9911-2EB9A8DFA3F3}" dt="2020-12-13T12:03:50.978" v="94"/>
        <pc:sldMkLst>
          <pc:docMk/>
          <pc:sldMk cId="2683476395" sldId="264"/>
        </pc:sldMkLst>
        <pc:spChg chg="mod">
          <ac:chgData name="Paulina Szewczyk (250559)" userId="S::250559@student.pwr.edu.pl::5cc1fb96-9f3e-4173-818d-bec033cb3c43" providerId="AD" clId="Web-{D1021E6D-A4E8-4FFF-9911-2EB9A8DFA3F3}" dt="2020-12-13T12:03:39.900" v="84" actId="20577"/>
          <ac:spMkLst>
            <pc:docMk/>
            <pc:sldMk cId="2683476395" sldId="264"/>
            <ac:spMk id="2" creationId="{DDAD3E2E-ADD9-45B4-AD43-72E0058521A8}"/>
          </ac:spMkLst>
        </pc:spChg>
        <pc:picChg chg="add del">
          <ac:chgData name="Paulina Szewczyk (250559)" userId="S::250559@student.pwr.edu.pl::5cc1fb96-9f3e-4173-818d-bec033cb3c43" providerId="AD" clId="Web-{D1021E6D-A4E8-4FFF-9911-2EB9A8DFA3F3}" dt="2020-12-13T12:03:41.338" v="87"/>
          <ac:picMkLst>
            <pc:docMk/>
            <pc:sldMk cId="2683476395" sldId="264"/>
            <ac:picMk id="3" creationId="{B85FF3C5-6DC5-41A4-BCC6-E9B4036EED1D}"/>
          </ac:picMkLst>
        </pc:picChg>
      </pc:sldChg>
      <pc:sldChg chg="modSp">
        <pc:chgData name="Paulina Szewczyk (250559)" userId="S::250559@student.pwr.edu.pl::5cc1fb96-9f3e-4173-818d-bec033cb3c43" providerId="AD" clId="Web-{D1021E6D-A4E8-4FFF-9911-2EB9A8DFA3F3}" dt="2020-12-13T12:02:07.632" v="2" actId="20577"/>
        <pc:sldMkLst>
          <pc:docMk/>
          <pc:sldMk cId="1906972923" sldId="265"/>
        </pc:sldMkLst>
        <pc:spChg chg="mod">
          <ac:chgData name="Paulina Szewczyk (250559)" userId="S::250559@student.pwr.edu.pl::5cc1fb96-9f3e-4173-818d-bec033cb3c43" providerId="AD" clId="Web-{D1021E6D-A4E8-4FFF-9911-2EB9A8DFA3F3}" dt="2020-12-13T12:02:07.632" v="2" actId="20577"/>
          <ac:spMkLst>
            <pc:docMk/>
            <pc:sldMk cId="1906972923" sldId="265"/>
            <ac:spMk id="2" creationId="{B93D6281-125A-4C89-90FA-B351503695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3026-5674-49A8-A9E7-5ADD0E92AB04}" type="datetimeFigureOut">
              <a:rPr lang="pl-PL" smtClean="0"/>
              <a:t>09.08.2022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9CC8-2883-49B8-8C17-70B666B7B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2555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3A4E-7087-4F3D-8DD5-D2570EAC78F3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8C7A-16E8-4D79-A9A9-6B4796E99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28C7A-16E8-4D79-A9A9-6B4796E99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82890-113B-4B0F-87B9-AA1C501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85" y="4144476"/>
            <a:ext cx="9144000" cy="1094849"/>
          </a:xfrm>
        </p:spPr>
        <p:txBody>
          <a:bodyPr anchor="b"/>
          <a:lstStyle>
            <a:lvl1pPr algn="ctr">
              <a:defRPr sz="6000">
                <a:solidFill>
                  <a:srgbClr val="1B244A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EFA0E7-AD14-4A4B-A16D-D4A5B93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63727"/>
            <a:ext cx="6282813" cy="7438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B24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AF95A7-BE73-46ED-9C19-024A7221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50724F-239F-4B30-8123-156E95BE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B244A"/>
                </a:solidFill>
              </a:defRPr>
            </a:lvl1pPr>
          </a:lstStyle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DC7FBA-1779-4B7A-8503-63F40EB4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B244A"/>
                </a:solidFill>
              </a:defRPr>
            </a:lvl1pPr>
          </a:lstStyle>
          <a:p>
            <a:fld id="{32288362-9053-4FEC-BF0B-9902EE12BA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Obraz 12" descr="Obraz zawierający rysunek&#10;&#10;Opis wygenerowany automatycznie">
            <a:extLst>
              <a:ext uri="{FF2B5EF4-FFF2-40B4-BE49-F238E27FC236}">
                <a16:creationId xmlns:a16="http://schemas.microsoft.com/office/drawing/2014/main" id="{034E3A6A-9E71-42A8-8A35-F8998783AB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57" y="490613"/>
            <a:ext cx="1697081" cy="29402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A16031C-59A8-4B3A-B3AF-619B0B48A3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13" y="78180"/>
            <a:ext cx="4218630" cy="37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7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D7DFF-D1F7-43DD-93FA-3FC298DE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4F04EF-AFAD-4215-BEE6-860D3541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30E1FA-9D6D-43AC-92D0-CF937545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F541DC-F864-4A53-AC0C-CBFB35FD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6C2ACA-C120-41F5-B877-160D47B6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40A87E-ED7E-4D70-B692-4248AB6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9094B-C559-4907-895A-2FC7662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53AE0A-BA2B-409C-8651-0FD09797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E58C09-EBE1-4E09-BF22-7354A92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6D2823-2D80-40FC-90FC-3F09E93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85706E-4064-4B16-9C28-50071245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FD9811D-2ED0-4F87-A5A1-71BE12FE3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56E61F-A46E-47E5-A22C-92BBD2ED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689751-74D9-44A8-9DE9-CB52AE8E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C05A79-FE78-406B-9D15-FCC00E5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0B65CB-40A4-4CC7-B5F6-269AF66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6A55D-B839-4EBB-8CE2-50D7DE81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E6E339-C9AF-4426-8B86-D02FA796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3F714C-6DFA-4E8C-8BC8-D96E5360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5AF870-1A60-4BB5-AF6E-EB8261C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511DBC-A07C-42AF-A2DA-E8686CD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04FD5611-5E7C-4913-BAD3-62166AB90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4470" y="118141"/>
            <a:ext cx="2172003" cy="181952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0C8DB66-0EB1-4AC6-841B-F8EDAD45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4627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EDCE9-D7DE-42A2-9251-35250F8DE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0075"/>
            <a:ext cx="5181600" cy="43068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48A3EA-C97F-4016-BE0B-B8A7FDEC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0075"/>
            <a:ext cx="5181600" cy="43068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4DEFC0-EBEB-4A49-9BA7-CF3160F1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C41F7C-B9E7-4961-AFEF-60FD9753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E9B386-FA17-4CC8-A29D-75BC18AF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82189DC0-87BA-489A-8E47-E39FEDB27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7721" y="136525"/>
            <a:ext cx="2172003" cy="181952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B2C504F-1FF5-4D82-B1F2-923401EB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977933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839D45-20C9-4897-AD8B-3C72388C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797563"/>
            <a:ext cx="36486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1CCBED-89CB-45ED-9B87-0E762F53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52610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92020FC-CE67-4986-9BC2-89EBB5245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18866"/>
            <a:ext cx="36486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F9F0EE-5353-46C0-BB2D-CECB7A4C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657270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D9D5C2D-2B85-464A-B902-1ADB5FEA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BCD5ED9-C114-4C8D-93F1-E5404BA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0F1B6ED-E556-4871-945D-8B6D2CDC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F08302-2B70-4DED-8E27-515EFEC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D213F7-D147-4E6E-B0B8-0C4CE72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B49A87-9DC1-420C-AB89-7218D47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CC24CD1-D72C-43B1-B0F8-E94E4DD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D4BFF95-9A7E-4E47-8368-1936EE9C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F1145B4-C944-494C-BEF9-67C6FFA0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D9F2DC-402A-4445-A6AE-278B955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0B48F6-426C-4312-B877-2F164F27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EB6F5-12F5-4247-B6C8-D290C290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D03489-C9E1-42A9-9B86-B59194E4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03DA8E-4792-4F93-BA80-F6F68FB7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315F4F-020D-4D86-9254-D9DC8D8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15ECB9-E67D-40D3-9A13-5B055ACD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D7DFF-D1F7-43DD-93FA-3FC298DE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4F04EF-AFAD-4215-BEE6-860D3541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30E1FA-9D6D-43AC-92D0-CF937545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F541DC-F864-4A53-AC0C-CBFB35FD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6C2ACA-C120-41F5-B877-160D47B6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40A87E-ED7E-4D70-B692-4248AB6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A92EC6-8EB0-432D-8816-E6FC73F0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46" y="-1838"/>
            <a:ext cx="8336563" cy="1325563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246" y="1968085"/>
            <a:ext cx="8336563" cy="4220909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90639" y="1968085"/>
            <a:ext cx="1806334" cy="39505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Dane</a:t>
            </a:r>
          </a:p>
          <a:p>
            <a:pPr lvl="0"/>
            <a:r>
              <a:rPr lang="pl-PL"/>
              <a:t>info</a:t>
            </a:r>
            <a:endParaRPr lang="en-US"/>
          </a:p>
        </p:txBody>
      </p:sp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1228DC63-E607-47BA-85D0-3ED4BCEF5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32" y="184397"/>
            <a:ext cx="1029531" cy="17836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13A4CDF-BA5F-48E6-BA5E-45C680C21C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7" y="263769"/>
            <a:ext cx="1701436" cy="1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9094B-C559-4907-895A-2FC7662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53AE0A-BA2B-409C-8651-0FD09797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E58C09-EBE1-4E09-BF22-7354A92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6D2823-2D80-40FC-90FC-3F09E93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85706E-4064-4B16-9C28-50071245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7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FD9811D-2ED0-4F87-A5A1-71BE12FE3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56E61F-A46E-47E5-A22C-92BBD2ED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689751-74D9-44A8-9DE9-CB52AE8E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C05A79-FE78-406B-9D15-FCC00E5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0B65CB-40A4-4CC7-B5F6-269AF66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A92EC6-8EB0-432D-8816-E6FC73F0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46" y="-1838"/>
            <a:ext cx="8336563" cy="1325563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3246" y="1968085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90916" y="1968085"/>
            <a:ext cx="1806334" cy="42209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Dane</a:t>
            </a:r>
          </a:p>
          <a:p>
            <a:pPr lvl="0"/>
            <a:r>
              <a:rPr lang="pl-PL"/>
              <a:t>info</a:t>
            </a:r>
            <a:endParaRPr lang="en-US"/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33246" y="3438745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233246" y="4907280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18336" y="196808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718336" y="238718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718336" y="343874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18336" y="385784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718336" y="4907280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18336" y="5326380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19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792459" y="1968085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792459" y="3438745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21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792459" y="4907280"/>
            <a:ext cx="1189718" cy="1361855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zdjęcie</a:t>
            </a:r>
            <a:endParaRPr lang="en-US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77549" y="196808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23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77549" y="238718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24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77549" y="343874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25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277549" y="3857845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26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8277549" y="4907280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27" name="Symbol zastępczy zawartości 2">
            <a:extLst>
              <a:ext uri="{FF2B5EF4-FFF2-40B4-BE49-F238E27FC236}">
                <a16:creationId xmlns:a16="http://schemas.microsoft.com/office/drawing/2014/main" id="{EC9A54E4-6EE4-466D-ACAB-FA4D7087E374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8277549" y="5326380"/>
            <a:ext cx="2278604" cy="32553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Segoe Print" panose="020006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obszar</a:t>
            </a:r>
            <a:endParaRPr lang="en-US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5D34F7A-0381-48A3-9F6B-50819CDFB2BB}"/>
              </a:ext>
            </a:extLst>
          </p:cNvPr>
          <p:cNvSpPr txBox="1"/>
          <p:nvPr userDrawn="1"/>
        </p:nvSpPr>
        <p:spPr>
          <a:xfrm>
            <a:off x="190916" y="6269135"/>
            <a:ext cx="180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DF72DC8-52EE-486F-A99D-A8DDDAF763AC}" type="slidenum">
              <a:rPr lang="en-US" sz="1400" smtClean="0"/>
              <a:pPr algn="ctr"/>
              <a:t>‹#›</a:t>
            </a:fld>
            <a:r>
              <a:rPr lang="pl-PL" sz="1400"/>
              <a:t>/30</a:t>
            </a:r>
            <a:endParaRPr lang="en-US"/>
          </a:p>
        </p:txBody>
      </p:sp>
      <p:pic>
        <p:nvPicPr>
          <p:cNvPr id="28" name="Obraz 27" descr="Obraz zawierający rysunek&#10;&#10;Opis wygenerowany automatycznie">
            <a:extLst>
              <a:ext uri="{FF2B5EF4-FFF2-40B4-BE49-F238E27FC236}">
                <a16:creationId xmlns:a16="http://schemas.microsoft.com/office/drawing/2014/main" id="{3579AE41-2A24-476E-B66D-66896A3D58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32" y="184397"/>
            <a:ext cx="1029531" cy="178368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1C687D0-E2D9-466D-8CB0-F767F79B6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7" y="263769"/>
            <a:ext cx="1701436" cy="1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6A55D-B839-4EBB-8CE2-50D7DE81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E6E339-C9AF-4426-8B86-D02FA796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3F714C-6DFA-4E8C-8BC8-D96E5360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5AF870-1A60-4BB5-AF6E-EB8261C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511DBC-A07C-42AF-A2DA-E8686CD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2C504F-1FF5-4D82-B1F2-923401EB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502" y="343168"/>
            <a:ext cx="8999709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839D45-20C9-4897-AD8B-3C72388C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502" y="1747582"/>
            <a:ext cx="4303019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1CCBED-89CB-45ED-9B87-0E762F53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2503" y="2594419"/>
            <a:ext cx="4303019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92020FC-CE67-4986-9BC2-89EBB5245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9192" y="1747582"/>
            <a:ext cx="4303019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F9F0EE-5353-46C0-BB2D-CECB7A4C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49192" y="2599928"/>
            <a:ext cx="4303019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A6AF3897-B43E-4F95-B413-A899129BB98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90916" y="1968086"/>
            <a:ext cx="1806334" cy="39537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Dane</a:t>
            </a:r>
          </a:p>
          <a:p>
            <a:pPr lvl="0"/>
            <a:r>
              <a:rPr lang="pl-PL"/>
              <a:t>info</a:t>
            </a:r>
            <a:endParaRPr lang="en-US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E41DBDA-D204-4626-9F2F-55B32D3DC338}"/>
              </a:ext>
            </a:extLst>
          </p:cNvPr>
          <p:cNvSpPr txBox="1"/>
          <p:nvPr userDrawn="1"/>
        </p:nvSpPr>
        <p:spPr>
          <a:xfrm>
            <a:off x="190916" y="6068291"/>
            <a:ext cx="180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DF72DC8-52EE-486F-A99D-A8DDDAF763AC}" type="slidenum">
              <a:rPr lang="en-US" sz="1400" smtClean="0"/>
              <a:pPr algn="ctr"/>
              <a:t>‹#›</a:t>
            </a:fld>
            <a:r>
              <a:rPr lang="pl-PL" sz="1400"/>
              <a:t>/30</a:t>
            </a:r>
            <a:endParaRPr lang="en-US"/>
          </a:p>
        </p:txBody>
      </p:sp>
      <p:pic>
        <p:nvPicPr>
          <p:cNvPr id="12" name="Obraz 11" descr="Obraz zawierający rysunek&#10;&#10;Opis wygenerowany automatycznie">
            <a:extLst>
              <a:ext uri="{FF2B5EF4-FFF2-40B4-BE49-F238E27FC236}">
                <a16:creationId xmlns:a16="http://schemas.microsoft.com/office/drawing/2014/main" id="{1AF597CB-B83F-43D0-A639-2E36674E6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53" y="184398"/>
            <a:ext cx="1029531" cy="17836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A066CF3-189D-4564-8140-56B9A14344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7" y="263769"/>
            <a:ext cx="1701436" cy="1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2C504F-1FF5-4D82-B1F2-923401EB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502" y="343168"/>
            <a:ext cx="8999709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1CCBED-89CB-45ED-9B87-0E762F53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1711" y="1780209"/>
            <a:ext cx="4461351" cy="244309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A6AF3897-B43E-4F95-B413-A899129BB98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90916" y="1968085"/>
            <a:ext cx="1806334" cy="39537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Dane</a:t>
            </a:r>
          </a:p>
          <a:p>
            <a:pPr lvl="0"/>
            <a:r>
              <a:rPr lang="pl-PL"/>
              <a:t>info</a:t>
            </a:r>
            <a:endParaRPr lang="en-US"/>
          </a:p>
        </p:txBody>
      </p:sp>
      <p:sp>
        <p:nvSpPr>
          <p:cNvPr id="12" name="Symbol zastępczy zawartości 3">
            <a:extLst>
              <a:ext uri="{FF2B5EF4-FFF2-40B4-BE49-F238E27FC236}">
                <a16:creationId xmlns:a16="http://schemas.microsoft.com/office/drawing/2014/main" id="{DB91A2F5-0359-4F79-B5FC-C74E5B6BB6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99314" y="1780209"/>
            <a:ext cx="4352897" cy="244309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3" name="Symbol zastępczy zawartości 3">
            <a:extLst>
              <a:ext uri="{FF2B5EF4-FFF2-40B4-BE49-F238E27FC236}">
                <a16:creationId xmlns:a16="http://schemas.microsoft.com/office/drawing/2014/main" id="{EECDE735-7BCD-4D06-B365-21C9ACBAFC9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371711" y="4278381"/>
            <a:ext cx="4461351" cy="244309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4" name="Symbol zastępczy zawartości 3">
            <a:extLst>
              <a:ext uri="{FF2B5EF4-FFF2-40B4-BE49-F238E27FC236}">
                <a16:creationId xmlns:a16="http://schemas.microsoft.com/office/drawing/2014/main" id="{89C99524-6263-4F55-8B0F-1D98EEDF051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99314" y="4278381"/>
            <a:ext cx="4352897" cy="244309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EBB7485-8646-4BA7-8EC9-1FCA96B32237}"/>
              </a:ext>
            </a:extLst>
          </p:cNvPr>
          <p:cNvSpPr txBox="1"/>
          <p:nvPr userDrawn="1"/>
        </p:nvSpPr>
        <p:spPr>
          <a:xfrm>
            <a:off x="190916" y="6068291"/>
            <a:ext cx="180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DF72DC8-52EE-486F-A99D-A8DDDAF763AC}" type="slidenum">
              <a:rPr lang="en-US" sz="1400" smtClean="0"/>
              <a:pPr algn="ctr"/>
              <a:t>‹#›</a:t>
            </a:fld>
            <a:r>
              <a:rPr lang="pl-PL" sz="1400"/>
              <a:t>/30</a:t>
            </a:r>
            <a:endParaRPr lang="en-US"/>
          </a:p>
        </p:txBody>
      </p:sp>
      <p:pic>
        <p:nvPicPr>
          <p:cNvPr id="16" name="Obraz 15" descr="Obraz zawierający rysunek&#10;&#10;Opis wygenerowany automatycznie">
            <a:extLst>
              <a:ext uri="{FF2B5EF4-FFF2-40B4-BE49-F238E27FC236}">
                <a16:creationId xmlns:a16="http://schemas.microsoft.com/office/drawing/2014/main" id="{A82033E0-E6CC-4BD7-8B79-F1A0C008E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697" y="76362"/>
            <a:ext cx="1029531" cy="178368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55B51E6-1528-4696-AE22-68B3B3322B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7" y="263769"/>
            <a:ext cx="1701436" cy="1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F08302-2B70-4DED-8E27-515EFEC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D213F7-D147-4E6E-B0B8-0C4CE72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B49A87-9DC1-420C-AB89-7218D47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CC24CD1-D72C-43B1-B0F8-E94E4DD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D4BFF95-9A7E-4E47-8368-1936EE9C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F1145B4-C944-494C-BEF9-67C6FFA0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D9F2DC-402A-4445-A6AE-278B955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0B48F6-426C-4312-B877-2F164F27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EB6F5-12F5-4247-B6C8-D290C290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D03489-C9E1-42A9-9B86-B59194E4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03DA8E-4792-4F93-BA80-F6F68FB7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315F4F-020D-4D86-9254-D9DC8D8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DELTA POWER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15ECB9-E67D-40D3-9A13-5B055ACD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362-9053-4FEC-BF0B-9902EE12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F2C3E1-59BE-4118-9173-9E2809B0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9DF0E4-DB87-442C-ADD9-F18D5DC5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322355-2309-445B-B37D-37C27E41E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428339-E346-49B9-9B59-5C784A97F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1B244A"/>
                </a:solidFill>
              </a:defRPr>
            </a:lvl1pPr>
          </a:lstStyle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775887-3FE3-4322-9C9C-F39A2101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B244A"/>
                </a:solidFill>
              </a:defRPr>
            </a:lvl1pPr>
          </a:lstStyle>
          <a:p>
            <a:fld id="{32288362-9053-4FEC-BF0B-9902EE12B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3" r:id="rId5"/>
    <p:sldLayoutId id="2147483676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F2C3E1-59BE-4118-9173-9E2809B0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9DF0E4-DB87-442C-ADD9-F18D5DC5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322355-2309-445B-B37D-37C27E41E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428339-E346-49B9-9B59-5C784A97F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1B244A"/>
                </a:solidFill>
              </a:defRPr>
            </a:lvl1pPr>
          </a:lstStyle>
          <a:p>
            <a:r>
              <a:rPr lang="en-US"/>
              <a:t>DELTA POWER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775887-3FE3-4322-9C9C-F39A2101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B244A"/>
                </a:solidFill>
              </a:defRPr>
            </a:lvl1pPr>
          </a:lstStyle>
          <a:p>
            <a:fld id="{32288362-9053-4FEC-BF0B-9902EE12B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244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3416D-9518-4ED5-9B42-7295CB39F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85" y="3805809"/>
            <a:ext cx="9671984" cy="1094849"/>
          </a:xfrm>
        </p:spPr>
        <p:txBody>
          <a:bodyPr>
            <a:normAutofit fontScale="90000"/>
          </a:bodyPr>
          <a:lstStyle/>
          <a:p>
            <a:r>
              <a:rPr lang="pl-PL" dirty="0">
                <a:latin typeface="Tahoma"/>
                <a:ea typeface="Tahoma"/>
                <a:cs typeface="Tahoma"/>
              </a:rPr>
              <a:t>Wyzwanie projektowe nr 3.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B12DAAB-740F-4B72-BEE4-C2E6A06C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898060"/>
            <a:ext cx="9332167" cy="743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b="0" dirty="0">
                <a:latin typeface="Tahoma"/>
                <a:ea typeface="Tahoma"/>
                <a:cs typeface="Tahoma"/>
              </a:rPr>
              <a:t>Woltomierz cyfrowy na czterech wyświetlaczach 7-segmentowych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69A3915-95B1-41E1-8605-72BA6D4E4D3A}"/>
              </a:ext>
            </a:extLst>
          </p:cNvPr>
          <p:cNvSpPr txBox="1"/>
          <p:nvPr/>
        </p:nvSpPr>
        <p:spPr>
          <a:xfrm>
            <a:off x="7518401" y="5731933"/>
            <a:ext cx="46058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Wyzwanie przygotowane przez: </a:t>
            </a:r>
            <a:r>
              <a:rPr lang="pl-PL" err="1">
                <a:ea typeface="+mn-lt"/>
                <a:cs typeface="+mn-lt"/>
              </a:rPr>
              <a:t>European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Regional</a:t>
            </a:r>
            <a:r>
              <a:rPr lang="pl-PL">
                <a:ea typeface="+mn-lt"/>
                <a:cs typeface="+mn-lt"/>
              </a:rPr>
              <a:t> Application Engineering </a:t>
            </a:r>
            <a:r>
              <a:rPr lang="pl-PL" err="1">
                <a:ea typeface="+mn-lt"/>
                <a:cs typeface="+mn-lt"/>
              </a:rPr>
              <a:t>Group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Intel Technology </a:t>
            </a:r>
          </a:p>
          <a:p>
            <a:r>
              <a:rPr lang="pl-PL">
                <a:ea typeface="+mn-lt"/>
                <a:cs typeface="+mn-lt"/>
              </a:rPr>
              <a:t>Poland / Gdańsk</a:t>
            </a:r>
            <a:endParaRPr lang="pl-PL">
              <a:cs typeface="Calibri"/>
            </a:endParaRP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C2C2420E-E6BE-4C2F-90C0-6EBF79C0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65" y="753216"/>
            <a:ext cx="3628464" cy="23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D6281-125A-4C89-90FA-B351503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Tahoma"/>
                <a:ea typeface="Tahoma"/>
                <a:cs typeface="Tahoma"/>
              </a:rPr>
              <a:t>Wyzwanie 3/…Plan prezentacji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FC7E2B-D568-4395-9881-5EABB536F74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7B09792-67F4-4631-8D5D-BCA8EC6D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3" y="1968500"/>
            <a:ext cx="8335962" cy="422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l-PL" b="0" dirty="0"/>
              <a:t>Cel i zakres projektu </a:t>
            </a:r>
            <a:endParaRPr lang="pl-PL" b="0" i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pl-PL" b="0" dirty="0"/>
              <a:t>Specyfikacja funkcjonalna</a:t>
            </a:r>
            <a:endParaRPr lang="pl-PL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l-PL" b="0" dirty="0"/>
              <a:t>Specyfikacja techniczna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l-PL" b="0" dirty="0"/>
              <a:t>Schematy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l-PL" b="0" dirty="0">
                <a:latin typeface="Tahoma"/>
                <a:ea typeface="Tahoma"/>
                <a:cs typeface="Tahoma"/>
              </a:rPr>
              <a:t>Omówienie kodu projektu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l-PL" b="0" dirty="0">
                <a:latin typeface="Tahoma"/>
                <a:ea typeface="Tahoma"/>
                <a:cs typeface="Tahoma"/>
              </a:rPr>
              <a:t>Symulacje</a:t>
            </a:r>
          </a:p>
          <a:p>
            <a:pPr marL="457200" indent="-457200">
              <a:buAutoNum type="arabicPeriod"/>
            </a:pPr>
            <a:r>
              <a:rPr lang="pl-PL" b="0" dirty="0">
                <a:latin typeface="Tahoma"/>
                <a:ea typeface="Tahoma"/>
                <a:cs typeface="Tahoma"/>
              </a:rPr>
              <a:t>Prezentacja wyników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l-PL" b="0" dirty="0"/>
              <a:t>Podsumowanie</a:t>
            </a:r>
          </a:p>
          <a:p>
            <a:pPr marL="0" indent="0">
              <a:buNone/>
            </a:pPr>
            <a:endParaRPr lang="pl-PL" b="0" dirty="0"/>
          </a:p>
          <a:p>
            <a:pPr marL="0" indent="0">
              <a:buNone/>
            </a:pPr>
            <a:endParaRPr lang="pl-PL" b="0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0697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5">
            <a:extLst>
              <a:ext uri="{FF2B5EF4-FFF2-40B4-BE49-F238E27FC236}">
                <a16:creationId xmlns:a16="http://schemas.microsoft.com/office/drawing/2014/main" id="{A67C00B3-2D3E-4CFF-A40E-68A9920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49" y="1842277"/>
            <a:ext cx="8144433" cy="501121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B3DBD51-8FB4-4CF1-881A-B09B81A8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latin typeface="Tahoma"/>
                <a:ea typeface="Tahoma"/>
                <a:cs typeface="Tahoma"/>
              </a:rPr>
              <a:t>Wyzwanie 3/...Cel i zakres</a:t>
            </a:r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DB51C04-4F9C-4D1A-9E06-72964CDE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246" y="1416818"/>
            <a:ext cx="8336563" cy="4551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dirty="0">
                <a:latin typeface="Tahoma"/>
                <a:ea typeface="Tahoma"/>
                <a:cs typeface="Tahoma"/>
              </a:rPr>
              <a:t>CEL: Implementacja woltomierza cyfrowego na czterech wyświetlaczach 7-segmentowych.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latin typeface="Tahoma"/>
                <a:ea typeface="Tahoma"/>
                <a:cs typeface="Tahoma"/>
              </a:rPr>
              <a:t>ZAKRES: 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9E2213C-3049-41B9-8324-04759579369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720AF50-83D7-4CF6-9688-9B35A48BA1EE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DBD51-8FB4-4CF1-881A-B09B81A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46" y="6224"/>
            <a:ext cx="8336563" cy="1325563"/>
          </a:xfrm>
        </p:spPr>
        <p:txBody>
          <a:bodyPr/>
          <a:lstStyle/>
          <a:p>
            <a:r>
              <a:rPr lang="pl-PL" dirty="0">
                <a:latin typeface="Tahoma"/>
                <a:ea typeface="Tahoma"/>
                <a:cs typeface="Tahoma"/>
              </a:rPr>
              <a:t>Wyzwanie 3/…Specyfikacja funkcjonalna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C9A98B-84C9-4EE5-9F89-0A2FFB75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pl-PL" b="0" dirty="0">
                <a:latin typeface="Tahoma"/>
                <a:ea typeface="Tahoma"/>
                <a:cs typeface="Tahoma"/>
              </a:rPr>
              <a:t>Woltomierz cyfrowy powinien: 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b="0" dirty="0">
                <a:latin typeface="Tahoma"/>
                <a:ea typeface="Tahoma"/>
                <a:cs typeface="Tahoma"/>
              </a:rPr>
              <a:t>Być wykonany na zestawie uruchomieniowym DE10-Standard, w oparciu o środowisko </a:t>
            </a:r>
            <a:r>
              <a:rPr lang="pl-PL" b="0" dirty="0" err="1">
                <a:latin typeface="Tahoma"/>
                <a:ea typeface="Tahoma"/>
                <a:cs typeface="Tahoma"/>
              </a:rPr>
              <a:t>Quartus</a:t>
            </a:r>
            <a:r>
              <a:rPr lang="pl-PL" b="0" dirty="0">
                <a:latin typeface="Tahoma"/>
                <a:ea typeface="Tahoma"/>
                <a:cs typeface="Tahoma"/>
              </a:rPr>
              <a:t>.</a:t>
            </a:r>
            <a:endParaRPr lang="pl-PL" dirty="0">
              <a:latin typeface="Tahoma"/>
              <a:ea typeface="Tahoma"/>
              <a:cs typeface="Tahoma"/>
            </a:endParaRPr>
          </a:p>
          <a:p>
            <a:pPr>
              <a:buFont typeface="Arial"/>
              <a:buChar char="•"/>
            </a:pPr>
            <a:r>
              <a:rPr lang="pl-PL" b="0" dirty="0">
                <a:latin typeface="Tahoma"/>
                <a:ea typeface="Tahoma"/>
                <a:cs typeface="Tahoma"/>
              </a:rPr>
              <a:t>Umożliwiać pomiar napięcia w zakresie od 0 V do +4.096 V.</a:t>
            </a:r>
            <a:endParaRPr lang="pl-PL" dirty="0">
              <a:latin typeface="Tahoma"/>
              <a:ea typeface="Tahoma"/>
              <a:cs typeface="Tahoma"/>
            </a:endParaRPr>
          </a:p>
          <a:p>
            <a:pPr>
              <a:buFont typeface="Arial"/>
              <a:buChar char="•"/>
            </a:pPr>
            <a:r>
              <a:rPr lang="pl-PL" b="0" dirty="0">
                <a:latin typeface="Tahoma"/>
                <a:ea typeface="Tahoma"/>
                <a:cs typeface="Tahoma"/>
              </a:rPr>
              <a:t>Wykonywać kilka pomiarów napięcia na sekundę i prezentować wynik na 7-segmentowym wyświetlaczu.</a:t>
            </a:r>
            <a:endParaRPr lang="pl-PL" dirty="0">
              <a:latin typeface="Tahoma"/>
              <a:ea typeface="Tahoma"/>
              <a:cs typeface="Tahoma"/>
            </a:endParaRPr>
          </a:p>
          <a:p>
            <a:pPr indent="0">
              <a:buNone/>
            </a:pPr>
            <a:r>
              <a:rPr lang="pl-PL" b="0" dirty="0">
                <a:latin typeface="Tahoma"/>
                <a:ea typeface="Tahoma"/>
                <a:cs typeface="Tahoma"/>
              </a:rPr>
              <a:t>Bonus </a:t>
            </a:r>
            <a:r>
              <a:rPr lang="pl-PL" b="0" dirty="0" err="1">
                <a:latin typeface="Tahoma"/>
                <a:ea typeface="Tahoma"/>
                <a:cs typeface="Tahoma"/>
              </a:rPr>
              <a:t>task</a:t>
            </a:r>
            <a:r>
              <a:rPr lang="pl-PL" b="0" dirty="0">
                <a:latin typeface="Tahoma"/>
                <a:ea typeface="Tahoma"/>
                <a:cs typeface="Tahoma"/>
              </a:rPr>
              <a:t>: </a:t>
            </a:r>
            <a:endParaRPr lang="pl-PL" b="1" dirty="0"/>
          </a:p>
          <a:p>
            <a:pPr>
              <a:buFont typeface="Arial"/>
              <a:buChar char="•"/>
            </a:pPr>
            <a:r>
              <a:rPr lang="pl-PL" b="0" dirty="0">
                <a:latin typeface="Tahoma"/>
                <a:ea typeface="Tahoma"/>
                <a:cs typeface="Tahoma"/>
              </a:rPr>
              <a:t>Po wciśnięciu mikroprzełącznika </a:t>
            </a:r>
            <a:r>
              <a:rPr lang="pl-PL" b="0" dirty="0" err="1">
                <a:latin typeface="Tahoma"/>
                <a:ea typeface="Tahoma"/>
                <a:cs typeface="Tahoma"/>
              </a:rPr>
              <a:t>Hold</a:t>
            </a:r>
            <a:r>
              <a:rPr lang="pl-PL" b="0" dirty="0">
                <a:latin typeface="Tahoma"/>
                <a:ea typeface="Tahoma"/>
                <a:cs typeface="Tahoma"/>
              </a:rPr>
              <a:t> urządzenie zatrzymuje wyświetlanie na ostatnim wyniku pomiaru oraz zapisuje ten wynik w akumulatorze. Wznowienie normalnej pracy następuje po naciśnięciu mikroprzełącznika </a:t>
            </a:r>
            <a:r>
              <a:rPr lang="pl-PL" b="0" dirty="0" err="1">
                <a:latin typeface="Tahoma"/>
                <a:ea typeface="Tahoma"/>
                <a:cs typeface="Tahoma"/>
              </a:rPr>
              <a:t>Relase</a:t>
            </a:r>
            <a:r>
              <a:rPr lang="pl-PL" b="0" dirty="0">
                <a:latin typeface="Tahoma"/>
                <a:ea typeface="Tahoma"/>
                <a:cs typeface="Tahoma"/>
              </a:rPr>
              <a:t>.</a:t>
            </a:r>
            <a:endParaRPr lang="pl-PL" dirty="0">
              <a:latin typeface="Tahoma"/>
              <a:ea typeface="Tahoma"/>
              <a:cs typeface="Tahoma"/>
            </a:endParaRPr>
          </a:p>
          <a:p>
            <a:pPr>
              <a:buFont typeface="Arial"/>
              <a:buChar char="•"/>
            </a:pPr>
            <a:r>
              <a:rPr lang="pl-PL" b="0" dirty="0">
                <a:latin typeface="Tahoma"/>
                <a:ea typeface="Tahoma"/>
                <a:cs typeface="Tahoma"/>
              </a:rPr>
              <a:t>Czterokrotny pomiar z użyciem mikroprzełącznika </a:t>
            </a:r>
            <a:r>
              <a:rPr lang="pl-PL" b="0" dirty="0" err="1">
                <a:latin typeface="Tahoma"/>
                <a:ea typeface="Tahoma"/>
                <a:cs typeface="Tahoma"/>
              </a:rPr>
              <a:t>Hold</a:t>
            </a:r>
            <a:r>
              <a:rPr lang="pl-PL" b="0" dirty="0">
                <a:latin typeface="Tahoma"/>
                <a:ea typeface="Tahoma"/>
                <a:cs typeface="Tahoma"/>
              </a:rPr>
              <a:t> powoduje wyświetlenie średniej z czterech zapisanych w buforze pomiarów.</a:t>
            </a:r>
            <a:endParaRPr lang="pl-PL" dirty="0"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pl-PL" b="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D4F24C-E6BA-4C2D-A42F-C61E3428BC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2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B88B1-3F60-4D7C-B732-82A0B06A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/>
                <a:ea typeface="Tahoma"/>
                <a:cs typeface="Tahoma"/>
              </a:rPr>
              <a:t>Wyzwanie 3/…Specyfikacja techniczna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264881-2EA7-45A0-854D-D0A7CC99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pl-PL" b="1"/>
          </a:p>
          <a:p>
            <a:pPr marL="0" indent="0">
              <a:buNone/>
            </a:pPr>
            <a:endParaRPr lang="pl-PL" b="1"/>
          </a:p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FF43F4-D3F5-4192-A844-B180346622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1AAF5B5-E9B3-4705-B9EA-A0330C990BE7}"/>
              </a:ext>
            </a:extLst>
          </p:cNvPr>
          <p:cNvSpPr txBox="1"/>
          <p:nvPr/>
        </p:nvSpPr>
        <p:spPr>
          <a:xfrm>
            <a:off x="2053552" y="1872672"/>
            <a:ext cx="8085665" cy="5324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PLL – generuje sygnał o częstotliwości 25 MHz.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ADC Controller for DE-</a:t>
            </a:r>
            <a:r>
              <a:rPr lang="pl-PL" sz="1900" dirty="0" err="1">
                <a:solidFill>
                  <a:srgbClr val="1B244A"/>
                </a:solidFill>
                <a:latin typeface="Tahoma"/>
                <a:ea typeface="+mn-lt"/>
                <a:cs typeface="+mn-lt"/>
              </a:rPr>
              <a:t>boards</a:t>
            </a: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 – IP umożliwiające stworzenie gotowego interfejsu SPI (Serial Port Interface). Chip LTC2308 komunikuje się z </a:t>
            </a:r>
            <a:r>
              <a:rPr lang="pl-PL" sz="1900" dirty="0" err="1">
                <a:solidFill>
                  <a:srgbClr val="1B244A"/>
                </a:solidFill>
                <a:latin typeface="Tahoma"/>
                <a:ea typeface="+mn-lt"/>
                <a:cs typeface="+mn-lt"/>
              </a:rPr>
              <a:t>Cyclone</a:t>
            </a: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 V przy pomocy SPI.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 err="1">
                <a:solidFill>
                  <a:srgbClr val="1B244A"/>
                </a:solidFill>
                <a:latin typeface="Tahoma"/>
                <a:ea typeface="+mn-lt"/>
                <a:cs typeface="+mn-lt"/>
              </a:rPr>
              <a:t>Debouncer</a:t>
            </a: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 – zabezpiecza przed metastabilnością na przyciskach.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Rejestr synchronizujący – synchronizuje sygnały asynchroniczne doprowadzone do układu.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Akumulator – wykonuje operacje potrzebne do przechowywania wartości z zatrzymanych pomiarów oraz wartości średniej.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Dekoder </a:t>
            </a:r>
            <a:r>
              <a:rPr lang="pl-PL" sz="1900" dirty="0" err="1">
                <a:solidFill>
                  <a:srgbClr val="1B244A"/>
                </a:solidFill>
                <a:latin typeface="Tahoma"/>
                <a:ea typeface="+mn-lt"/>
                <a:cs typeface="+mn-lt"/>
              </a:rPr>
              <a:t>binary</a:t>
            </a: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 to BCD.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l-PL" sz="1900" dirty="0">
                <a:solidFill>
                  <a:srgbClr val="1B244A"/>
                </a:solidFill>
                <a:latin typeface="Tahoma"/>
                <a:ea typeface="+mn-lt"/>
                <a:cs typeface="+mn-lt"/>
              </a:rPr>
              <a:t>Dekoder BCD na wartości sterujące wyświetlaczami siedmiosegmentowymi.</a:t>
            </a:r>
            <a:endParaRPr lang="pl-PL" sz="1900" dirty="0">
              <a:solidFill>
                <a:srgbClr val="1B244A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l-PL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l-PL" b="1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pl-PL" b="1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pl-PL" dirty="0">
              <a:latin typeface="Calibri" panose="020F0502020204030204"/>
              <a:ea typeface="Tahoma"/>
              <a:cs typeface="Calibri" panose="020F0502020204030204"/>
            </a:endParaRPr>
          </a:p>
          <a:p>
            <a:endParaRPr lang="en-US" dirty="0">
              <a:latin typeface="Tahoma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6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D874B8-E288-44D2-9F1D-A8E51272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/>
                <a:ea typeface="Tahoma"/>
                <a:cs typeface="Tahoma"/>
              </a:rPr>
              <a:t>Wyzwanie 3...Kod programu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B45C75-07C4-4AB8-AF46-B75D4751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446" y="2382951"/>
            <a:ext cx="8336563" cy="4220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b="0" i="0" u="none" strike="noStrike">
                <a:solidFill>
                  <a:srgbClr val="1B244A"/>
                </a:solidFill>
                <a:effectLst/>
                <a:latin typeface="Tahoma"/>
                <a:ea typeface="Tahoma"/>
                <a:cs typeface="Tahoma"/>
              </a:rPr>
              <a:t>Omówienie kodu programu </a:t>
            </a:r>
            <a:r>
              <a:rPr lang="pl-PL" b="0">
                <a:latin typeface="Tahoma"/>
                <a:ea typeface="Tahoma"/>
                <a:cs typeface="Tahoma"/>
              </a:rPr>
              <a:t>i schematu blokowego nastąpi</a:t>
            </a:r>
            <a:r>
              <a:rPr lang="pl-PL" sz="2000" b="0" i="0" u="none" strike="noStrike">
                <a:solidFill>
                  <a:srgbClr val="1B244A"/>
                </a:solidFill>
                <a:effectLst/>
                <a:latin typeface="Tahoma"/>
                <a:ea typeface="Tahoma"/>
                <a:cs typeface="Tahoma"/>
              </a:rPr>
              <a:t> w programie Quartus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72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D3E2E-ADD9-45B4-AD43-72E00585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/>
                <a:ea typeface="Tahoma"/>
                <a:cs typeface="Tahoma"/>
              </a:rPr>
              <a:t>Wyzwanie 3/...Weryfikacja wyników</a:t>
            </a:r>
            <a:endParaRPr lang="pl-PL" dirty="0"/>
          </a:p>
        </p:txBody>
      </p:sp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88A4C420-029E-48C3-BF26-70C03FF500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25516" y="1726164"/>
            <a:ext cx="8675395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BFEDA4BBBD974CA2580C12C336E89A" ma:contentTypeVersion="9" ma:contentTypeDescription="Utwórz nowy dokument." ma:contentTypeScope="" ma:versionID="22c26882215514888615d2876ea625c8">
  <xsd:schema xmlns:xsd="http://www.w3.org/2001/XMLSchema" xmlns:xs="http://www.w3.org/2001/XMLSchema" xmlns:p="http://schemas.microsoft.com/office/2006/metadata/properties" xmlns:ns2="133eaf75-6719-4389-9120-0c4ec9780776" targetNamespace="http://schemas.microsoft.com/office/2006/metadata/properties" ma:root="true" ma:fieldsID="e6ed35e18b1ce604ac5bd277c2545771" ns2:_="">
    <xsd:import namespace="133eaf75-6719-4389-9120-0c4ec97807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eaf75-6719-4389-9120-0c4ec9780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B3133-ABCA-4F14-B404-B3BDB71FA692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133eaf75-6719-4389-9120-0c4ec978077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E550C2-DF76-4007-B80C-FD8A197C66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4ADB04-1394-47EC-8BAB-138E1C2B1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3eaf75-6719-4389-9120-0c4ec9780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271</Words>
  <Application>Microsoft Office PowerPoint</Application>
  <PresentationFormat>Widescreen</PresentationFormat>
  <Paragraphs>43</Paragraphs>
  <Slides>7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Motyw pakietu Office</vt:lpstr>
      <vt:lpstr>1_Motyw pakietu Office</vt:lpstr>
      <vt:lpstr>Wyzwanie projektowe nr 3.</vt:lpstr>
      <vt:lpstr>Wyzwanie 3/…Plan prezentacji</vt:lpstr>
      <vt:lpstr>Wyzwanie 3/...Cel i zakres</vt:lpstr>
      <vt:lpstr>Wyzwanie 3/…Specyfikacja funkcjonalna</vt:lpstr>
      <vt:lpstr>Wyzwanie 3/…Specyfikacja techniczna</vt:lpstr>
      <vt:lpstr>Wyzwanie 3...Kod programu</vt:lpstr>
      <vt:lpstr>Wyzwanie 3/...Weryfikacja wyników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Power</dc:title>
  <dc:creator>Student 219542</dc:creator>
  <cp:lastModifiedBy>Szymon Strong (256001)</cp:lastModifiedBy>
  <cp:revision>203</cp:revision>
  <dcterms:created xsi:type="dcterms:W3CDTF">2020-02-12T19:30:59Z</dcterms:created>
  <dcterms:modified xsi:type="dcterms:W3CDTF">2022-08-09T18:31:31Z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0x010100DEBFEDA4BBBD974CA2580C12C336E89A</vt:lpwstr>
  </property>
</Properties>
</file>