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4th Quarterly Meeting INIKA_OH_TZ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Madelaine Norström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Status for the Project according to the WPs</a:t>
            </a:r>
          </a:p>
          <a:p>
            <a:pPr lvl="0"/>
            <a:r>
              <a:rPr/>
              <a:t>Digital meetings</a:t>
            </a:r>
          </a:p>
          <a:p>
            <a:pPr lvl="0"/>
            <a:r>
              <a:rPr/>
              <a:t>GoogleDrive</a:t>
            </a:r>
          </a:p>
          <a:p>
            <a:pPr lvl="0"/>
            <a:r>
              <a:rPr/>
              <a:t>Upcoming activities: Plan for 2025 per WP</a:t>
            </a:r>
          </a:p>
          <a:p>
            <a:pPr lvl="0"/>
            <a:r>
              <a:rPr/>
              <a:t>Budget issues</a:t>
            </a:r>
          </a:p>
          <a:p>
            <a:pPr lvl="0"/>
            <a:r>
              <a:rPr/>
              <a:t>Other business to be raised?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Status for the Project according to the WPs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Training</a:t>
            </a:r>
          </a:p>
          <a:p>
            <a:pPr lvl="0"/>
            <a:r>
              <a:rPr/>
              <a:t>Harmonization of Protocols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Attendance….</a:t>
            </a:r>
          </a:p>
          <a:p>
            <a:pPr lvl="0"/>
            <a:r>
              <a:rPr/>
              <a:t>Time</a:t>
            </a:r>
          </a:p>
          <a:p>
            <a:pPr lvl="0"/>
            <a:r>
              <a:rPr/>
              <a:t>Active Contribution</a:t>
            </a:r>
          </a:p>
          <a:p>
            <a:pPr lvl="0"/>
            <a:r>
              <a:rPr/>
              <a:t>Whereby - schedule in Google drive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GoogleDrive: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Need everyone to use it actively!</a:t>
            </a:r>
          </a:p>
          <a:p>
            <a:pPr lvl="0" indent="-342900" marL="342900">
              <a:buAutoNum type="alphaLcPeriod"/>
            </a:pPr>
            <a:r>
              <a:rPr/>
              <a:t>Data need to uploaded here for back up, except for data in KOBOTOOLBOX.</a:t>
            </a:r>
          </a:p>
          <a:p>
            <a:pPr lvl="0" indent="-342900" marL="342900">
              <a:buAutoNum startAt="2" type="alphaLcPeriod"/>
            </a:pPr>
            <a:r>
              <a:rPr/>
              <a:t>Presentations</a:t>
            </a:r>
          </a:p>
          <a:p>
            <a:pPr lvl="0" indent="-342900" marL="342900">
              <a:buAutoNum startAt="3" type="alphaLcPeriod"/>
            </a:pPr>
            <a:r>
              <a:rPr/>
              <a:t>Protocols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Upcoming activities: Plan for 2025 per WP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WP1</a:t>
            </a:r>
          </a:p>
          <a:p>
            <a:pPr lvl="0"/>
            <a:r>
              <a:rPr/>
              <a:t>WP2</a:t>
            </a:r>
          </a:p>
          <a:p>
            <a:pPr lvl="0"/>
            <a:r>
              <a:rPr/>
              <a:t>WP3</a:t>
            </a:r>
          </a:p>
          <a:p>
            <a:pPr lvl="0"/>
            <a:r>
              <a:rPr/>
              <a:t>WP4</a:t>
            </a:r>
          </a:p>
          <a:p>
            <a:pPr lvl="0"/>
            <a:r>
              <a:rPr/>
              <a:t>WP5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Budget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</a:t>
            </a:r>
          </a:p>
          <a:p>
            <a:pPr lvl="0"/>
            <a:r>
              <a:rPr/>
              <a:t>B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business to be raised?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</a:t>
            </a:r>
          </a:p>
          <a:p>
            <a:pPr lvl="0"/>
            <a:r>
              <a:rPr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Quarterly Meeting INIKA_OH_TZ</dc:title>
  <dc:creator>Madelaine Norström</dc:creator>
  <cp:keywords/>
  <dcterms:created xsi:type="dcterms:W3CDTF">2024-11-21T13:08:35Z</dcterms:created>
  <dcterms:modified xsi:type="dcterms:W3CDTF">2024-11-21T13:08:35Z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2024-11-21</vt:lpwstr>
  </property>
  <property fmtid="{D5CDD505-2E9C-101B-9397-08002B2CF9AE}" pid="3" name="output">
    <vt:lpwstr>powerpoint_presentation</vt:lpwstr>
  </property>
</Properties>
</file>