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7F82A-B3BC-4965-908C-DB18A18965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A1059FC7-D369-4BC9-A837-B0F13FDD8608}">
      <dgm:prSet phldrT="[Text]"/>
      <dgm:spPr/>
      <dgm:t>
        <a:bodyPr/>
        <a:lstStyle/>
        <a:p>
          <a:r>
            <a:rPr lang="fr-FR" dirty="0"/>
            <a:t>Root</a:t>
          </a:r>
        </a:p>
      </dgm:t>
    </dgm:pt>
    <dgm:pt modelId="{0EAC2D8C-C7A9-45D5-AEA8-DAD4B867265D}" type="parTrans" cxnId="{F65DD3B6-DA52-4695-A785-74E5D3FA5090}">
      <dgm:prSet/>
      <dgm:spPr/>
      <dgm:t>
        <a:bodyPr/>
        <a:lstStyle/>
        <a:p>
          <a:endParaRPr lang="fr-FR"/>
        </a:p>
      </dgm:t>
    </dgm:pt>
    <dgm:pt modelId="{983CEF2A-1551-456F-A73E-5D5C7CF16EE1}" type="sibTrans" cxnId="{F65DD3B6-DA52-4695-A785-74E5D3FA5090}">
      <dgm:prSet/>
      <dgm:spPr/>
      <dgm:t>
        <a:bodyPr/>
        <a:lstStyle/>
        <a:p>
          <a:endParaRPr lang="fr-FR"/>
        </a:p>
      </dgm:t>
    </dgm:pt>
    <dgm:pt modelId="{5A130CF4-82A1-480D-B1BC-8C9BC041D947}" type="asst">
      <dgm:prSet phldrT="[Text]"/>
      <dgm:spPr/>
      <dgm:t>
        <a:bodyPr/>
        <a:lstStyle/>
        <a:p>
          <a:r>
            <a:rPr lang="fr-FR" dirty="0" err="1"/>
            <a:t>recipes</a:t>
          </a:r>
          <a:endParaRPr lang="fr-FR" dirty="0"/>
        </a:p>
      </dgm:t>
    </dgm:pt>
    <dgm:pt modelId="{2A2F2C46-C20C-4052-8209-B4DB5F019F03}" type="parTrans" cxnId="{9A39C383-2C37-4A64-8B3C-636DC0DB9815}">
      <dgm:prSet/>
      <dgm:spPr/>
      <dgm:t>
        <a:bodyPr/>
        <a:lstStyle/>
        <a:p>
          <a:endParaRPr lang="fr-FR"/>
        </a:p>
      </dgm:t>
    </dgm:pt>
    <dgm:pt modelId="{9DD56AEA-E226-4AB1-B971-2522DB18B5E0}" type="sibTrans" cxnId="{9A39C383-2C37-4A64-8B3C-636DC0DB9815}">
      <dgm:prSet/>
      <dgm:spPr/>
      <dgm:t>
        <a:bodyPr/>
        <a:lstStyle/>
        <a:p>
          <a:endParaRPr lang="fr-FR"/>
        </a:p>
      </dgm:t>
    </dgm:pt>
    <dgm:pt modelId="{57178ABE-A017-45D8-9354-71432AE8CB88}" type="asst">
      <dgm:prSet phldrT="[Text]"/>
      <dgm:spPr/>
      <dgm:t>
        <a:bodyPr/>
        <a:lstStyle/>
        <a:p>
          <a:r>
            <a:rPr lang="fr-FR" dirty="0" err="1"/>
            <a:t>ingredients</a:t>
          </a:r>
          <a:endParaRPr lang="fr-FR" dirty="0"/>
        </a:p>
      </dgm:t>
    </dgm:pt>
    <dgm:pt modelId="{AB15E678-6BAE-4D6A-99C7-6E838A552F9B}" type="parTrans" cxnId="{D6718DC3-7465-48C6-A0D1-08842C032A5E}">
      <dgm:prSet/>
      <dgm:spPr/>
      <dgm:t>
        <a:bodyPr/>
        <a:lstStyle/>
        <a:p>
          <a:endParaRPr lang="fr-FR"/>
        </a:p>
      </dgm:t>
    </dgm:pt>
    <dgm:pt modelId="{A8113E30-DAA1-47CB-B929-3FB30371E995}" type="sibTrans" cxnId="{D6718DC3-7465-48C6-A0D1-08842C032A5E}">
      <dgm:prSet/>
      <dgm:spPr/>
      <dgm:t>
        <a:bodyPr/>
        <a:lstStyle/>
        <a:p>
          <a:endParaRPr lang="fr-FR"/>
        </a:p>
      </dgm:t>
    </dgm:pt>
    <dgm:pt modelId="{F4555AF6-45CD-4C98-8ED0-75426DB0E00B}" type="asst">
      <dgm:prSet phldrT="[Text]"/>
      <dgm:spPr/>
      <dgm:t>
        <a:bodyPr/>
        <a:lstStyle/>
        <a:p>
          <a:r>
            <a:rPr lang="fr-FR" dirty="0"/>
            <a:t>menus</a:t>
          </a:r>
        </a:p>
      </dgm:t>
    </dgm:pt>
    <dgm:pt modelId="{6F9935B6-B76B-4F94-BE7E-228C22706ABF}" type="parTrans" cxnId="{6F2D83D8-C8A5-43DB-9770-88592D585DCE}">
      <dgm:prSet/>
      <dgm:spPr/>
      <dgm:t>
        <a:bodyPr/>
        <a:lstStyle/>
        <a:p>
          <a:endParaRPr lang="fr-FR"/>
        </a:p>
      </dgm:t>
    </dgm:pt>
    <dgm:pt modelId="{1B729E84-BA34-48AC-B1F6-4CB5601A6F82}" type="sibTrans" cxnId="{6F2D83D8-C8A5-43DB-9770-88592D585DCE}">
      <dgm:prSet/>
      <dgm:spPr/>
      <dgm:t>
        <a:bodyPr/>
        <a:lstStyle/>
        <a:p>
          <a:endParaRPr lang="fr-FR"/>
        </a:p>
      </dgm:t>
    </dgm:pt>
    <dgm:pt modelId="{23209160-44D6-468D-88E0-7F515DA6C8E1}" type="asst">
      <dgm:prSet phldrT="[Text]"/>
      <dgm:spPr/>
      <dgm:t>
        <a:bodyPr/>
        <a:lstStyle/>
        <a:p>
          <a:r>
            <a:rPr lang="fr-FR" dirty="0" err="1"/>
            <a:t>name</a:t>
          </a:r>
          <a:endParaRPr lang="fr-FR" dirty="0"/>
        </a:p>
      </dgm:t>
    </dgm:pt>
    <dgm:pt modelId="{4D634B1D-052E-47B6-9561-6DB08B508886}" type="parTrans" cxnId="{C8A22A06-6160-4B64-8C74-3302C7FBC232}">
      <dgm:prSet/>
      <dgm:spPr/>
      <dgm:t>
        <a:bodyPr/>
        <a:lstStyle/>
        <a:p>
          <a:endParaRPr lang="fr-FR"/>
        </a:p>
      </dgm:t>
    </dgm:pt>
    <dgm:pt modelId="{4B2A0589-40FC-455C-A6F2-987DFB94E822}" type="sibTrans" cxnId="{C8A22A06-6160-4B64-8C74-3302C7FBC232}">
      <dgm:prSet/>
      <dgm:spPr/>
      <dgm:t>
        <a:bodyPr/>
        <a:lstStyle/>
        <a:p>
          <a:endParaRPr lang="fr-FR"/>
        </a:p>
      </dgm:t>
    </dgm:pt>
    <dgm:pt modelId="{CCC2EB33-60ED-4872-98F3-0FFD00EF13A0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E423D0F6-8CED-4F3F-9A84-93E0370E44A7}" type="parTrans" cxnId="{1C485C08-5C77-483D-BD08-73179332EF06}">
      <dgm:prSet/>
      <dgm:spPr/>
      <dgm:t>
        <a:bodyPr/>
        <a:lstStyle/>
        <a:p>
          <a:endParaRPr lang="fr-FR"/>
        </a:p>
      </dgm:t>
    </dgm:pt>
    <dgm:pt modelId="{4A78BF38-7704-4D21-8B8E-E610792889BD}" type="sibTrans" cxnId="{1C485C08-5C77-483D-BD08-73179332EF06}">
      <dgm:prSet/>
      <dgm:spPr/>
      <dgm:t>
        <a:bodyPr/>
        <a:lstStyle/>
        <a:p>
          <a:endParaRPr lang="fr-FR"/>
        </a:p>
      </dgm:t>
    </dgm:pt>
    <dgm:pt modelId="{311D6DD8-8C54-4E2C-8C71-2F8BD8D0EDDB}" type="asst">
      <dgm:prSet phldrT="[Text]"/>
      <dgm:spPr/>
      <dgm:t>
        <a:bodyPr/>
        <a:lstStyle/>
        <a:p>
          <a:r>
            <a:rPr lang="fr-FR" dirty="0" err="1"/>
            <a:t>Compagny_infos</a:t>
          </a:r>
          <a:endParaRPr lang="fr-FR" dirty="0"/>
        </a:p>
      </dgm:t>
    </dgm:pt>
    <dgm:pt modelId="{CD634B3B-02E2-4369-A01A-7AFE98E87B26}" type="parTrans" cxnId="{D7B6AF97-2EF7-4DDD-B0C0-D3F23841B2F0}">
      <dgm:prSet/>
      <dgm:spPr/>
      <dgm:t>
        <a:bodyPr/>
        <a:lstStyle/>
        <a:p>
          <a:endParaRPr lang="fr-FR"/>
        </a:p>
      </dgm:t>
    </dgm:pt>
    <dgm:pt modelId="{444C6BB2-8756-433B-97B4-7B71E1EB5D47}" type="sibTrans" cxnId="{D7B6AF97-2EF7-4DDD-B0C0-D3F23841B2F0}">
      <dgm:prSet/>
      <dgm:spPr/>
      <dgm:t>
        <a:bodyPr/>
        <a:lstStyle/>
        <a:p>
          <a:endParaRPr lang="fr-FR"/>
        </a:p>
      </dgm:t>
    </dgm:pt>
    <dgm:pt modelId="{3E8FCCA5-7848-4FCB-B52D-ED572BE02795}" type="asst">
      <dgm:prSet phldrT="[Text]"/>
      <dgm:spPr/>
      <dgm:t>
        <a:bodyPr/>
        <a:lstStyle/>
        <a:p>
          <a:r>
            <a:rPr lang="fr-FR" dirty="0" err="1"/>
            <a:t>Customers</a:t>
          </a:r>
          <a:endParaRPr lang="fr-FR" dirty="0"/>
        </a:p>
      </dgm:t>
    </dgm:pt>
    <dgm:pt modelId="{EB1CA92F-CC69-4D44-B299-6239F1F351F5}" type="parTrans" cxnId="{AADD87F7-2A2E-4C1C-ACA8-B3C4EB968CAD}">
      <dgm:prSet/>
      <dgm:spPr/>
      <dgm:t>
        <a:bodyPr/>
        <a:lstStyle/>
        <a:p>
          <a:endParaRPr lang="fr-FR"/>
        </a:p>
      </dgm:t>
    </dgm:pt>
    <dgm:pt modelId="{7A4B9D40-F9DA-4897-802D-6C4B9E7C58BE}" type="sibTrans" cxnId="{AADD87F7-2A2E-4C1C-ACA8-B3C4EB968CAD}">
      <dgm:prSet/>
      <dgm:spPr/>
      <dgm:t>
        <a:bodyPr/>
        <a:lstStyle/>
        <a:p>
          <a:endParaRPr lang="fr-FR"/>
        </a:p>
      </dgm:t>
    </dgm:pt>
    <dgm:pt modelId="{DC6EA711-5D3D-4A49-A2D3-993D25791FD0}" type="asst">
      <dgm:prSet phldrT="[Text]"/>
      <dgm:spPr/>
      <dgm:t>
        <a:bodyPr/>
        <a:lstStyle/>
        <a:p>
          <a:r>
            <a:rPr lang="fr-FR" dirty="0" err="1"/>
            <a:t>Invoices</a:t>
          </a:r>
          <a:r>
            <a:rPr lang="fr-FR" dirty="0"/>
            <a:t> </a:t>
          </a:r>
        </a:p>
      </dgm:t>
    </dgm:pt>
    <dgm:pt modelId="{7D5DDFB2-D2AE-4237-A999-CB98F71B8378}" type="parTrans" cxnId="{5DB22B64-0F71-4FFB-90A5-9E51E36BFDBC}">
      <dgm:prSet/>
      <dgm:spPr/>
      <dgm:t>
        <a:bodyPr/>
        <a:lstStyle/>
        <a:p>
          <a:endParaRPr lang="fr-FR"/>
        </a:p>
      </dgm:t>
    </dgm:pt>
    <dgm:pt modelId="{ACA0FD98-D052-4BE0-93B8-CE2C8B138B88}" type="sibTrans" cxnId="{5DB22B64-0F71-4FFB-90A5-9E51E36BFDBC}">
      <dgm:prSet/>
      <dgm:spPr/>
      <dgm:t>
        <a:bodyPr/>
        <a:lstStyle/>
        <a:p>
          <a:endParaRPr lang="fr-FR"/>
        </a:p>
      </dgm:t>
    </dgm:pt>
    <dgm:pt modelId="{4FF4BF5F-3F45-45E5-8D0C-544859DC92B0}" type="asst">
      <dgm:prSet phldrT="[Text]"/>
      <dgm:spPr/>
      <dgm:t>
        <a:bodyPr/>
        <a:lstStyle/>
        <a:p>
          <a:r>
            <a:rPr lang="fr-FR" dirty="0" err="1"/>
            <a:t>Categories</a:t>
          </a:r>
          <a:endParaRPr lang="fr-FR" dirty="0"/>
        </a:p>
        <a:p>
          <a:r>
            <a:rPr lang="fr-FR" dirty="0" err="1"/>
            <a:t>Keyref</a:t>
          </a:r>
          <a:r>
            <a:rPr lang="fr-FR" dirty="0"/>
            <a:t>(</a:t>
          </a:r>
          <a:r>
            <a:rPr lang="fr-FR" dirty="0" err="1"/>
            <a:t>recipeCat</a:t>
          </a:r>
          <a:r>
            <a:rPr lang="fr-FR" dirty="0"/>
            <a:t>)</a:t>
          </a:r>
        </a:p>
      </dgm:t>
    </dgm:pt>
    <dgm:pt modelId="{E1C6A249-B4E0-4081-BD3F-2CCC0E6489BC}" type="parTrans" cxnId="{A4678DBD-1D86-45F5-B388-6EABDCA2F135}">
      <dgm:prSet/>
      <dgm:spPr/>
      <dgm:t>
        <a:bodyPr/>
        <a:lstStyle/>
        <a:p>
          <a:endParaRPr lang="fr-FR"/>
        </a:p>
      </dgm:t>
    </dgm:pt>
    <dgm:pt modelId="{A1BD7531-FA83-4159-B3A9-09C22CE01ED5}" type="sibTrans" cxnId="{A4678DBD-1D86-45F5-B388-6EABDCA2F135}">
      <dgm:prSet/>
      <dgm:spPr/>
      <dgm:t>
        <a:bodyPr/>
        <a:lstStyle/>
        <a:p>
          <a:endParaRPr lang="fr-FR"/>
        </a:p>
      </dgm:t>
    </dgm:pt>
    <dgm:pt modelId="{50744334-6503-43A4-ADDB-0CC5326D54D8}" type="asst">
      <dgm:prSet phldrT="[Text]"/>
      <dgm:spPr/>
      <dgm:t>
        <a:bodyPr/>
        <a:lstStyle/>
        <a:p>
          <a:r>
            <a:rPr lang="fr-FR" dirty="0" err="1"/>
            <a:t>Ingredient_rec</a:t>
          </a:r>
          <a:endParaRPr lang="fr-FR" dirty="0"/>
        </a:p>
      </dgm:t>
    </dgm:pt>
    <dgm:pt modelId="{2E07F3E9-F9E3-489C-835A-A259CF4F2EB3}" type="parTrans" cxnId="{29361250-9F7B-4827-BFE5-98B62E8CF386}">
      <dgm:prSet/>
      <dgm:spPr/>
      <dgm:t>
        <a:bodyPr/>
        <a:lstStyle/>
        <a:p>
          <a:endParaRPr lang="fr-FR"/>
        </a:p>
      </dgm:t>
    </dgm:pt>
    <dgm:pt modelId="{462B283F-E87A-400E-8542-DD667655B119}" type="sibTrans" cxnId="{29361250-9F7B-4827-BFE5-98B62E8CF386}">
      <dgm:prSet/>
      <dgm:spPr/>
      <dgm:t>
        <a:bodyPr/>
        <a:lstStyle/>
        <a:p>
          <a:endParaRPr lang="fr-FR"/>
        </a:p>
      </dgm:t>
    </dgm:pt>
    <dgm:pt modelId="{FBE65CBC-7EC3-4A2A-9C5B-BB24267C7434}" type="asst">
      <dgm:prSet phldrT="[Text]"/>
      <dgm:spPr/>
      <dgm:t>
        <a:bodyPr/>
        <a:lstStyle/>
        <a:p>
          <a:r>
            <a:rPr lang="fr-FR" dirty="0" err="1"/>
            <a:t>Ingredient_name</a:t>
          </a:r>
          <a:endParaRPr lang="fr-FR" dirty="0"/>
        </a:p>
      </dgm:t>
    </dgm:pt>
    <dgm:pt modelId="{D56DBF74-740C-4F96-8CAA-F39D952A495F}" type="parTrans" cxnId="{54EC7523-8954-424C-8E8D-A1F719CAA8DA}">
      <dgm:prSet/>
      <dgm:spPr/>
      <dgm:t>
        <a:bodyPr/>
        <a:lstStyle/>
        <a:p>
          <a:endParaRPr lang="fr-FR"/>
        </a:p>
      </dgm:t>
    </dgm:pt>
    <dgm:pt modelId="{E6DB8B27-25A9-4EA5-9F5D-D615C53B3317}" type="sibTrans" cxnId="{54EC7523-8954-424C-8E8D-A1F719CAA8DA}">
      <dgm:prSet/>
      <dgm:spPr/>
      <dgm:t>
        <a:bodyPr/>
        <a:lstStyle/>
        <a:p>
          <a:endParaRPr lang="fr-FR"/>
        </a:p>
      </dgm:t>
    </dgm:pt>
    <dgm:pt modelId="{E086C18C-6586-4CDA-90D8-BA574ABF75C5}" type="asst">
      <dgm:prSet phldrT="[Text]"/>
      <dgm:spPr/>
      <dgm:t>
        <a:bodyPr/>
        <a:lstStyle/>
        <a:p>
          <a:r>
            <a:rPr lang="fr-FR" dirty="0" err="1"/>
            <a:t>Ingredient_quantity</a:t>
          </a:r>
          <a:endParaRPr lang="fr-FR" dirty="0"/>
        </a:p>
      </dgm:t>
    </dgm:pt>
    <dgm:pt modelId="{F8B36BD7-227B-481D-B93A-AC0E3729CD8F}" type="parTrans" cxnId="{EFEA1174-370B-4F10-9FE8-BA070C776AD6}">
      <dgm:prSet/>
      <dgm:spPr/>
      <dgm:t>
        <a:bodyPr/>
        <a:lstStyle/>
        <a:p>
          <a:endParaRPr lang="fr-FR"/>
        </a:p>
      </dgm:t>
    </dgm:pt>
    <dgm:pt modelId="{E41DFDB4-ED84-4BF9-989E-F366122C6BD2}" type="sibTrans" cxnId="{EFEA1174-370B-4F10-9FE8-BA070C776AD6}">
      <dgm:prSet/>
      <dgm:spPr/>
      <dgm:t>
        <a:bodyPr/>
        <a:lstStyle/>
        <a:p>
          <a:endParaRPr lang="fr-FR"/>
        </a:p>
      </dgm:t>
    </dgm:pt>
    <dgm:pt modelId="{3E06C824-B207-4BB9-8299-6DB685B22456}" type="asst">
      <dgm:prSet phldrT="[Text]"/>
      <dgm:spPr/>
      <dgm:t>
        <a:bodyPr/>
        <a:lstStyle/>
        <a:p>
          <a:r>
            <a:rPr lang="fr-FR" dirty="0" err="1"/>
            <a:t>RefCategorie</a:t>
          </a:r>
          <a:endParaRPr lang="fr-FR" dirty="0"/>
        </a:p>
        <a:p>
          <a:r>
            <a:rPr lang="fr-FR" dirty="0" err="1"/>
            <a:t>Keyref</a:t>
          </a:r>
          <a:r>
            <a:rPr lang="fr-FR" dirty="0"/>
            <a:t>(</a:t>
          </a:r>
          <a:r>
            <a:rPr lang="fr-FR" dirty="0" err="1"/>
            <a:t>recipeCat</a:t>
          </a:r>
          <a:r>
            <a:rPr lang="fr-FR" dirty="0"/>
            <a:t>)</a:t>
          </a:r>
        </a:p>
      </dgm:t>
    </dgm:pt>
    <dgm:pt modelId="{D59CD930-FAC4-45A4-A9F1-98FDD212E676}" type="parTrans" cxnId="{9092AAC8-4A03-4ECC-816A-94E267DD27C0}">
      <dgm:prSet/>
      <dgm:spPr/>
      <dgm:t>
        <a:bodyPr/>
        <a:lstStyle/>
        <a:p>
          <a:endParaRPr lang="fr-FR"/>
        </a:p>
      </dgm:t>
    </dgm:pt>
    <dgm:pt modelId="{83700C16-D60A-49DC-80F4-02BB166DB19C}" type="sibTrans" cxnId="{9092AAC8-4A03-4ECC-816A-94E267DD27C0}">
      <dgm:prSet/>
      <dgm:spPr/>
      <dgm:t>
        <a:bodyPr/>
        <a:lstStyle/>
        <a:p>
          <a:endParaRPr lang="fr-FR"/>
        </a:p>
      </dgm:t>
    </dgm:pt>
    <dgm:pt modelId="{3EBB3AF4-834B-4DA5-9346-169CC5FA8B6C}" type="asst">
      <dgm:prSet phldrT="[Text]"/>
      <dgm:spPr/>
      <dgm:t>
        <a:bodyPr/>
        <a:lstStyle/>
        <a:p>
          <a:r>
            <a:rPr lang="fr-FR" dirty="0"/>
            <a:t>Budget </a:t>
          </a:r>
        </a:p>
      </dgm:t>
    </dgm:pt>
    <dgm:pt modelId="{571A605A-EC94-4BD6-A530-277BA2DA874F}" type="parTrans" cxnId="{737F33C2-C88C-4EC3-AF83-C7CF63CCDA17}">
      <dgm:prSet/>
      <dgm:spPr/>
      <dgm:t>
        <a:bodyPr/>
        <a:lstStyle/>
        <a:p>
          <a:endParaRPr lang="fr-FR"/>
        </a:p>
      </dgm:t>
    </dgm:pt>
    <dgm:pt modelId="{DB84B770-7545-4CEA-86D6-6735EE87EC25}" type="sibTrans" cxnId="{737F33C2-C88C-4EC3-AF83-C7CF63CCDA17}">
      <dgm:prSet/>
      <dgm:spPr/>
      <dgm:t>
        <a:bodyPr/>
        <a:lstStyle/>
        <a:p>
          <a:endParaRPr lang="fr-FR"/>
        </a:p>
      </dgm:t>
    </dgm:pt>
    <dgm:pt modelId="{5A24ACE5-68D0-4967-9DE2-03D6135DC87E}" type="asst">
      <dgm:prSet phldrT="[Text]"/>
      <dgm:spPr/>
      <dgm:t>
        <a:bodyPr/>
        <a:lstStyle/>
        <a:p>
          <a:r>
            <a:rPr lang="fr-FR" dirty="0" err="1"/>
            <a:t>Cooking_time</a:t>
          </a:r>
          <a:endParaRPr lang="fr-FR" dirty="0"/>
        </a:p>
      </dgm:t>
    </dgm:pt>
    <dgm:pt modelId="{0F7BB613-974A-4529-A0EF-B00F076028A4}" type="parTrans" cxnId="{1FFB712A-5ACE-4DFD-97C7-A31C9A1DA5F2}">
      <dgm:prSet/>
      <dgm:spPr/>
      <dgm:t>
        <a:bodyPr/>
        <a:lstStyle/>
        <a:p>
          <a:endParaRPr lang="fr-FR"/>
        </a:p>
      </dgm:t>
    </dgm:pt>
    <dgm:pt modelId="{222D4286-7661-470E-93C4-CCFAA5E8F497}" type="sibTrans" cxnId="{1FFB712A-5ACE-4DFD-97C7-A31C9A1DA5F2}">
      <dgm:prSet/>
      <dgm:spPr/>
      <dgm:t>
        <a:bodyPr/>
        <a:lstStyle/>
        <a:p>
          <a:endParaRPr lang="fr-FR"/>
        </a:p>
      </dgm:t>
    </dgm:pt>
    <dgm:pt modelId="{105699BB-7017-453A-8C0E-2004027AD789}" type="asst">
      <dgm:prSet phldrT="[Text]"/>
      <dgm:spPr/>
      <dgm:t>
        <a:bodyPr/>
        <a:lstStyle/>
        <a:p>
          <a:r>
            <a:rPr lang="fr-FR" dirty="0" err="1"/>
            <a:t>Preparation_time</a:t>
          </a:r>
          <a:endParaRPr lang="fr-FR" dirty="0"/>
        </a:p>
      </dgm:t>
    </dgm:pt>
    <dgm:pt modelId="{F264BCA0-E208-4FB7-B1BB-E25907FEC487}" type="parTrans" cxnId="{1529D745-B2D6-4091-AEB8-E0A68814B112}">
      <dgm:prSet/>
      <dgm:spPr/>
      <dgm:t>
        <a:bodyPr/>
        <a:lstStyle/>
        <a:p>
          <a:endParaRPr lang="fr-FR"/>
        </a:p>
      </dgm:t>
    </dgm:pt>
    <dgm:pt modelId="{D941A710-221C-49FE-A927-F115F5792D04}" type="sibTrans" cxnId="{1529D745-B2D6-4091-AEB8-E0A68814B112}">
      <dgm:prSet/>
      <dgm:spPr/>
      <dgm:t>
        <a:bodyPr/>
        <a:lstStyle/>
        <a:p>
          <a:endParaRPr lang="fr-FR"/>
        </a:p>
      </dgm:t>
    </dgm:pt>
    <dgm:pt modelId="{B146A1B1-B0D4-43AF-9F61-DBA9336A534C}" type="asst">
      <dgm:prSet phldrT="[Text]"/>
      <dgm:spPr/>
      <dgm:t>
        <a:bodyPr/>
        <a:lstStyle/>
        <a:p>
          <a:r>
            <a:rPr lang="fr-FR" dirty="0" err="1"/>
            <a:t>Level</a:t>
          </a:r>
          <a:endParaRPr lang="fr-FR" dirty="0"/>
        </a:p>
      </dgm:t>
    </dgm:pt>
    <dgm:pt modelId="{1ACA5A08-FB34-4B93-B527-18564E327613}" type="parTrans" cxnId="{723CB085-5C61-4937-ABDF-A99087F30217}">
      <dgm:prSet/>
      <dgm:spPr/>
      <dgm:t>
        <a:bodyPr/>
        <a:lstStyle/>
        <a:p>
          <a:endParaRPr lang="fr-FR"/>
        </a:p>
      </dgm:t>
    </dgm:pt>
    <dgm:pt modelId="{8D31468F-76EB-42A5-9875-B98DC0CC2BDB}" type="sibTrans" cxnId="{723CB085-5C61-4937-ABDF-A99087F30217}">
      <dgm:prSet/>
      <dgm:spPr/>
      <dgm:t>
        <a:bodyPr/>
        <a:lstStyle/>
        <a:p>
          <a:endParaRPr lang="fr-FR"/>
        </a:p>
      </dgm:t>
    </dgm:pt>
    <dgm:pt modelId="{F1C186BE-BD2A-4C33-BAA2-8C22BA45FE1C}" type="asst">
      <dgm:prSet phldrT="[Text]"/>
      <dgm:spPr/>
      <dgm:t>
        <a:bodyPr/>
        <a:lstStyle/>
        <a:p>
          <a:r>
            <a:rPr lang="fr-FR" dirty="0" err="1"/>
            <a:t>Number_serving</a:t>
          </a:r>
          <a:endParaRPr lang="fr-FR" dirty="0"/>
        </a:p>
      </dgm:t>
    </dgm:pt>
    <dgm:pt modelId="{46C21EAD-A920-4646-8331-AAC76B296F08}" type="parTrans" cxnId="{08AC231A-C65B-40B8-96EA-A68B7A2C3F7C}">
      <dgm:prSet/>
      <dgm:spPr/>
      <dgm:t>
        <a:bodyPr/>
        <a:lstStyle/>
        <a:p>
          <a:endParaRPr lang="fr-FR"/>
        </a:p>
      </dgm:t>
    </dgm:pt>
    <dgm:pt modelId="{0478EE18-B465-40C9-A794-6238FEE50637}" type="sibTrans" cxnId="{08AC231A-C65B-40B8-96EA-A68B7A2C3F7C}">
      <dgm:prSet/>
      <dgm:spPr/>
      <dgm:t>
        <a:bodyPr/>
        <a:lstStyle/>
        <a:p>
          <a:endParaRPr lang="fr-FR"/>
        </a:p>
      </dgm:t>
    </dgm:pt>
    <dgm:pt modelId="{275D6578-A6C0-4038-AA6E-BAF2BF3B0470}" type="asst">
      <dgm:prSet phldrT="[Text]"/>
      <dgm:spPr/>
      <dgm:t>
        <a:bodyPr/>
        <a:lstStyle/>
        <a:p>
          <a:r>
            <a:rPr lang="fr-FR" dirty="0" err="1"/>
            <a:t>Step</a:t>
          </a:r>
          <a:endParaRPr lang="fr-FR" dirty="0"/>
        </a:p>
      </dgm:t>
    </dgm:pt>
    <dgm:pt modelId="{D7FB8382-77BA-4D1C-BA5F-39BCA282884D}" type="parTrans" cxnId="{39C93D53-C7C8-43B1-8218-1056BF2B4C9A}">
      <dgm:prSet/>
      <dgm:spPr/>
      <dgm:t>
        <a:bodyPr/>
        <a:lstStyle/>
        <a:p>
          <a:endParaRPr lang="fr-FR"/>
        </a:p>
      </dgm:t>
    </dgm:pt>
    <dgm:pt modelId="{768970E4-E017-41BE-A535-BD4D3723E863}" type="sibTrans" cxnId="{39C93D53-C7C8-43B1-8218-1056BF2B4C9A}">
      <dgm:prSet/>
      <dgm:spPr/>
      <dgm:t>
        <a:bodyPr/>
        <a:lstStyle/>
        <a:p>
          <a:endParaRPr lang="fr-FR"/>
        </a:p>
      </dgm:t>
    </dgm:pt>
    <dgm:pt modelId="{E0ED939F-CDDA-4743-843F-304C40BEDDFE}" type="asst">
      <dgm:prSet phldrT="[Text]"/>
      <dgm:spPr/>
      <dgm:t>
        <a:bodyPr/>
        <a:lstStyle/>
        <a:p>
          <a:r>
            <a:rPr lang="fr-FR" dirty="0"/>
            <a:t>Rating</a:t>
          </a:r>
        </a:p>
      </dgm:t>
    </dgm:pt>
    <dgm:pt modelId="{1275C6AF-D6DB-42CA-91E1-614D01323013}" type="parTrans" cxnId="{C833C645-4867-4964-913F-390095DCE06A}">
      <dgm:prSet/>
      <dgm:spPr/>
      <dgm:t>
        <a:bodyPr/>
        <a:lstStyle/>
        <a:p>
          <a:endParaRPr lang="fr-FR"/>
        </a:p>
      </dgm:t>
    </dgm:pt>
    <dgm:pt modelId="{7972DC43-BB30-4BCB-900B-A9016C72143F}" type="sibTrans" cxnId="{C833C645-4867-4964-913F-390095DCE06A}">
      <dgm:prSet/>
      <dgm:spPr/>
      <dgm:t>
        <a:bodyPr/>
        <a:lstStyle/>
        <a:p>
          <a:endParaRPr lang="fr-FR"/>
        </a:p>
      </dgm:t>
    </dgm:pt>
    <dgm:pt modelId="{EC79ACA4-03F9-443C-9782-38DADB913262}" type="asst">
      <dgm:prSet phldrT="[Text]"/>
      <dgm:spPr/>
      <dgm:t>
        <a:bodyPr/>
        <a:lstStyle/>
        <a:p>
          <a:r>
            <a:rPr lang="fr-FR" dirty="0" err="1"/>
            <a:t>ingredient</a:t>
          </a:r>
          <a:endParaRPr lang="fr-FR" dirty="0"/>
        </a:p>
      </dgm:t>
    </dgm:pt>
    <dgm:pt modelId="{90DCFF90-B9BD-499B-B9FE-019A7C276CB4}" type="parTrans" cxnId="{A697B829-DBF2-4C97-AA9E-85A8CDA8F6A7}">
      <dgm:prSet/>
      <dgm:spPr/>
      <dgm:t>
        <a:bodyPr/>
        <a:lstStyle/>
        <a:p>
          <a:endParaRPr lang="fr-FR"/>
        </a:p>
      </dgm:t>
    </dgm:pt>
    <dgm:pt modelId="{33C378FC-D1BB-482A-822B-A6A2E1B9CA5B}" type="sibTrans" cxnId="{A697B829-DBF2-4C97-AA9E-85A8CDA8F6A7}">
      <dgm:prSet/>
      <dgm:spPr/>
      <dgm:t>
        <a:bodyPr/>
        <a:lstStyle/>
        <a:p>
          <a:endParaRPr lang="fr-FR"/>
        </a:p>
      </dgm:t>
    </dgm:pt>
    <dgm:pt modelId="{3E8CC39E-1D51-463A-8607-640A4960C4BD}" type="asst">
      <dgm:prSet phldrT="[Text]"/>
      <dgm:spPr/>
      <dgm:t>
        <a:bodyPr/>
        <a:lstStyle/>
        <a:p>
          <a:r>
            <a:rPr lang="fr-FR" dirty="0" err="1"/>
            <a:t>recipe</a:t>
          </a:r>
          <a:endParaRPr lang="fr-FR" dirty="0"/>
        </a:p>
      </dgm:t>
    </dgm:pt>
    <dgm:pt modelId="{7786268B-F175-492B-BB33-0971F8904A20}" type="parTrans" cxnId="{357CC82B-DD24-4204-8798-8A9044D67F2C}">
      <dgm:prSet/>
      <dgm:spPr/>
      <dgm:t>
        <a:bodyPr/>
        <a:lstStyle/>
        <a:p>
          <a:endParaRPr lang="fr-FR"/>
        </a:p>
      </dgm:t>
    </dgm:pt>
    <dgm:pt modelId="{25D79C17-5675-41A4-9EBF-11FACEB2BC4A}" type="sibTrans" cxnId="{357CC82B-DD24-4204-8798-8A9044D67F2C}">
      <dgm:prSet/>
      <dgm:spPr/>
      <dgm:t>
        <a:bodyPr/>
        <a:lstStyle/>
        <a:p>
          <a:endParaRPr lang="fr-FR"/>
        </a:p>
      </dgm:t>
    </dgm:pt>
    <dgm:pt modelId="{AAD5DB4F-B470-4935-9FA1-84FFF055E1E1}" type="asst">
      <dgm:prSet phldrT="[Text]"/>
      <dgm:spPr/>
      <dgm:t>
        <a:bodyPr/>
        <a:lstStyle/>
        <a:p>
          <a:r>
            <a:rPr lang="fr-FR" dirty="0" err="1"/>
            <a:t>Season</a:t>
          </a:r>
          <a:endParaRPr lang="fr-FR" dirty="0"/>
        </a:p>
      </dgm:t>
    </dgm:pt>
    <dgm:pt modelId="{0E0F7677-F927-426F-933F-C7759496133D}" type="parTrans" cxnId="{4C7C15B8-BA2B-4D8B-8C90-E014C33BF152}">
      <dgm:prSet/>
      <dgm:spPr/>
      <dgm:t>
        <a:bodyPr/>
        <a:lstStyle/>
        <a:p>
          <a:endParaRPr lang="fr-FR"/>
        </a:p>
      </dgm:t>
    </dgm:pt>
    <dgm:pt modelId="{55EDCCCB-28F1-4635-A4C1-0BD710D1A205}" type="sibTrans" cxnId="{4C7C15B8-BA2B-4D8B-8C90-E014C33BF152}">
      <dgm:prSet/>
      <dgm:spPr/>
      <dgm:t>
        <a:bodyPr/>
        <a:lstStyle/>
        <a:p>
          <a:endParaRPr lang="fr-FR"/>
        </a:p>
      </dgm:t>
    </dgm:pt>
    <dgm:pt modelId="{7A35A079-E45F-4CB2-8E3A-46407BA36BDD}" type="asst">
      <dgm:prSet phldrT="[Text]"/>
      <dgm:spPr/>
      <dgm:t>
        <a:bodyPr/>
        <a:lstStyle/>
        <a:p>
          <a:r>
            <a:rPr lang="fr-FR" dirty="0"/>
            <a:t>Budget</a:t>
          </a:r>
        </a:p>
      </dgm:t>
    </dgm:pt>
    <dgm:pt modelId="{897CE3CE-C73F-4950-BB70-A9A2F12F29C1}" type="parTrans" cxnId="{81273511-81DA-4678-BC46-FAAE409B724C}">
      <dgm:prSet/>
      <dgm:spPr/>
      <dgm:t>
        <a:bodyPr/>
        <a:lstStyle/>
        <a:p>
          <a:endParaRPr lang="fr-FR"/>
        </a:p>
      </dgm:t>
    </dgm:pt>
    <dgm:pt modelId="{E6CE10AC-C0DE-4FE3-8CF4-3086A878BE5A}" type="sibTrans" cxnId="{81273511-81DA-4678-BC46-FAAE409B724C}">
      <dgm:prSet/>
      <dgm:spPr/>
      <dgm:t>
        <a:bodyPr/>
        <a:lstStyle/>
        <a:p>
          <a:endParaRPr lang="fr-FR"/>
        </a:p>
      </dgm:t>
    </dgm:pt>
    <dgm:pt modelId="{E36657BB-C992-457D-ABD4-294FF0D9E0B9}" type="asst">
      <dgm:prSet phldrT="[Text]"/>
      <dgm:spPr/>
      <dgm:t>
        <a:bodyPr/>
        <a:lstStyle/>
        <a:p>
          <a:r>
            <a:rPr lang="fr-FR" dirty="0"/>
            <a:t>Menu</a:t>
          </a:r>
        </a:p>
      </dgm:t>
    </dgm:pt>
    <dgm:pt modelId="{15728E7A-B3F4-4846-9859-011F8F042136}" type="parTrans" cxnId="{9DD81D1C-1A2D-4D6A-899F-F339298DD91C}">
      <dgm:prSet/>
      <dgm:spPr/>
      <dgm:t>
        <a:bodyPr/>
        <a:lstStyle/>
        <a:p>
          <a:endParaRPr lang="fr-FR"/>
        </a:p>
      </dgm:t>
    </dgm:pt>
    <dgm:pt modelId="{86FC36DB-7287-46C8-94FC-6901547A1B62}" type="sibTrans" cxnId="{9DD81D1C-1A2D-4D6A-899F-F339298DD91C}">
      <dgm:prSet/>
      <dgm:spPr/>
      <dgm:t>
        <a:bodyPr/>
        <a:lstStyle/>
        <a:p>
          <a:endParaRPr lang="fr-FR"/>
        </a:p>
      </dgm:t>
    </dgm:pt>
    <dgm:pt modelId="{678E8F72-3967-48CC-9A5A-BD97DEB27994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3BE59F7A-45B6-4CE6-B638-4FB12D537F41}" type="parTrans" cxnId="{A3F7A59E-924D-40D7-AB5F-EF0FCAE6761B}">
      <dgm:prSet/>
      <dgm:spPr/>
      <dgm:t>
        <a:bodyPr/>
        <a:lstStyle/>
        <a:p>
          <a:endParaRPr lang="fr-FR"/>
        </a:p>
      </dgm:t>
    </dgm:pt>
    <dgm:pt modelId="{321FCC97-8C17-4BC6-A5FF-DCF544B9FA82}" type="sibTrans" cxnId="{A3F7A59E-924D-40D7-AB5F-EF0FCAE6761B}">
      <dgm:prSet/>
      <dgm:spPr/>
      <dgm:t>
        <a:bodyPr/>
        <a:lstStyle/>
        <a:p>
          <a:endParaRPr lang="fr-FR"/>
        </a:p>
      </dgm:t>
    </dgm:pt>
    <dgm:pt modelId="{C87D81A1-6CC8-4DCA-BD15-B97D48806961}" type="asst">
      <dgm:prSet phldrT="[Text]"/>
      <dgm:spPr/>
      <dgm:t>
        <a:bodyPr/>
        <a:lstStyle/>
        <a:p>
          <a:r>
            <a:rPr lang="fr-FR" dirty="0" err="1"/>
            <a:t>Number_recipe</a:t>
          </a:r>
          <a:endParaRPr lang="fr-FR" dirty="0"/>
        </a:p>
      </dgm:t>
    </dgm:pt>
    <dgm:pt modelId="{E2B40DA0-67AF-4A83-9084-E878E7DAD26A}" type="parTrans" cxnId="{A2C0981F-EEFC-46A2-B8B1-43BBE4C4F137}">
      <dgm:prSet/>
      <dgm:spPr/>
      <dgm:t>
        <a:bodyPr/>
        <a:lstStyle/>
        <a:p>
          <a:endParaRPr lang="fr-FR"/>
        </a:p>
      </dgm:t>
    </dgm:pt>
    <dgm:pt modelId="{80ED57C3-DA07-4266-A97B-D462D6BFA3E0}" type="sibTrans" cxnId="{A2C0981F-EEFC-46A2-B8B1-43BBE4C4F137}">
      <dgm:prSet/>
      <dgm:spPr/>
      <dgm:t>
        <a:bodyPr/>
        <a:lstStyle/>
        <a:p>
          <a:endParaRPr lang="fr-FR"/>
        </a:p>
      </dgm:t>
    </dgm:pt>
    <dgm:pt modelId="{AA8F3353-CF59-4492-826B-98B162F4CD24}" type="asst">
      <dgm:prSet phldrT="[Text]"/>
      <dgm:spPr/>
      <dgm:t>
        <a:bodyPr/>
        <a:lstStyle/>
        <a:p>
          <a:r>
            <a:rPr lang="fr-FR" dirty="0" err="1"/>
            <a:t>Recipe_list</a:t>
          </a:r>
          <a:endParaRPr lang="fr-FR" dirty="0"/>
        </a:p>
      </dgm:t>
    </dgm:pt>
    <dgm:pt modelId="{D1B5A967-3CEB-46AD-BF90-D273A6B14619}" type="parTrans" cxnId="{403C49DF-EFE8-4096-A535-5E7CE6132FAA}">
      <dgm:prSet/>
      <dgm:spPr/>
      <dgm:t>
        <a:bodyPr/>
        <a:lstStyle/>
        <a:p>
          <a:endParaRPr lang="fr-FR"/>
        </a:p>
      </dgm:t>
    </dgm:pt>
    <dgm:pt modelId="{54B87B11-B083-433A-9438-B9292C745C41}" type="sibTrans" cxnId="{403C49DF-EFE8-4096-A535-5E7CE6132FAA}">
      <dgm:prSet/>
      <dgm:spPr/>
      <dgm:t>
        <a:bodyPr/>
        <a:lstStyle/>
        <a:p>
          <a:endParaRPr lang="fr-FR"/>
        </a:p>
      </dgm:t>
    </dgm:pt>
    <dgm:pt modelId="{A1CD47A1-26A2-43AA-95C3-0AE9675E5CC8}" type="asst">
      <dgm:prSet phldrT="[Text]"/>
      <dgm:spPr/>
      <dgm:t>
        <a:bodyPr/>
        <a:lstStyle/>
        <a:p>
          <a:r>
            <a:rPr lang="fr-FR" dirty="0"/>
            <a:t>Rating</a:t>
          </a:r>
        </a:p>
      </dgm:t>
    </dgm:pt>
    <dgm:pt modelId="{370BCFBA-06A4-4104-8062-395094EC89E2}" type="parTrans" cxnId="{6B4C2F86-6BED-4BC5-8D96-CEDC52057934}">
      <dgm:prSet/>
      <dgm:spPr/>
      <dgm:t>
        <a:bodyPr/>
        <a:lstStyle/>
        <a:p>
          <a:endParaRPr lang="fr-FR"/>
        </a:p>
      </dgm:t>
    </dgm:pt>
    <dgm:pt modelId="{B3C0B0B2-2782-4DE2-A9D5-A6E9FDED785F}" type="sibTrans" cxnId="{6B4C2F86-6BED-4BC5-8D96-CEDC52057934}">
      <dgm:prSet/>
      <dgm:spPr/>
      <dgm:t>
        <a:bodyPr/>
        <a:lstStyle/>
        <a:p>
          <a:endParaRPr lang="fr-FR"/>
        </a:p>
      </dgm:t>
    </dgm:pt>
    <dgm:pt modelId="{F280482C-C798-459D-B6E1-466FA717CC5B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C750C302-E290-41D5-BDA5-D74A3BE8A59A}" type="parTrans" cxnId="{680EAB77-21F1-46E4-837A-837F7ECBA0F5}">
      <dgm:prSet/>
      <dgm:spPr/>
      <dgm:t>
        <a:bodyPr/>
        <a:lstStyle/>
        <a:p>
          <a:endParaRPr lang="fr-FR"/>
        </a:p>
      </dgm:t>
    </dgm:pt>
    <dgm:pt modelId="{5E0C8E56-E91D-4B96-AC42-7E043A3B362A}" type="sibTrans" cxnId="{680EAB77-21F1-46E4-837A-837F7ECBA0F5}">
      <dgm:prSet/>
      <dgm:spPr/>
      <dgm:t>
        <a:bodyPr/>
        <a:lstStyle/>
        <a:p>
          <a:endParaRPr lang="fr-FR"/>
        </a:p>
      </dgm:t>
    </dgm:pt>
    <dgm:pt modelId="{74770414-BDD0-4889-954D-29401DF5704B}" type="asst">
      <dgm:prSet phldrT="[Text]"/>
      <dgm:spPr/>
      <dgm:t>
        <a:bodyPr/>
        <a:lstStyle/>
        <a:p>
          <a:r>
            <a:rPr lang="fr-FR" dirty="0" err="1"/>
            <a:t>Compagny_adress</a:t>
          </a:r>
          <a:endParaRPr lang="fr-FR" dirty="0"/>
        </a:p>
      </dgm:t>
    </dgm:pt>
    <dgm:pt modelId="{7DF20A9C-4DE7-4ABE-9B1F-2326090D5418}" type="parTrans" cxnId="{711C1036-47EE-44B0-9A9D-C117762DE641}">
      <dgm:prSet/>
      <dgm:spPr/>
      <dgm:t>
        <a:bodyPr/>
        <a:lstStyle/>
        <a:p>
          <a:endParaRPr lang="fr-FR"/>
        </a:p>
      </dgm:t>
    </dgm:pt>
    <dgm:pt modelId="{C437CF4C-5D95-4003-8572-E76BEDFEF303}" type="sibTrans" cxnId="{711C1036-47EE-44B0-9A9D-C117762DE641}">
      <dgm:prSet/>
      <dgm:spPr/>
      <dgm:t>
        <a:bodyPr/>
        <a:lstStyle/>
        <a:p>
          <a:endParaRPr lang="fr-FR"/>
        </a:p>
      </dgm:t>
    </dgm:pt>
    <dgm:pt modelId="{04C3F39C-3FB3-4129-9260-FB9863BCD4C5}" type="asst">
      <dgm:prSet phldrT="[Text]"/>
      <dgm:spPr/>
      <dgm:t>
        <a:bodyPr/>
        <a:lstStyle/>
        <a:p>
          <a:r>
            <a:rPr lang="fr-FR" dirty="0" err="1"/>
            <a:t>Compagny_phone</a:t>
          </a:r>
          <a:endParaRPr lang="fr-FR" dirty="0"/>
        </a:p>
      </dgm:t>
    </dgm:pt>
    <dgm:pt modelId="{E5E3A004-CD29-42C1-9014-36FE890C9ABE}" type="parTrans" cxnId="{1ECCC10C-5D4E-4054-9368-4D3D6C1AD957}">
      <dgm:prSet/>
      <dgm:spPr/>
      <dgm:t>
        <a:bodyPr/>
        <a:lstStyle/>
        <a:p>
          <a:endParaRPr lang="fr-FR"/>
        </a:p>
      </dgm:t>
    </dgm:pt>
    <dgm:pt modelId="{2CE43A6E-9CC2-4CBD-873D-A811412F2690}" type="sibTrans" cxnId="{1ECCC10C-5D4E-4054-9368-4D3D6C1AD957}">
      <dgm:prSet/>
      <dgm:spPr/>
      <dgm:t>
        <a:bodyPr/>
        <a:lstStyle/>
        <a:p>
          <a:endParaRPr lang="fr-FR"/>
        </a:p>
      </dgm:t>
    </dgm:pt>
    <dgm:pt modelId="{73BDB8CB-FD3D-428C-BDF6-B53E9FF51360}" type="asst">
      <dgm:prSet phldrT="[Text]"/>
      <dgm:spPr/>
      <dgm:t>
        <a:bodyPr/>
        <a:lstStyle/>
        <a:p>
          <a:r>
            <a:rPr lang="fr-FR" dirty="0" err="1"/>
            <a:t>Compagny_email</a:t>
          </a:r>
          <a:endParaRPr lang="fr-FR" dirty="0"/>
        </a:p>
      </dgm:t>
    </dgm:pt>
    <dgm:pt modelId="{331BD2FF-BD51-435B-9CF0-6601905F266E}" type="parTrans" cxnId="{00A1CB89-9863-4985-83D2-A7642DC79C8B}">
      <dgm:prSet/>
      <dgm:spPr/>
      <dgm:t>
        <a:bodyPr/>
        <a:lstStyle/>
        <a:p>
          <a:endParaRPr lang="fr-FR"/>
        </a:p>
      </dgm:t>
    </dgm:pt>
    <dgm:pt modelId="{8C73B556-38DA-47DC-9982-FAD55B48133C}" type="sibTrans" cxnId="{00A1CB89-9863-4985-83D2-A7642DC79C8B}">
      <dgm:prSet/>
      <dgm:spPr/>
      <dgm:t>
        <a:bodyPr/>
        <a:lstStyle/>
        <a:p>
          <a:endParaRPr lang="fr-FR"/>
        </a:p>
      </dgm:t>
    </dgm:pt>
    <dgm:pt modelId="{1FE88220-37D4-441E-9066-A93196D32898}" type="asst">
      <dgm:prSet phldrT="[Text]"/>
      <dgm:spPr/>
      <dgm:t>
        <a:bodyPr/>
        <a:lstStyle/>
        <a:p>
          <a:r>
            <a:rPr lang="fr-FR" dirty="0"/>
            <a:t>Customer</a:t>
          </a:r>
        </a:p>
      </dgm:t>
    </dgm:pt>
    <dgm:pt modelId="{45B5502F-F9BD-497B-8765-433AB47157F7}" type="parTrans" cxnId="{2A192399-CDE9-4207-B1F5-177E7565404A}">
      <dgm:prSet/>
      <dgm:spPr/>
      <dgm:t>
        <a:bodyPr/>
        <a:lstStyle/>
        <a:p>
          <a:endParaRPr lang="fr-FR"/>
        </a:p>
      </dgm:t>
    </dgm:pt>
    <dgm:pt modelId="{81029962-77D7-4B76-A7F1-87B06BD970E4}" type="sibTrans" cxnId="{2A192399-CDE9-4207-B1F5-177E7565404A}">
      <dgm:prSet/>
      <dgm:spPr/>
      <dgm:t>
        <a:bodyPr/>
        <a:lstStyle/>
        <a:p>
          <a:endParaRPr lang="fr-FR"/>
        </a:p>
      </dgm:t>
    </dgm:pt>
    <dgm:pt modelId="{4A105108-65E5-4EE2-A22C-18D34E494B88}" type="asst">
      <dgm:prSet phldrT="[Text]"/>
      <dgm:spPr/>
      <dgm:t>
        <a:bodyPr/>
        <a:lstStyle/>
        <a:p>
          <a:r>
            <a:rPr lang="fr-FR" dirty="0" err="1"/>
            <a:t>CustomerName</a:t>
          </a:r>
          <a:endParaRPr lang="fr-FR" dirty="0"/>
        </a:p>
      </dgm:t>
    </dgm:pt>
    <dgm:pt modelId="{FDABD39C-83E8-4787-8474-A85D0A389321}" type="parTrans" cxnId="{A40C13CD-B718-4D99-85AA-03AF4C968C9C}">
      <dgm:prSet/>
      <dgm:spPr/>
      <dgm:t>
        <a:bodyPr/>
        <a:lstStyle/>
        <a:p>
          <a:endParaRPr lang="fr-FR"/>
        </a:p>
      </dgm:t>
    </dgm:pt>
    <dgm:pt modelId="{DE3BBC99-461B-4562-B198-A91F1D0E8849}" type="sibTrans" cxnId="{A40C13CD-B718-4D99-85AA-03AF4C968C9C}">
      <dgm:prSet/>
      <dgm:spPr/>
      <dgm:t>
        <a:bodyPr/>
        <a:lstStyle/>
        <a:p>
          <a:endParaRPr lang="fr-FR"/>
        </a:p>
      </dgm:t>
    </dgm:pt>
    <dgm:pt modelId="{DDA688CE-CF40-4247-A0A4-2595516C72EB}" type="asst">
      <dgm:prSet phldrT="[Text]"/>
      <dgm:spPr/>
      <dgm:t>
        <a:bodyPr/>
        <a:lstStyle/>
        <a:p>
          <a:r>
            <a:rPr lang="fr-FR" dirty="0" err="1"/>
            <a:t>CustomerAddress</a:t>
          </a:r>
          <a:endParaRPr lang="fr-FR" dirty="0"/>
        </a:p>
      </dgm:t>
    </dgm:pt>
    <dgm:pt modelId="{4FCF2090-2A38-4101-98D9-62711114F190}" type="parTrans" cxnId="{56575B4C-B45A-4071-A55F-2AD2F54102CE}">
      <dgm:prSet/>
      <dgm:spPr/>
      <dgm:t>
        <a:bodyPr/>
        <a:lstStyle/>
        <a:p>
          <a:endParaRPr lang="fr-FR"/>
        </a:p>
      </dgm:t>
    </dgm:pt>
    <dgm:pt modelId="{F598680C-DA4F-4F1E-9BAC-BBCE96C1FF78}" type="sibTrans" cxnId="{56575B4C-B45A-4071-A55F-2AD2F54102CE}">
      <dgm:prSet/>
      <dgm:spPr/>
      <dgm:t>
        <a:bodyPr/>
        <a:lstStyle/>
        <a:p>
          <a:endParaRPr lang="fr-FR"/>
        </a:p>
      </dgm:t>
    </dgm:pt>
    <dgm:pt modelId="{985D2A9B-00C5-4AD5-B27B-A9B865F287C9}" type="asst">
      <dgm:prSet phldrT="[Text]"/>
      <dgm:spPr/>
      <dgm:t>
        <a:bodyPr/>
        <a:lstStyle/>
        <a:p>
          <a:r>
            <a:rPr lang="fr-FR" dirty="0" err="1"/>
            <a:t>Phone_number</a:t>
          </a:r>
          <a:endParaRPr lang="fr-FR" dirty="0"/>
        </a:p>
      </dgm:t>
    </dgm:pt>
    <dgm:pt modelId="{4A7E0E5B-75EB-45F8-9492-B11674A6AD26}" type="parTrans" cxnId="{0EE936C4-5177-41C6-8026-75C1E88E2A59}">
      <dgm:prSet/>
      <dgm:spPr/>
      <dgm:t>
        <a:bodyPr/>
        <a:lstStyle/>
        <a:p>
          <a:endParaRPr lang="fr-FR"/>
        </a:p>
      </dgm:t>
    </dgm:pt>
    <dgm:pt modelId="{161758FF-46A1-401C-8CA3-307A5E5E9BB4}" type="sibTrans" cxnId="{0EE936C4-5177-41C6-8026-75C1E88E2A59}">
      <dgm:prSet/>
      <dgm:spPr/>
      <dgm:t>
        <a:bodyPr/>
        <a:lstStyle/>
        <a:p>
          <a:endParaRPr lang="fr-FR"/>
        </a:p>
      </dgm:t>
    </dgm:pt>
    <dgm:pt modelId="{1BC0C24F-9DAF-4F2A-95F6-46075020B387}" type="asst">
      <dgm:prSet phldrT="[Text]"/>
      <dgm:spPr/>
      <dgm:t>
        <a:bodyPr/>
        <a:lstStyle/>
        <a:p>
          <a:r>
            <a:rPr lang="fr-FR" dirty="0" err="1"/>
            <a:t>Cust_email</a:t>
          </a:r>
          <a:endParaRPr lang="fr-FR" dirty="0"/>
        </a:p>
      </dgm:t>
    </dgm:pt>
    <dgm:pt modelId="{EDE3BBAB-41B8-499A-81EC-A06F6BFCD327}" type="parTrans" cxnId="{C87576B4-3E04-4A97-A129-D77B6B5BD4D4}">
      <dgm:prSet/>
      <dgm:spPr/>
      <dgm:t>
        <a:bodyPr/>
        <a:lstStyle/>
        <a:p>
          <a:endParaRPr lang="fr-FR"/>
        </a:p>
      </dgm:t>
    </dgm:pt>
    <dgm:pt modelId="{37570D49-1337-49F0-A67F-247111728101}" type="sibTrans" cxnId="{C87576B4-3E04-4A97-A129-D77B6B5BD4D4}">
      <dgm:prSet/>
      <dgm:spPr/>
      <dgm:t>
        <a:bodyPr/>
        <a:lstStyle/>
        <a:p>
          <a:endParaRPr lang="fr-FR"/>
        </a:p>
      </dgm:t>
    </dgm:pt>
    <dgm:pt modelId="{E1B7DB7E-57FF-4FED-BCCB-2827B4CE62FA}" type="asst">
      <dgm:prSet phldrT="[Text]"/>
      <dgm:spPr/>
      <dgm:t>
        <a:bodyPr/>
        <a:lstStyle/>
        <a:p>
          <a:r>
            <a:rPr lang="fr-FR" dirty="0" err="1"/>
            <a:t>Invoice</a:t>
          </a:r>
          <a:endParaRPr lang="fr-FR" dirty="0"/>
        </a:p>
      </dgm:t>
    </dgm:pt>
    <dgm:pt modelId="{DBE67F1B-164C-4C1C-9DFB-1A8F9332C95B}" type="parTrans" cxnId="{6A5A953B-CAE1-4EE6-9E78-8B6025BF701A}">
      <dgm:prSet/>
      <dgm:spPr/>
      <dgm:t>
        <a:bodyPr/>
        <a:lstStyle/>
        <a:p>
          <a:endParaRPr lang="fr-FR"/>
        </a:p>
      </dgm:t>
    </dgm:pt>
    <dgm:pt modelId="{16406D37-4A5B-47CF-B1FA-6816AB1EC470}" type="sibTrans" cxnId="{6A5A953B-CAE1-4EE6-9E78-8B6025BF701A}">
      <dgm:prSet/>
      <dgm:spPr/>
      <dgm:t>
        <a:bodyPr/>
        <a:lstStyle/>
        <a:p>
          <a:endParaRPr lang="fr-FR"/>
        </a:p>
      </dgm:t>
    </dgm:pt>
    <dgm:pt modelId="{3BAE0D0C-FD4F-4796-A59D-7E9173A3982F}" type="asst">
      <dgm:prSet phldrT="[Text]"/>
      <dgm:spPr/>
      <dgm:t>
        <a:bodyPr/>
        <a:lstStyle/>
        <a:p>
          <a:r>
            <a:rPr lang="fr-FR" dirty="0" err="1"/>
            <a:t>Invoice</a:t>
          </a:r>
          <a:endParaRPr lang="fr-FR" dirty="0"/>
        </a:p>
      </dgm:t>
    </dgm:pt>
    <dgm:pt modelId="{62065E90-92B1-4D62-AD52-011662F89685}" type="parTrans" cxnId="{33BF1B22-7FE2-446C-920B-A78E36F835FF}">
      <dgm:prSet/>
      <dgm:spPr/>
      <dgm:t>
        <a:bodyPr/>
        <a:lstStyle/>
        <a:p>
          <a:endParaRPr lang="fr-FR"/>
        </a:p>
      </dgm:t>
    </dgm:pt>
    <dgm:pt modelId="{D4F2B80C-8E48-4502-B69F-ECB831BB4F28}" type="sibTrans" cxnId="{33BF1B22-7FE2-446C-920B-A78E36F835FF}">
      <dgm:prSet/>
      <dgm:spPr/>
      <dgm:t>
        <a:bodyPr/>
        <a:lstStyle/>
        <a:p>
          <a:endParaRPr lang="fr-FR"/>
        </a:p>
      </dgm:t>
    </dgm:pt>
    <dgm:pt modelId="{38B9F773-9093-4AF7-A977-EDDDF2CC954D}" type="asst">
      <dgm:prSet phldrT="[Text]"/>
      <dgm:spPr/>
      <dgm:t>
        <a:bodyPr/>
        <a:lstStyle/>
        <a:p>
          <a:r>
            <a:rPr lang="fr-FR" dirty="0" err="1"/>
            <a:t>Rec_list</a:t>
          </a:r>
          <a:endParaRPr lang="fr-FR" dirty="0"/>
        </a:p>
      </dgm:t>
    </dgm:pt>
    <dgm:pt modelId="{C4BDF739-9BEE-45EE-9DC9-264B0424B9D0}" type="parTrans" cxnId="{98455444-29E1-49BC-8226-02C36577DDEA}">
      <dgm:prSet/>
      <dgm:spPr/>
      <dgm:t>
        <a:bodyPr/>
        <a:lstStyle/>
        <a:p>
          <a:endParaRPr lang="fr-FR"/>
        </a:p>
      </dgm:t>
    </dgm:pt>
    <dgm:pt modelId="{FDD3E505-9E43-4CE5-BA63-79F2BD2D310E}" type="sibTrans" cxnId="{98455444-29E1-49BC-8226-02C36577DDEA}">
      <dgm:prSet/>
      <dgm:spPr/>
      <dgm:t>
        <a:bodyPr/>
        <a:lstStyle/>
        <a:p>
          <a:endParaRPr lang="fr-FR"/>
        </a:p>
      </dgm:t>
    </dgm:pt>
    <dgm:pt modelId="{A822073A-130D-4D95-9086-940A97A362DA}" type="asst">
      <dgm:prSet phldrT="[Text]"/>
      <dgm:spPr/>
      <dgm:t>
        <a:bodyPr/>
        <a:lstStyle/>
        <a:p>
          <a:r>
            <a:rPr lang="fr-FR" dirty="0" err="1"/>
            <a:t>Recipe</a:t>
          </a:r>
          <a:endParaRPr lang="fr-FR" dirty="0"/>
        </a:p>
      </dgm:t>
    </dgm:pt>
    <dgm:pt modelId="{6A53FE72-3745-42CC-AC9B-5CF73CA73750}" type="parTrans" cxnId="{7C593FAE-DB6F-429F-8D1A-D0BDE6ABE583}">
      <dgm:prSet/>
      <dgm:spPr/>
      <dgm:t>
        <a:bodyPr/>
        <a:lstStyle/>
        <a:p>
          <a:endParaRPr lang="fr-FR"/>
        </a:p>
      </dgm:t>
    </dgm:pt>
    <dgm:pt modelId="{24D6B1A5-DF1A-4C43-876B-6D127CC9ACAE}" type="sibTrans" cxnId="{7C593FAE-DB6F-429F-8D1A-D0BDE6ABE583}">
      <dgm:prSet/>
      <dgm:spPr/>
      <dgm:t>
        <a:bodyPr/>
        <a:lstStyle/>
        <a:p>
          <a:endParaRPr lang="fr-FR"/>
        </a:p>
      </dgm:t>
    </dgm:pt>
    <dgm:pt modelId="{F73A923B-5235-4BDC-8BC7-80E4E3359E18}" type="asst">
      <dgm:prSet phldrT="[Text]"/>
      <dgm:spPr/>
      <dgm:t>
        <a:bodyPr/>
        <a:lstStyle/>
        <a:p>
          <a:r>
            <a:rPr lang="fr-FR" dirty="0" err="1"/>
            <a:t>Recipe_price</a:t>
          </a:r>
          <a:endParaRPr lang="fr-FR" dirty="0"/>
        </a:p>
      </dgm:t>
    </dgm:pt>
    <dgm:pt modelId="{7E1E1EF5-8ADE-4845-BA02-9ED0DDC100B6}" type="parTrans" cxnId="{78535DB8-6A55-4C16-85BE-938DBFE9D8A3}">
      <dgm:prSet/>
      <dgm:spPr/>
      <dgm:t>
        <a:bodyPr/>
        <a:lstStyle/>
        <a:p>
          <a:endParaRPr lang="fr-FR"/>
        </a:p>
      </dgm:t>
    </dgm:pt>
    <dgm:pt modelId="{B72F29F2-B514-49AD-A300-4668CC814DD6}" type="sibTrans" cxnId="{78535DB8-6A55-4C16-85BE-938DBFE9D8A3}">
      <dgm:prSet/>
      <dgm:spPr/>
      <dgm:t>
        <a:bodyPr/>
        <a:lstStyle/>
        <a:p>
          <a:endParaRPr lang="fr-FR"/>
        </a:p>
      </dgm:t>
    </dgm:pt>
    <dgm:pt modelId="{372CC4E9-4D31-4CE7-9BAA-EB39525F02EC}" type="asst">
      <dgm:prSet phldrT="[Text]"/>
      <dgm:spPr/>
      <dgm:t>
        <a:bodyPr/>
        <a:lstStyle/>
        <a:p>
          <a:r>
            <a:rPr lang="fr-FR" dirty="0" err="1"/>
            <a:t>Number_delivered</a:t>
          </a:r>
          <a:endParaRPr lang="fr-FR" dirty="0"/>
        </a:p>
      </dgm:t>
    </dgm:pt>
    <dgm:pt modelId="{6A056AE5-1D78-4388-8902-25A782F1C8A5}" type="parTrans" cxnId="{FBC080FB-66E3-4E58-BE37-513D69CC4749}">
      <dgm:prSet/>
      <dgm:spPr/>
      <dgm:t>
        <a:bodyPr/>
        <a:lstStyle/>
        <a:p>
          <a:endParaRPr lang="fr-FR"/>
        </a:p>
      </dgm:t>
    </dgm:pt>
    <dgm:pt modelId="{1BB3A2AE-00EC-48B3-AB01-57D65548B9BE}" type="sibTrans" cxnId="{FBC080FB-66E3-4E58-BE37-513D69CC4749}">
      <dgm:prSet/>
      <dgm:spPr/>
      <dgm:t>
        <a:bodyPr/>
        <a:lstStyle/>
        <a:p>
          <a:endParaRPr lang="fr-FR"/>
        </a:p>
      </dgm:t>
    </dgm:pt>
    <dgm:pt modelId="{398061CB-4E0D-41CF-8614-B02FCAC86CA8}" type="asst">
      <dgm:prSet phldrT="[Text]"/>
      <dgm:spPr/>
      <dgm:t>
        <a:bodyPr/>
        <a:lstStyle/>
        <a:p>
          <a:r>
            <a:rPr lang="fr-FR" dirty="0" err="1"/>
            <a:t>Delivery_frequency</a:t>
          </a:r>
          <a:endParaRPr lang="fr-FR" dirty="0"/>
        </a:p>
      </dgm:t>
    </dgm:pt>
    <dgm:pt modelId="{5398E45D-B833-449F-8FA4-DE5CAAF2F398}" type="parTrans" cxnId="{8ADDD407-5B98-4341-A7B3-00BE1BAC2DEB}">
      <dgm:prSet/>
      <dgm:spPr/>
      <dgm:t>
        <a:bodyPr/>
        <a:lstStyle/>
        <a:p>
          <a:endParaRPr lang="fr-FR"/>
        </a:p>
      </dgm:t>
    </dgm:pt>
    <dgm:pt modelId="{88EF1EB9-373D-4C8E-A26E-5129C87CC9C0}" type="sibTrans" cxnId="{8ADDD407-5B98-4341-A7B3-00BE1BAC2DEB}">
      <dgm:prSet/>
      <dgm:spPr/>
      <dgm:t>
        <a:bodyPr/>
        <a:lstStyle/>
        <a:p>
          <a:endParaRPr lang="fr-FR"/>
        </a:p>
      </dgm:t>
    </dgm:pt>
    <dgm:pt modelId="{57897E4F-B43E-4830-AA93-6F33553C8836}" type="asst">
      <dgm:prSet phldrT="[Text]"/>
      <dgm:spPr/>
      <dgm:t>
        <a:bodyPr/>
        <a:lstStyle/>
        <a:p>
          <a:r>
            <a:rPr lang="fr-FR" dirty="0" err="1"/>
            <a:t>Delivery_date</a:t>
          </a:r>
          <a:endParaRPr lang="fr-FR" dirty="0"/>
        </a:p>
      </dgm:t>
    </dgm:pt>
    <dgm:pt modelId="{E2065B91-90FE-4BAA-8821-6AB5979139CA}" type="parTrans" cxnId="{CD5930A6-442F-4CC5-92C3-5611671734E2}">
      <dgm:prSet/>
      <dgm:spPr/>
      <dgm:t>
        <a:bodyPr/>
        <a:lstStyle/>
        <a:p>
          <a:endParaRPr lang="fr-FR"/>
        </a:p>
      </dgm:t>
    </dgm:pt>
    <dgm:pt modelId="{9FAC547E-244F-4115-904B-C3904A288EE1}" type="sibTrans" cxnId="{CD5930A6-442F-4CC5-92C3-5611671734E2}">
      <dgm:prSet/>
      <dgm:spPr/>
      <dgm:t>
        <a:bodyPr/>
        <a:lstStyle/>
        <a:p>
          <a:endParaRPr lang="fr-FR"/>
        </a:p>
      </dgm:t>
    </dgm:pt>
    <dgm:pt modelId="{9767A9A6-6180-4440-9441-ED05A440F85A}" type="asst">
      <dgm:prSet phldrT="[Text]"/>
      <dgm:spPr/>
      <dgm:t>
        <a:bodyPr/>
        <a:lstStyle/>
        <a:p>
          <a:r>
            <a:rPr lang="fr-FR" dirty="0" err="1"/>
            <a:t>Categorie</a:t>
          </a:r>
          <a:endParaRPr lang="fr-FR" dirty="0"/>
        </a:p>
      </dgm:t>
    </dgm:pt>
    <dgm:pt modelId="{E451EE57-E603-4682-A7FE-0FFE0A819B6F}" type="parTrans" cxnId="{8175D395-C1C3-482B-92E1-B40E248F0FE5}">
      <dgm:prSet/>
      <dgm:spPr/>
      <dgm:t>
        <a:bodyPr/>
        <a:lstStyle/>
        <a:p>
          <a:endParaRPr lang="fr-FR"/>
        </a:p>
      </dgm:t>
    </dgm:pt>
    <dgm:pt modelId="{DA551883-C567-489D-8034-6823CD44E6E7}" type="sibTrans" cxnId="{8175D395-C1C3-482B-92E1-B40E248F0FE5}">
      <dgm:prSet/>
      <dgm:spPr/>
      <dgm:t>
        <a:bodyPr/>
        <a:lstStyle/>
        <a:p>
          <a:endParaRPr lang="fr-FR"/>
        </a:p>
      </dgm:t>
    </dgm:pt>
    <dgm:pt modelId="{B4606959-AE1D-40D9-BAFF-A9F766124EAE}" type="asst">
      <dgm:prSet phldrT="[Text]"/>
      <dgm:spPr/>
      <dgm:t>
        <a:bodyPr/>
        <a:lstStyle/>
        <a:p>
          <a:r>
            <a:rPr lang="fr-FR" dirty="0" err="1"/>
            <a:t>Recipe_cat</a:t>
          </a:r>
          <a:endParaRPr lang="fr-FR" dirty="0"/>
        </a:p>
      </dgm:t>
    </dgm:pt>
    <dgm:pt modelId="{7D9B11FF-C45C-47D7-B959-A209F43DCF54}" type="parTrans" cxnId="{19E3B5D3-5F73-4E45-8814-6CBE6A86DB6B}">
      <dgm:prSet/>
      <dgm:spPr/>
      <dgm:t>
        <a:bodyPr/>
        <a:lstStyle/>
        <a:p>
          <a:endParaRPr lang="fr-FR"/>
        </a:p>
      </dgm:t>
    </dgm:pt>
    <dgm:pt modelId="{E313BC79-3F9B-401E-B6B7-55D04D742AC5}" type="sibTrans" cxnId="{19E3B5D3-5F73-4E45-8814-6CBE6A86DB6B}">
      <dgm:prSet/>
      <dgm:spPr/>
      <dgm:t>
        <a:bodyPr/>
        <a:lstStyle/>
        <a:p>
          <a:endParaRPr lang="fr-FR"/>
        </a:p>
      </dgm:t>
    </dgm:pt>
    <dgm:pt modelId="{8F25F80D-4148-4172-8A18-DB868B5E04E8}" type="asst">
      <dgm:prSet phldrT="[Text]"/>
      <dgm:spPr/>
      <dgm:t>
        <a:bodyPr/>
        <a:lstStyle/>
        <a:p>
          <a:r>
            <a:rPr lang="fr-FR" dirty="0"/>
            <a:t>Budget</a:t>
          </a:r>
        </a:p>
      </dgm:t>
    </dgm:pt>
    <dgm:pt modelId="{B2206A5F-C5A8-4377-AEBE-B9CA5071E7D3}" type="parTrans" cxnId="{67CF1938-7EBA-44A3-9302-FAA830BE5A62}">
      <dgm:prSet/>
      <dgm:spPr/>
    </dgm:pt>
    <dgm:pt modelId="{AB9FE619-16A4-4CB2-8610-EDC92DAD869D}" type="sibTrans" cxnId="{67CF1938-7EBA-44A3-9302-FAA830BE5A62}">
      <dgm:prSet/>
      <dgm:spPr/>
    </dgm:pt>
    <dgm:pt modelId="{CFBBDE2F-F64F-4F41-B999-94B8508F8C57}" type="asst">
      <dgm:prSet phldrT="[Text]"/>
      <dgm:spPr/>
      <dgm:t>
        <a:bodyPr/>
        <a:lstStyle/>
        <a:p>
          <a:r>
            <a:rPr lang="fr-FR" dirty="0"/>
            <a:t>Description</a:t>
          </a:r>
        </a:p>
      </dgm:t>
    </dgm:pt>
    <dgm:pt modelId="{1B7DDC3B-5191-4D44-AA1A-57A901202772}" type="parTrans" cxnId="{6144356E-9FB4-42C6-9845-981751C41778}">
      <dgm:prSet/>
      <dgm:spPr/>
    </dgm:pt>
    <dgm:pt modelId="{E4F263A4-CDA4-4518-AAA5-2C349886EC2C}" type="sibTrans" cxnId="{6144356E-9FB4-42C6-9845-981751C41778}">
      <dgm:prSet/>
      <dgm:spPr/>
    </dgm:pt>
    <dgm:pt modelId="{31C73E42-7413-4086-8AA9-82EE4FDF4688}" type="pres">
      <dgm:prSet presAssocID="{7ED7F82A-B3BC-4965-908C-DB18A18965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1DA4C0-13B5-4C53-9D99-0D6182C6CB24}" type="pres">
      <dgm:prSet presAssocID="{A1059FC7-D369-4BC9-A837-B0F13FDD8608}" presName="hierRoot1" presStyleCnt="0">
        <dgm:presLayoutVars>
          <dgm:hierBranch val="init"/>
        </dgm:presLayoutVars>
      </dgm:prSet>
      <dgm:spPr/>
    </dgm:pt>
    <dgm:pt modelId="{558AE3BA-E439-4DF7-8966-B915666937F7}" type="pres">
      <dgm:prSet presAssocID="{A1059FC7-D369-4BC9-A837-B0F13FDD8608}" presName="rootComposite1" presStyleCnt="0"/>
      <dgm:spPr/>
    </dgm:pt>
    <dgm:pt modelId="{484C0F9D-E8DA-48A8-9EAB-3D1915A141C7}" type="pres">
      <dgm:prSet presAssocID="{A1059FC7-D369-4BC9-A837-B0F13FDD8608}" presName="rootText1" presStyleLbl="node0" presStyleIdx="0" presStyleCnt="1">
        <dgm:presLayoutVars>
          <dgm:chPref val="3"/>
        </dgm:presLayoutVars>
      </dgm:prSet>
      <dgm:spPr/>
    </dgm:pt>
    <dgm:pt modelId="{D1C78873-2967-4F4A-B0E3-9FA058D638E4}" type="pres">
      <dgm:prSet presAssocID="{A1059FC7-D369-4BC9-A837-B0F13FDD8608}" presName="rootConnector1" presStyleLbl="node1" presStyleIdx="0" presStyleCnt="0"/>
      <dgm:spPr/>
    </dgm:pt>
    <dgm:pt modelId="{B359CB5D-CC0F-471E-B203-38712F3A1DE9}" type="pres">
      <dgm:prSet presAssocID="{A1059FC7-D369-4BC9-A837-B0F13FDD8608}" presName="hierChild2" presStyleCnt="0"/>
      <dgm:spPr/>
    </dgm:pt>
    <dgm:pt modelId="{2A641BF4-BB02-4390-88F4-D099BFDC28CF}" type="pres">
      <dgm:prSet presAssocID="{A1059FC7-D369-4BC9-A837-B0F13FDD8608}" presName="hierChild3" presStyleCnt="0"/>
      <dgm:spPr/>
    </dgm:pt>
    <dgm:pt modelId="{010814E5-491A-47DC-9F61-1B943A57B34C}" type="pres">
      <dgm:prSet presAssocID="{2A2F2C46-C20C-4052-8209-B4DB5F019F03}" presName="Name111" presStyleLbl="parChTrans1D2" presStyleIdx="0" presStyleCnt="7"/>
      <dgm:spPr/>
    </dgm:pt>
    <dgm:pt modelId="{304AF29E-CC88-4A46-A393-FF37617891E1}" type="pres">
      <dgm:prSet presAssocID="{5A130CF4-82A1-480D-B1BC-8C9BC041D947}" presName="hierRoot3" presStyleCnt="0">
        <dgm:presLayoutVars>
          <dgm:hierBranch val="init"/>
        </dgm:presLayoutVars>
      </dgm:prSet>
      <dgm:spPr/>
    </dgm:pt>
    <dgm:pt modelId="{723AD547-35D3-4839-A923-1F76A4BF6D92}" type="pres">
      <dgm:prSet presAssocID="{5A130CF4-82A1-480D-B1BC-8C9BC041D947}" presName="rootComposite3" presStyleCnt="0"/>
      <dgm:spPr/>
    </dgm:pt>
    <dgm:pt modelId="{E827EE73-A458-47A5-9402-688307433157}" type="pres">
      <dgm:prSet presAssocID="{5A130CF4-82A1-480D-B1BC-8C9BC041D947}" presName="rootText3" presStyleLbl="asst1" presStyleIdx="0" presStyleCnt="50">
        <dgm:presLayoutVars>
          <dgm:chPref val="3"/>
        </dgm:presLayoutVars>
      </dgm:prSet>
      <dgm:spPr/>
    </dgm:pt>
    <dgm:pt modelId="{6F03B1E2-CF5E-4160-BEAE-D46AE17D2A57}" type="pres">
      <dgm:prSet presAssocID="{5A130CF4-82A1-480D-B1BC-8C9BC041D947}" presName="rootConnector3" presStyleLbl="asst1" presStyleIdx="0" presStyleCnt="50"/>
      <dgm:spPr/>
    </dgm:pt>
    <dgm:pt modelId="{7D67871C-FAA3-49E9-8269-C8132AE608BC}" type="pres">
      <dgm:prSet presAssocID="{5A130CF4-82A1-480D-B1BC-8C9BC041D947}" presName="hierChild6" presStyleCnt="0"/>
      <dgm:spPr/>
    </dgm:pt>
    <dgm:pt modelId="{A93E5996-F335-4392-B4F5-073D26F55092}" type="pres">
      <dgm:prSet presAssocID="{5A130CF4-82A1-480D-B1BC-8C9BC041D947}" presName="hierChild7" presStyleCnt="0"/>
      <dgm:spPr/>
    </dgm:pt>
    <dgm:pt modelId="{6279F6A1-F335-461F-AE29-D859BC24B475}" type="pres">
      <dgm:prSet presAssocID="{7786268B-F175-492B-BB33-0971F8904A20}" presName="Name111" presStyleLbl="parChTrans1D3" presStyleIdx="0" presStyleCnt="11"/>
      <dgm:spPr/>
    </dgm:pt>
    <dgm:pt modelId="{CF95824B-46B2-4954-8075-61C1148BD930}" type="pres">
      <dgm:prSet presAssocID="{3E8CC39E-1D51-463A-8607-640A4960C4BD}" presName="hierRoot3" presStyleCnt="0">
        <dgm:presLayoutVars>
          <dgm:hierBranch val="init"/>
        </dgm:presLayoutVars>
      </dgm:prSet>
      <dgm:spPr/>
    </dgm:pt>
    <dgm:pt modelId="{D11631E8-A847-4597-813A-33820089F1F7}" type="pres">
      <dgm:prSet presAssocID="{3E8CC39E-1D51-463A-8607-640A4960C4BD}" presName="rootComposite3" presStyleCnt="0"/>
      <dgm:spPr/>
    </dgm:pt>
    <dgm:pt modelId="{E0D9D789-8723-4EBE-96CD-7B761C793469}" type="pres">
      <dgm:prSet presAssocID="{3E8CC39E-1D51-463A-8607-640A4960C4BD}" presName="rootText3" presStyleLbl="asst1" presStyleIdx="1" presStyleCnt="50">
        <dgm:presLayoutVars>
          <dgm:chPref val="3"/>
        </dgm:presLayoutVars>
      </dgm:prSet>
      <dgm:spPr/>
    </dgm:pt>
    <dgm:pt modelId="{8646981E-4CB0-4655-AE68-C8DAF4D043B7}" type="pres">
      <dgm:prSet presAssocID="{3E8CC39E-1D51-463A-8607-640A4960C4BD}" presName="rootConnector3" presStyleLbl="asst1" presStyleIdx="1" presStyleCnt="50"/>
      <dgm:spPr/>
    </dgm:pt>
    <dgm:pt modelId="{8682349C-655C-40C6-804C-5F9E015BA993}" type="pres">
      <dgm:prSet presAssocID="{3E8CC39E-1D51-463A-8607-640A4960C4BD}" presName="hierChild6" presStyleCnt="0"/>
      <dgm:spPr/>
    </dgm:pt>
    <dgm:pt modelId="{283CAB59-9472-4369-9D0A-32AA10C0CC32}" type="pres">
      <dgm:prSet presAssocID="{3E8CC39E-1D51-463A-8607-640A4960C4BD}" presName="hierChild7" presStyleCnt="0"/>
      <dgm:spPr/>
    </dgm:pt>
    <dgm:pt modelId="{B47D875A-07B5-4BAB-BA1B-24FF28ECFCDA}" type="pres">
      <dgm:prSet presAssocID="{4D634B1D-052E-47B6-9561-6DB08B508886}" presName="Name111" presStyleLbl="parChTrans1D4" presStyleIdx="0" presStyleCnt="32"/>
      <dgm:spPr/>
    </dgm:pt>
    <dgm:pt modelId="{8739B7E2-E227-46ED-8ED8-C9F1C26455A7}" type="pres">
      <dgm:prSet presAssocID="{23209160-44D6-468D-88E0-7F515DA6C8E1}" presName="hierRoot3" presStyleCnt="0">
        <dgm:presLayoutVars>
          <dgm:hierBranch val="init"/>
        </dgm:presLayoutVars>
      </dgm:prSet>
      <dgm:spPr/>
    </dgm:pt>
    <dgm:pt modelId="{9AA5BB57-4B39-4936-8A6C-8BA721137DF6}" type="pres">
      <dgm:prSet presAssocID="{23209160-44D6-468D-88E0-7F515DA6C8E1}" presName="rootComposite3" presStyleCnt="0"/>
      <dgm:spPr/>
    </dgm:pt>
    <dgm:pt modelId="{4C561BD1-6498-41FC-9541-C2D44F4A10CE}" type="pres">
      <dgm:prSet presAssocID="{23209160-44D6-468D-88E0-7F515DA6C8E1}" presName="rootText3" presStyleLbl="asst1" presStyleIdx="2" presStyleCnt="50">
        <dgm:presLayoutVars>
          <dgm:chPref val="3"/>
        </dgm:presLayoutVars>
      </dgm:prSet>
      <dgm:spPr/>
    </dgm:pt>
    <dgm:pt modelId="{6D8FBC58-20D1-417B-A42C-58A7512AF578}" type="pres">
      <dgm:prSet presAssocID="{23209160-44D6-468D-88E0-7F515DA6C8E1}" presName="rootConnector3" presStyleLbl="asst1" presStyleIdx="2" presStyleCnt="50"/>
      <dgm:spPr/>
    </dgm:pt>
    <dgm:pt modelId="{4E4FC650-02F1-418C-86B7-4E33A344D5ED}" type="pres">
      <dgm:prSet presAssocID="{23209160-44D6-468D-88E0-7F515DA6C8E1}" presName="hierChild6" presStyleCnt="0"/>
      <dgm:spPr/>
    </dgm:pt>
    <dgm:pt modelId="{C03ACC07-CD96-4FBD-B0FF-547D0CE3461A}" type="pres">
      <dgm:prSet presAssocID="{23209160-44D6-468D-88E0-7F515DA6C8E1}" presName="hierChild7" presStyleCnt="0"/>
      <dgm:spPr/>
    </dgm:pt>
    <dgm:pt modelId="{2330DF79-6759-44AF-BF5B-48DAF401A9FC}" type="pres">
      <dgm:prSet presAssocID="{2E07F3E9-F9E3-489C-835A-A259CF4F2EB3}" presName="Name111" presStyleLbl="parChTrans1D4" presStyleIdx="1" presStyleCnt="32"/>
      <dgm:spPr/>
    </dgm:pt>
    <dgm:pt modelId="{71E537D4-428E-43E4-A665-2E6C020ABEEE}" type="pres">
      <dgm:prSet presAssocID="{50744334-6503-43A4-ADDB-0CC5326D54D8}" presName="hierRoot3" presStyleCnt="0">
        <dgm:presLayoutVars>
          <dgm:hierBranch val="init"/>
        </dgm:presLayoutVars>
      </dgm:prSet>
      <dgm:spPr/>
    </dgm:pt>
    <dgm:pt modelId="{05A6B0D9-06E2-4D3B-A560-D45F409A868A}" type="pres">
      <dgm:prSet presAssocID="{50744334-6503-43A4-ADDB-0CC5326D54D8}" presName="rootComposite3" presStyleCnt="0"/>
      <dgm:spPr/>
    </dgm:pt>
    <dgm:pt modelId="{CA29F901-FB62-40CB-93B0-5FA3D3E89153}" type="pres">
      <dgm:prSet presAssocID="{50744334-6503-43A4-ADDB-0CC5326D54D8}" presName="rootText3" presStyleLbl="asst1" presStyleIdx="3" presStyleCnt="50">
        <dgm:presLayoutVars>
          <dgm:chPref val="3"/>
        </dgm:presLayoutVars>
      </dgm:prSet>
      <dgm:spPr/>
    </dgm:pt>
    <dgm:pt modelId="{E5C1CEEB-72CF-4D85-BA23-818995F5318D}" type="pres">
      <dgm:prSet presAssocID="{50744334-6503-43A4-ADDB-0CC5326D54D8}" presName="rootConnector3" presStyleLbl="asst1" presStyleIdx="3" presStyleCnt="50"/>
      <dgm:spPr/>
    </dgm:pt>
    <dgm:pt modelId="{97E5797F-DD2C-4858-AC6C-95E76A1F24F4}" type="pres">
      <dgm:prSet presAssocID="{50744334-6503-43A4-ADDB-0CC5326D54D8}" presName="hierChild6" presStyleCnt="0"/>
      <dgm:spPr/>
    </dgm:pt>
    <dgm:pt modelId="{AC4F2918-E5F2-4C15-858D-DBE78412EF69}" type="pres">
      <dgm:prSet presAssocID="{50744334-6503-43A4-ADDB-0CC5326D54D8}" presName="hierChild7" presStyleCnt="0"/>
      <dgm:spPr/>
    </dgm:pt>
    <dgm:pt modelId="{A7D1E3CC-CF40-419B-A23A-A0E30CC143C9}" type="pres">
      <dgm:prSet presAssocID="{D56DBF74-740C-4F96-8CAA-F39D952A495F}" presName="Name111" presStyleLbl="parChTrans1D4" presStyleIdx="2" presStyleCnt="32"/>
      <dgm:spPr/>
    </dgm:pt>
    <dgm:pt modelId="{9878BEFD-2D78-4AEE-A197-36319D839771}" type="pres">
      <dgm:prSet presAssocID="{FBE65CBC-7EC3-4A2A-9C5B-BB24267C7434}" presName="hierRoot3" presStyleCnt="0">
        <dgm:presLayoutVars>
          <dgm:hierBranch val="init"/>
        </dgm:presLayoutVars>
      </dgm:prSet>
      <dgm:spPr/>
    </dgm:pt>
    <dgm:pt modelId="{A9D37262-42C6-4864-81E4-EED2FE7A9CF2}" type="pres">
      <dgm:prSet presAssocID="{FBE65CBC-7EC3-4A2A-9C5B-BB24267C7434}" presName="rootComposite3" presStyleCnt="0"/>
      <dgm:spPr/>
    </dgm:pt>
    <dgm:pt modelId="{FADDC691-0A86-4B40-AA55-39069DDC51CC}" type="pres">
      <dgm:prSet presAssocID="{FBE65CBC-7EC3-4A2A-9C5B-BB24267C7434}" presName="rootText3" presStyleLbl="asst1" presStyleIdx="4" presStyleCnt="50">
        <dgm:presLayoutVars>
          <dgm:chPref val="3"/>
        </dgm:presLayoutVars>
      </dgm:prSet>
      <dgm:spPr/>
    </dgm:pt>
    <dgm:pt modelId="{7F51D0F5-C74B-4D44-B08D-5D034389763E}" type="pres">
      <dgm:prSet presAssocID="{FBE65CBC-7EC3-4A2A-9C5B-BB24267C7434}" presName="rootConnector3" presStyleLbl="asst1" presStyleIdx="4" presStyleCnt="50"/>
      <dgm:spPr/>
    </dgm:pt>
    <dgm:pt modelId="{63D90A7A-BC9D-436C-AA10-5F2D6E9CDF54}" type="pres">
      <dgm:prSet presAssocID="{FBE65CBC-7EC3-4A2A-9C5B-BB24267C7434}" presName="hierChild6" presStyleCnt="0"/>
      <dgm:spPr/>
    </dgm:pt>
    <dgm:pt modelId="{4F42B865-A799-4CC0-8E4B-E2BAF87838F1}" type="pres">
      <dgm:prSet presAssocID="{FBE65CBC-7EC3-4A2A-9C5B-BB24267C7434}" presName="hierChild7" presStyleCnt="0"/>
      <dgm:spPr/>
    </dgm:pt>
    <dgm:pt modelId="{A3AD00AC-C08B-40FB-8083-19D64B9EF040}" type="pres">
      <dgm:prSet presAssocID="{F8B36BD7-227B-481D-B93A-AC0E3729CD8F}" presName="Name111" presStyleLbl="parChTrans1D4" presStyleIdx="3" presStyleCnt="32"/>
      <dgm:spPr/>
    </dgm:pt>
    <dgm:pt modelId="{EF8DBBF1-0981-4FB4-9DDB-99713E54ECBC}" type="pres">
      <dgm:prSet presAssocID="{E086C18C-6586-4CDA-90D8-BA574ABF75C5}" presName="hierRoot3" presStyleCnt="0">
        <dgm:presLayoutVars>
          <dgm:hierBranch val="init"/>
        </dgm:presLayoutVars>
      </dgm:prSet>
      <dgm:spPr/>
    </dgm:pt>
    <dgm:pt modelId="{2CE4B772-D380-4865-98C7-0F9CE32571BB}" type="pres">
      <dgm:prSet presAssocID="{E086C18C-6586-4CDA-90D8-BA574ABF75C5}" presName="rootComposite3" presStyleCnt="0"/>
      <dgm:spPr/>
    </dgm:pt>
    <dgm:pt modelId="{9A2566C5-9F5E-4D8B-9060-A8D3B81F3336}" type="pres">
      <dgm:prSet presAssocID="{E086C18C-6586-4CDA-90D8-BA574ABF75C5}" presName="rootText3" presStyleLbl="asst1" presStyleIdx="5" presStyleCnt="50">
        <dgm:presLayoutVars>
          <dgm:chPref val="3"/>
        </dgm:presLayoutVars>
      </dgm:prSet>
      <dgm:spPr/>
    </dgm:pt>
    <dgm:pt modelId="{B58AA6A6-3178-4EE1-83E4-04B4CF34D00B}" type="pres">
      <dgm:prSet presAssocID="{E086C18C-6586-4CDA-90D8-BA574ABF75C5}" presName="rootConnector3" presStyleLbl="asst1" presStyleIdx="5" presStyleCnt="50"/>
      <dgm:spPr/>
    </dgm:pt>
    <dgm:pt modelId="{77D96003-1FE6-40EE-AF18-7CA375ABE68E}" type="pres">
      <dgm:prSet presAssocID="{E086C18C-6586-4CDA-90D8-BA574ABF75C5}" presName="hierChild6" presStyleCnt="0"/>
      <dgm:spPr/>
    </dgm:pt>
    <dgm:pt modelId="{8A295D61-760A-4ED3-AF50-3212F1E514ED}" type="pres">
      <dgm:prSet presAssocID="{E086C18C-6586-4CDA-90D8-BA574ABF75C5}" presName="hierChild7" presStyleCnt="0"/>
      <dgm:spPr/>
    </dgm:pt>
    <dgm:pt modelId="{C0A1A1E0-23B3-45C2-B4A2-6D0F5E85036E}" type="pres">
      <dgm:prSet presAssocID="{D59CD930-FAC4-45A4-A9F1-98FDD212E676}" presName="Name111" presStyleLbl="parChTrans1D4" presStyleIdx="4" presStyleCnt="32"/>
      <dgm:spPr/>
    </dgm:pt>
    <dgm:pt modelId="{2D2828CC-EB4B-49B2-B78A-7860064CAA91}" type="pres">
      <dgm:prSet presAssocID="{3E06C824-B207-4BB9-8299-6DB685B22456}" presName="hierRoot3" presStyleCnt="0">
        <dgm:presLayoutVars>
          <dgm:hierBranch val="init"/>
        </dgm:presLayoutVars>
      </dgm:prSet>
      <dgm:spPr/>
    </dgm:pt>
    <dgm:pt modelId="{22754AA9-4095-41B7-98DC-D381EA600BEA}" type="pres">
      <dgm:prSet presAssocID="{3E06C824-B207-4BB9-8299-6DB685B22456}" presName="rootComposite3" presStyleCnt="0"/>
      <dgm:spPr/>
    </dgm:pt>
    <dgm:pt modelId="{7BBCE7BB-9B24-4968-9CF1-8802A8F83A58}" type="pres">
      <dgm:prSet presAssocID="{3E06C824-B207-4BB9-8299-6DB685B22456}" presName="rootText3" presStyleLbl="asst1" presStyleIdx="6" presStyleCnt="50">
        <dgm:presLayoutVars>
          <dgm:chPref val="3"/>
        </dgm:presLayoutVars>
      </dgm:prSet>
      <dgm:spPr/>
    </dgm:pt>
    <dgm:pt modelId="{1F5AFEBC-03BC-4BD6-A5BF-2EC34D010DE7}" type="pres">
      <dgm:prSet presAssocID="{3E06C824-B207-4BB9-8299-6DB685B22456}" presName="rootConnector3" presStyleLbl="asst1" presStyleIdx="6" presStyleCnt="50"/>
      <dgm:spPr/>
    </dgm:pt>
    <dgm:pt modelId="{D66959BE-DCB5-4899-BB1B-2FE35AEB0266}" type="pres">
      <dgm:prSet presAssocID="{3E06C824-B207-4BB9-8299-6DB685B22456}" presName="hierChild6" presStyleCnt="0"/>
      <dgm:spPr/>
    </dgm:pt>
    <dgm:pt modelId="{0C2EAEAD-5833-44CE-A99E-CECA1E89F7E3}" type="pres">
      <dgm:prSet presAssocID="{3E06C824-B207-4BB9-8299-6DB685B22456}" presName="hierChild7" presStyleCnt="0"/>
      <dgm:spPr/>
    </dgm:pt>
    <dgm:pt modelId="{0E3782B3-E865-4373-BB27-4F6E0F061D18}" type="pres">
      <dgm:prSet presAssocID="{571A605A-EC94-4BD6-A530-277BA2DA874F}" presName="Name111" presStyleLbl="parChTrans1D4" presStyleIdx="5" presStyleCnt="32"/>
      <dgm:spPr/>
    </dgm:pt>
    <dgm:pt modelId="{660F532D-8D3E-4E4A-B333-24634BCD93B5}" type="pres">
      <dgm:prSet presAssocID="{3EBB3AF4-834B-4DA5-9346-169CC5FA8B6C}" presName="hierRoot3" presStyleCnt="0">
        <dgm:presLayoutVars>
          <dgm:hierBranch val="init"/>
        </dgm:presLayoutVars>
      </dgm:prSet>
      <dgm:spPr/>
    </dgm:pt>
    <dgm:pt modelId="{473B0C11-36BE-4FD0-B44F-AD7F295DA6A1}" type="pres">
      <dgm:prSet presAssocID="{3EBB3AF4-834B-4DA5-9346-169CC5FA8B6C}" presName="rootComposite3" presStyleCnt="0"/>
      <dgm:spPr/>
    </dgm:pt>
    <dgm:pt modelId="{16878670-2316-40C8-BBED-5A791E94C876}" type="pres">
      <dgm:prSet presAssocID="{3EBB3AF4-834B-4DA5-9346-169CC5FA8B6C}" presName="rootText3" presStyleLbl="asst1" presStyleIdx="7" presStyleCnt="50">
        <dgm:presLayoutVars>
          <dgm:chPref val="3"/>
        </dgm:presLayoutVars>
      </dgm:prSet>
      <dgm:spPr/>
    </dgm:pt>
    <dgm:pt modelId="{BF451C11-49F1-4671-99EE-E0DB77414EDF}" type="pres">
      <dgm:prSet presAssocID="{3EBB3AF4-834B-4DA5-9346-169CC5FA8B6C}" presName="rootConnector3" presStyleLbl="asst1" presStyleIdx="7" presStyleCnt="50"/>
      <dgm:spPr/>
    </dgm:pt>
    <dgm:pt modelId="{218D5055-3F6D-4824-ADA4-05A10B00B0F7}" type="pres">
      <dgm:prSet presAssocID="{3EBB3AF4-834B-4DA5-9346-169CC5FA8B6C}" presName="hierChild6" presStyleCnt="0"/>
      <dgm:spPr/>
    </dgm:pt>
    <dgm:pt modelId="{9674540E-F70D-4E40-900D-91EA5AAC8F0F}" type="pres">
      <dgm:prSet presAssocID="{3EBB3AF4-834B-4DA5-9346-169CC5FA8B6C}" presName="hierChild7" presStyleCnt="0"/>
      <dgm:spPr/>
    </dgm:pt>
    <dgm:pt modelId="{55A88246-B398-4A41-9C16-FB7D7E803901}" type="pres">
      <dgm:prSet presAssocID="{0F7BB613-974A-4529-A0EF-B00F076028A4}" presName="Name111" presStyleLbl="parChTrans1D4" presStyleIdx="6" presStyleCnt="32"/>
      <dgm:spPr/>
    </dgm:pt>
    <dgm:pt modelId="{99B909E4-8163-46BA-A44E-98A2083DFB03}" type="pres">
      <dgm:prSet presAssocID="{5A24ACE5-68D0-4967-9DE2-03D6135DC87E}" presName="hierRoot3" presStyleCnt="0">
        <dgm:presLayoutVars>
          <dgm:hierBranch val="init"/>
        </dgm:presLayoutVars>
      </dgm:prSet>
      <dgm:spPr/>
    </dgm:pt>
    <dgm:pt modelId="{E08DA524-BD7A-4667-A240-A00EF8D7367A}" type="pres">
      <dgm:prSet presAssocID="{5A24ACE5-68D0-4967-9DE2-03D6135DC87E}" presName="rootComposite3" presStyleCnt="0"/>
      <dgm:spPr/>
    </dgm:pt>
    <dgm:pt modelId="{1F20BA95-876A-4CA7-8474-083218689804}" type="pres">
      <dgm:prSet presAssocID="{5A24ACE5-68D0-4967-9DE2-03D6135DC87E}" presName="rootText3" presStyleLbl="asst1" presStyleIdx="8" presStyleCnt="50">
        <dgm:presLayoutVars>
          <dgm:chPref val="3"/>
        </dgm:presLayoutVars>
      </dgm:prSet>
      <dgm:spPr/>
    </dgm:pt>
    <dgm:pt modelId="{BECB09A8-AD65-4C77-9143-3C7111625FA0}" type="pres">
      <dgm:prSet presAssocID="{5A24ACE5-68D0-4967-9DE2-03D6135DC87E}" presName="rootConnector3" presStyleLbl="asst1" presStyleIdx="8" presStyleCnt="50"/>
      <dgm:spPr/>
    </dgm:pt>
    <dgm:pt modelId="{11AA1DBA-290F-465A-99B1-3D5EFF5AC61F}" type="pres">
      <dgm:prSet presAssocID="{5A24ACE5-68D0-4967-9DE2-03D6135DC87E}" presName="hierChild6" presStyleCnt="0"/>
      <dgm:spPr/>
    </dgm:pt>
    <dgm:pt modelId="{D0709A00-E921-449B-930B-94918232F28A}" type="pres">
      <dgm:prSet presAssocID="{5A24ACE5-68D0-4967-9DE2-03D6135DC87E}" presName="hierChild7" presStyleCnt="0"/>
      <dgm:spPr/>
    </dgm:pt>
    <dgm:pt modelId="{4BA0FD2B-D648-4FD0-8F33-BC723D7B9B66}" type="pres">
      <dgm:prSet presAssocID="{F264BCA0-E208-4FB7-B1BB-E25907FEC487}" presName="Name111" presStyleLbl="parChTrans1D4" presStyleIdx="7" presStyleCnt="32"/>
      <dgm:spPr/>
    </dgm:pt>
    <dgm:pt modelId="{8C8AAAB9-A186-4ACE-A26D-8E2DC895C11B}" type="pres">
      <dgm:prSet presAssocID="{105699BB-7017-453A-8C0E-2004027AD789}" presName="hierRoot3" presStyleCnt="0">
        <dgm:presLayoutVars>
          <dgm:hierBranch val="init"/>
        </dgm:presLayoutVars>
      </dgm:prSet>
      <dgm:spPr/>
    </dgm:pt>
    <dgm:pt modelId="{4BA61E92-5695-4650-91D5-F55DF9996E19}" type="pres">
      <dgm:prSet presAssocID="{105699BB-7017-453A-8C0E-2004027AD789}" presName="rootComposite3" presStyleCnt="0"/>
      <dgm:spPr/>
    </dgm:pt>
    <dgm:pt modelId="{D086313A-D390-46C5-9D6A-A8D0967A109B}" type="pres">
      <dgm:prSet presAssocID="{105699BB-7017-453A-8C0E-2004027AD789}" presName="rootText3" presStyleLbl="asst1" presStyleIdx="9" presStyleCnt="50">
        <dgm:presLayoutVars>
          <dgm:chPref val="3"/>
        </dgm:presLayoutVars>
      </dgm:prSet>
      <dgm:spPr/>
    </dgm:pt>
    <dgm:pt modelId="{4992B22D-4DD8-4B66-8921-9B600E91A1A2}" type="pres">
      <dgm:prSet presAssocID="{105699BB-7017-453A-8C0E-2004027AD789}" presName="rootConnector3" presStyleLbl="asst1" presStyleIdx="9" presStyleCnt="50"/>
      <dgm:spPr/>
    </dgm:pt>
    <dgm:pt modelId="{6A41F1CE-10DC-41EF-81CC-D339CBC49D6F}" type="pres">
      <dgm:prSet presAssocID="{105699BB-7017-453A-8C0E-2004027AD789}" presName="hierChild6" presStyleCnt="0"/>
      <dgm:spPr/>
    </dgm:pt>
    <dgm:pt modelId="{09017E55-A9AC-4767-9802-43CE4BB1CAC1}" type="pres">
      <dgm:prSet presAssocID="{105699BB-7017-453A-8C0E-2004027AD789}" presName="hierChild7" presStyleCnt="0"/>
      <dgm:spPr/>
    </dgm:pt>
    <dgm:pt modelId="{098EF2EF-54F9-4DB9-9B90-CA77F8509B37}" type="pres">
      <dgm:prSet presAssocID="{1ACA5A08-FB34-4B93-B527-18564E327613}" presName="Name111" presStyleLbl="parChTrans1D4" presStyleIdx="8" presStyleCnt="32"/>
      <dgm:spPr/>
    </dgm:pt>
    <dgm:pt modelId="{1889ECEE-51F8-4933-BE96-DDB5504919A1}" type="pres">
      <dgm:prSet presAssocID="{B146A1B1-B0D4-43AF-9F61-DBA9336A534C}" presName="hierRoot3" presStyleCnt="0">
        <dgm:presLayoutVars>
          <dgm:hierBranch val="init"/>
        </dgm:presLayoutVars>
      </dgm:prSet>
      <dgm:spPr/>
    </dgm:pt>
    <dgm:pt modelId="{E85A4D0B-20D0-4C98-91B0-851AC7B9BFDF}" type="pres">
      <dgm:prSet presAssocID="{B146A1B1-B0D4-43AF-9F61-DBA9336A534C}" presName="rootComposite3" presStyleCnt="0"/>
      <dgm:spPr/>
    </dgm:pt>
    <dgm:pt modelId="{0922FE8B-DF89-4405-8D8B-F8F3C875E2DD}" type="pres">
      <dgm:prSet presAssocID="{B146A1B1-B0D4-43AF-9F61-DBA9336A534C}" presName="rootText3" presStyleLbl="asst1" presStyleIdx="10" presStyleCnt="50">
        <dgm:presLayoutVars>
          <dgm:chPref val="3"/>
        </dgm:presLayoutVars>
      </dgm:prSet>
      <dgm:spPr/>
    </dgm:pt>
    <dgm:pt modelId="{668A8947-A38B-435F-9375-33A1F548AD46}" type="pres">
      <dgm:prSet presAssocID="{B146A1B1-B0D4-43AF-9F61-DBA9336A534C}" presName="rootConnector3" presStyleLbl="asst1" presStyleIdx="10" presStyleCnt="50"/>
      <dgm:spPr/>
    </dgm:pt>
    <dgm:pt modelId="{85322F85-0272-4FC7-86DE-F7E4CD155D63}" type="pres">
      <dgm:prSet presAssocID="{B146A1B1-B0D4-43AF-9F61-DBA9336A534C}" presName="hierChild6" presStyleCnt="0"/>
      <dgm:spPr/>
    </dgm:pt>
    <dgm:pt modelId="{750BD3E6-85C3-4628-AF0E-6405B5019BA0}" type="pres">
      <dgm:prSet presAssocID="{B146A1B1-B0D4-43AF-9F61-DBA9336A534C}" presName="hierChild7" presStyleCnt="0"/>
      <dgm:spPr/>
    </dgm:pt>
    <dgm:pt modelId="{940D5A6A-3D20-4AF7-A598-183C785A991B}" type="pres">
      <dgm:prSet presAssocID="{46C21EAD-A920-4646-8331-AAC76B296F08}" presName="Name111" presStyleLbl="parChTrans1D4" presStyleIdx="9" presStyleCnt="32"/>
      <dgm:spPr/>
    </dgm:pt>
    <dgm:pt modelId="{A02C4304-2B2A-4D66-A0B5-1E92C3A9B692}" type="pres">
      <dgm:prSet presAssocID="{F1C186BE-BD2A-4C33-BAA2-8C22BA45FE1C}" presName="hierRoot3" presStyleCnt="0">
        <dgm:presLayoutVars>
          <dgm:hierBranch val="init"/>
        </dgm:presLayoutVars>
      </dgm:prSet>
      <dgm:spPr/>
    </dgm:pt>
    <dgm:pt modelId="{A934E634-37D3-4B99-85C9-3B7235C81BB5}" type="pres">
      <dgm:prSet presAssocID="{F1C186BE-BD2A-4C33-BAA2-8C22BA45FE1C}" presName="rootComposite3" presStyleCnt="0"/>
      <dgm:spPr/>
    </dgm:pt>
    <dgm:pt modelId="{BCFCD26C-86D8-4D7F-B57A-880FC9A97A3F}" type="pres">
      <dgm:prSet presAssocID="{F1C186BE-BD2A-4C33-BAA2-8C22BA45FE1C}" presName="rootText3" presStyleLbl="asst1" presStyleIdx="11" presStyleCnt="50">
        <dgm:presLayoutVars>
          <dgm:chPref val="3"/>
        </dgm:presLayoutVars>
      </dgm:prSet>
      <dgm:spPr/>
    </dgm:pt>
    <dgm:pt modelId="{6B83C2E2-791C-4166-B03A-F42D6D25230D}" type="pres">
      <dgm:prSet presAssocID="{F1C186BE-BD2A-4C33-BAA2-8C22BA45FE1C}" presName="rootConnector3" presStyleLbl="asst1" presStyleIdx="11" presStyleCnt="50"/>
      <dgm:spPr/>
    </dgm:pt>
    <dgm:pt modelId="{8117AC7E-F658-41AD-8E54-EF2799434183}" type="pres">
      <dgm:prSet presAssocID="{F1C186BE-BD2A-4C33-BAA2-8C22BA45FE1C}" presName="hierChild6" presStyleCnt="0"/>
      <dgm:spPr/>
    </dgm:pt>
    <dgm:pt modelId="{ABEA41C1-9F3B-47D6-B1E9-0AB9D104F6EA}" type="pres">
      <dgm:prSet presAssocID="{F1C186BE-BD2A-4C33-BAA2-8C22BA45FE1C}" presName="hierChild7" presStyleCnt="0"/>
      <dgm:spPr/>
    </dgm:pt>
    <dgm:pt modelId="{88BEF9BE-BD95-49C8-BC77-2259BEFB9056}" type="pres">
      <dgm:prSet presAssocID="{D7FB8382-77BA-4D1C-BA5F-39BCA282884D}" presName="Name111" presStyleLbl="parChTrans1D4" presStyleIdx="10" presStyleCnt="32"/>
      <dgm:spPr/>
    </dgm:pt>
    <dgm:pt modelId="{1E6786F4-574A-4F50-8103-9BABDBB530E9}" type="pres">
      <dgm:prSet presAssocID="{275D6578-A6C0-4038-AA6E-BAF2BF3B0470}" presName="hierRoot3" presStyleCnt="0">
        <dgm:presLayoutVars>
          <dgm:hierBranch val="init"/>
        </dgm:presLayoutVars>
      </dgm:prSet>
      <dgm:spPr/>
    </dgm:pt>
    <dgm:pt modelId="{BFD59D70-1A8B-43E6-A0A4-EBAA09C5BF39}" type="pres">
      <dgm:prSet presAssocID="{275D6578-A6C0-4038-AA6E-BAF2BF3B0470}" presName="rootComposite3" presStyleCnt="0"/>
      <dgm:spPr/>
    </dgm:pt>
    <dgm:pt modelId="{E51E6F38-46A5-4263-9055-A1AEB09CD03A}" type="pres">
      <dgm:prSet presAssocID="{275D6578-A6C0-4038-AA6E-BAF2BF3B0470}" presName="rootText3" presStyleLbl="asst1" presStyleIdx="12" presStyleCnt="50">
        <dgm:presLayoutVars>
          <dgm:chPref val="3"/>
        </dgm:presLayoutVars>
      </dgm:prSet>
      <dgm:spPr/>
    </dgm:pt>
    <dgm:pt modelId="{537DB5FB-5D30-4BFC-B4B9-2FBB575FA24A}" type="pres">
      <dgm:prSet presAssocID="{275D6578-A6C0-4038-AA6E-BAF2BF3B0470}" presName="rootConnector3" presStyleLbl="asst1" presStyleIdx="12" presStyleCnt="50"/>
      <dgm:spPr/>
    </dgm:pt>
    <dgm:pt modelId="{47793928-2EB7-415B-96B0-96AC361D6FB1}" type="pres">
      <dgm:prSet presAssocID="{275D6578-A6C0-4038-AA6E-BAF2BF3B0470}" presName="hierChild6" presStyleCnt="0"/>
      <dgm:spPr/>
    </dgm:pt>
    <dgm:pt modelId="{D5655793-2341-436E-AC87-69F623830C00}" type="pres">
      <dgm:prSet presAssocID="{275D6578-A6C0-4038-AA6E-BAF2BF3B0470}" presName="hierChild7" presStyleCnt="0"/>
      <dgm:spPr/>
    </dgm:pt>
    <dgm:pt modelId="{9566F6EE-4358-4C72-A5E0-69FB940F8986}" type="pres">
      <dgm:prSet presAssocID="{1275C6AF-D6DB-42CA-91E1-614D01323013}" presName="Name111" presStyleLbl="parChTrans1D4" presStyleIdx="11" presStyleCnt="32"/>
      <dgm:spPr/>
    </dgm:pt>
    <dgm:pt modelId="{FFDA8AF5-959B-4008-A629-49FE40AD0E99}" type="pres">
      <dgm:prSet presAssocID="{E0ED939F-CDDA-4743-843F-304C40BEDDFE}" presName="hierRoot3" presStyleCnt="0">
        <dgm:presLayoutVars>
          <dgm:hierBranch val="init"/>
        </dgm:presLayoutVars>
      </dgm:prSet>
      <dgm:spPr/>
    </dgm:pt>
    <dgm:pt modelId="{3098443A-8966-431F-8ED6-7FCB3E83F88C}" type="pres">
      <dgm:prSet presAssocID="{E0ED939F-CDDA-4743-843F-304C40BEDDFE}" presName="rootComposite3" presStyleCnt="0"/>
      <dgm:spPr/>
    </dgm:pt>
    <dgm:pt modelId="{1005FA76-D947-46F8-8000-A279BD4348DD}" type="pres">
      <dgm:prSet presAssocID="{E0ED939F-CDDA-4743-843F-304C40BEDDFE}" presName="rootText3" presStyleLbl="asst1" presStyleIdx="13" presStyleCnt="50">
        <dgm:presLayoutVars>
          <dgm:chPref val="3"/>
        </dgm:presLayoutVars>
      </dgm:prSet>
      <dgm:spPr/>
    </dgm:pt>
    <dgm:pt modelId="{226FC570-8666-4E17-822A-229712F04EEC}" type="pres">
      <dgm:prSet presAssocID="{E0ED939F-CDDA-4743-843F-304C40BEDDFE}" presName="rootConnector3" presStyleLbl="asst1" presStyleIdx="13" presStyleCnt="50"/>
      <dgm:spPr/>
    </dgm:pt>
    <dgm:pt modelId="{032BE594-115C-477F-9BC1-846C3D972AAF}" type="pres">
      <dgm:prSet presAssocID="{E0ED939F-CDDA-4743-843F-304C40BEDDFE}" presName="hierChild6" presStyleCnt="0"/>
      <dgm:spPr/>
    </dgm:pt>
    <dgm:pt modelId="{3DBBC284-3E21-4A04-AB6A-DDFBC342B1BA}" type="pres">
      <dgm:prSet presAssocID="{E0ED939F-CDDA-4743-843F-304C40BEDDFE}" presName="hierChild7" presStyleCnt="0"/>
      <dgm:spPr/>
    </dgm:pt>
    <dgm:pt modelId="{405F0C65-22C7-4A10-8FEE-FF5ECF0F94F5}" type="pres">
      <dgm:prSet presAssocID="{AB15E678-6BAE-4D6A-99C7-6E838A552F9B}" presName="Name111" presStyleLbl="parChTrans1D2" presStyleIdx="1" presStyleCnt="7"/>
      <dgm:spPr/>
    </dgm:pt>
    <dgm:pt modelId="{4E1805A4-94D7-4872-ACE4-E0BCA7259D70}" type="pres">
      <dgm:prSet presAssocID="{57178ABE-A017-45D8-9354-71432AE8CB88}" presName="hierRoot3" presStyleCnt="0">
        <dgm:presLayoutVars>
          <dgm:hierBranch val="init"/>
        </dgm:presLayoutVars>
      </dgm:prSet>
      <dgm:spPr/>
    </dgm:pt>
    <dgm:pt modelId="{2EB81CCC-3817-44B9-8137-823EED3EF756}" type="pres">
      <dgm:prSet presAssocID="{57178ABE-A017-45D8-9354-71432AE8CB88}" presName="rootComposite3" presStyleCnt="0"/>
      <dgm:spPr/>
    </dgm:pt>
    <dgm:pt modelId="{1A5F4A39-3F72-454B-8E34-BA033BF3C5E1}" type="pres">
      <dgm:prSet presAssocID="{57178ABE-A017-45D8-9354-71432AE8CB88}" presName="rootText3" presStyleLbl="asst1" presStyleIdx="14" presStyleCnt="50">
        <dgm:presLayoutVars>
          <dgm:chPref val="3"/>
        </dgm:presLayoutVars>
      </dgm:prSet>
      <dgm:spPr/>
    </dgm:pt>
    <dgm:pt modelId="{B1709F27-9F7A-41B5-8C1E-08B9561462CF}" type="pres">
      <dgm:prSet presAssocID="{57178ABE-A017-45D8-9354-71432AE8CB88}" presName="rootConnector3" presStyleLbl="asst1" presStyleIdx="14" presStyleCnt="50"/>
      <dgm:spPr/>
    </dgm:pt>
    <dgm:pt modelId="{3CBB8D2C-D4EF-48E5-8073-CFC51627524C}" type="pres">
      <dgm:prSet presAssocID="{57178ABE-A017-45D8-9354-71432AE8CB88}" presName="hierChild6" presStyleCnt="0"/>
      <dgm:spPr/>
    </dgm:pt>
    <dgm:pt modelId="{D3A8F669-6C5C-4E3A-BD59-437B129D378F}" type="pres">
      <dgm:prSet presAssocID="{57178ABE-A017-45D8-9354-71432AE8CB88}" presName="hierChild7" presStyleCnt="0"/>
      <dgm:spPr/>
    </dgm:pt>
    <dgm:pt modelId="{D8263A46-6000-40E8-8909-48A87AEDA582}" type="pres">
      <dgm:prSet presAssocID="{90DCFF90-B9BD-499B-B9FE-019A7C276CB4}" presName="Name111" presStyleLbl="parChTrans1D3" presStyleIdx="1" presStyleCnt="11"/>
      <dgm:spPr/>
    </dgm:pt>
    <dgm:pt modelId="{0F9CD4E6-DC1A-4A86-8D69-EC7D441B4F25}" type="pres">
      <dgm:prSet presAssocID="{EC79ACA4-03F9-443C-9782-38DADB913262}" presName="hierRoot3" presStyleCnt="0">
        <dgm:presLayoutVars>
          <dgm:hierBranch val="init"/>
        </dgm:presLayoutVars>
      </dgm:prSet>
      <dgm:spPr/>
    </dgm:pt>
    <dgm:pt modelId="{A63FEFA1-9FC4-4B56-A855-2C46C2536E68}" type="pres">
      <dgm:prSet presAssocID="{EC79ACA4-03F9-443C-9782-38DADB913262}" presName="rootComposite3" presStyleCnt="0"/>
      <dgm:spPr/>
    </dgm:pt>
    <dgm:pt modelId="{7C453B80-2575-4477-8225-282BC5C3B02F}" type="pres">
      <dgm:prSet presAssocID="{EC79ACA4-03F9-443C-9782-38DADB913262}" presName="rootText3" presStyleLbl="asst1" presStyleIdx="15" presStyleCnt="50">
        <dgm:presLayoutVars>
          <dgm:chPref val="3"/>
        </dgm:presLayoutVars>
      </dgm:prSet>
      <dgm:spPr/>
    </dgm:pt>
    <dgm:pt modelId="{843863CD-4836-4135-9668-97550F9AFA14}" type="pres">
      <dgm:prSet presAssocID="{EC79ACA4-03F9-443C-9782-38DADB913262}" presName="rootConnector3" presStyleLbl="asst1" presStyleIdx="15" presStyleCnt="50"/>
      <dgm:spPr/>
    </dgm:pt>
    <dgm:pt modelId="{4D235D28-9C58-49DC-845E-2AD72F359C07}" type="pres">
      <dgm:prSet presAssocID="{EC79ACA4-03F9-443C-9782-38DADB913262}" presName="hierChild6" presStyleCnt="0"/>
      <dgm:spPr/>
    </dgm:pt>
    <dgm:pt modelId="{B7F2378F-4544-4112-85FF-278DEA5CA78D}" type="pres">
      <dgm:prSet presAssocID="{EC79ACA4-03F9-443C-9782-38DADB913262}" presName="hierChild7" presStyleCnt="0"/>
      <dgm:spPr/>
    </dgm:pt>
    <dgm:pt modelId="{2B9A6652-0CDC-4A06-8130-3523581C7640}" type="pres">
      <dgm:prSet presAssocID="{E423D0F6-8CED-4F3F-9A84-93E0370E44A7}" presName="Name111" presStyleLbl="parChTrans1D4" presStyleIdx="12" presStyleCnt="32"/>
      <dgm:spPr/>
    </dgm:pt>
    <dgm:pt modelId="{E44BC461-30C2-4362-96E6-D08763713B9A}" type="pres">
      <dgm:prSet presAssocID="{CCC2EB33-60ED-4872-98F3-0FFD00EF13A0}" presName="hierRoot3" presStyleCnt="0">
        <dgm:presLayoutVars>
          <dgm:hierBranch val="init"/>
        </dgm:presLayoutVars>
      </dgm:prSet>
      <dgm:spPr/>
    </dgm:pt>
    <dgm:pt modelId="{3B9251BB-4AC3-41F0-B5CF-12592F207729}" type="pres">
      <dgm:prSet presAssocID="{CCC2EB33-60ED-4872-98F3-0FFD00EF13A0}" presName="rootComposite3" presStyleCnt="0"/>
      <dgm:spPr/>
    </dgm:pt>
    <dgm:pt modelId="{CFFB4314-3114-427D-9439-8EE9BFA47093}" type="pres">
      <dgm:prSet presAssocID="{CCC2EB33-60ED-4872-98F3-0FFD00EF13A0}" presName="rootText3" presStyleLbl="asst1" presStyleIdx="16" presStyleCnt="50">
        <dgm:presLayoutVars>
          <dgm:chPref val="3"/>
        </dgm:presLayoutVars>
      </dgm:prSet>
      <dgm:spPr/>
    </dgm:pt>
    <dgm:pt modelId="{BEB93244-3355-4351-ABC6-45C93C1A7BE4}" type="pres">
      <dgm:prSet presAssocID="{CCC2EB33-60ED-4872-98F3-0FFD00EF13A0}" presName="rootConnector3" presStyleLbl="asst1" presStyleIdx="16" presStyleCnt="50"/>
      <dgm:spPr/>
    </dgm:pt>
    <dgm:pt modelId="{A3FA42AA-5571-4A00-A3D1-A8169E881DC8}" type="pres">
      <dgm:prSet presAssocID="{CCC2EB33-60ED-4872-98F3-0FFD00EF13A0}" presName="hierChild6" presStyleCnt="0"/>
      <dgm:spPr/>
    </dgm:pt>
    <dgm:pt modelId="{A4711062-D469-4C84-9DD3-CB6A499AAB32}" type="pres">
      <dgm:prSet presAssocID="{CCC2EB33-60ED-4872-98F3-0FFD00EF13A0}" presName="hierChild7" presStyleCnt="0"/>
      <dgm:spPr/>
    </dgm:pt>
    <dgm:pt modelId="{1D04A93D-63FE-4ED7-BC5D-79850A2E6AE1}" type="pres">
      <dgm:prSet presAssocID="{0E0F7677-F927-426F-933F-C7759496133D}" presName="Name111" presStyleLbl="parChTrans1D4" presStyleIdx="13" presStyleCnt="32"/>
      <dgm:spPr/>
    </dgm:pt>
    <dgm:pt modelId="{35D34483-7B98-406B-BCB9-4FA64FB581E5}" type="pres">
      <dgm:prSet presAssocID="{AAD5DB4F-B470-4935-9FA1-84FFF055E1E1}" presName="hierRoot3" presStyleCnt="0">
        <dgm:presLayoutVars>
          <dgm:hierBranch val="init"/>
        </dgm:presLayoutVars>
      </dgm:prSet>
      <dgm:spPr/>
    </dgm:pt>
    <dgm:pt modelId="{5D050106-3047-4CB0-A7F9-D29E8005D2AB}" type="pres">
      <dgm:prSet presAssocID="{AAD5DB4F-B470-4935-9FA1-84FFF055E1E1}" presName="rootComposite3" presStyleCnt="0"/>
      <dgm:spPr/>
    </dgm:pt>
    <dgm:pt modelId="{5AEF1B41-FBF0-46FE-8187-960FE966BE9B}" type="pres">
      <dgm:prSet presAssocID="{AAD5DB4F-B470-4935-9FA1-84FFF055E1E1}" presName="rootText3" presStyleLbl="asst1" presStyleIdx="17" presStyleCnt="50">
        <dgm:presLayoutVars>
          <dgm:chPref val="3"/>
        </dgm:presLayoutVars>
      </dgm:prSet>
      <dgm:spPr/>
    </dgm:pt>
    <dgm:pt modelId="{ADC7B2D3-EE10-4AE2-947F-FE856394553B}" type="pres">
      <dgm:prSet presAssocID="{AAD5DB4F-B470-4935-9FA1-84FFF055E1E1}" presName="rootConnector3" presStyleLbl="asst1" presStyleIdx="17" presStyleCnt="50"/>
      <dgm:spPr/>
    </dgm:pt>
    <dgm:pt modelId="{DB986778-49A5-46E0-A537-82E64E7C0850}" type="pres">
      <dgm:prSet presAssocID="{AAD5DB4F-B470-4935-9FA1-84FFF055E1E1}" presName="hierChild6" presStyleCnt="0"/>
      <dgm:spPr/>
    </dgm:pt>
    <dgm:pt modelId="{3C209095-DA72-47C7-8910-83B1DAD8A49A}" type="pres">
      <dgm:prSet presAssocID="{AAD5DB4F-B470-4935-9FA1-84FFF055E1E1}" presName="hierChild7" presStyleCnt="0"/>
      <dgm:spPr/>
    </dgm:pt>
    <dgm:pt modelId="{3B8B80CA-A300-4E85-AD7F-DE2B7485EAFA}" type="pres">
      <dgm:prSet presAssocID="{897CE3CE-C73F-4950-BB70-A9A2F12F29C1}" presName="Name111" presStyleLbl="parChTrans1D4" presStyleIdx="14" presStyleCnt="32"/>
      <dgm:spPr/>
    </dgm:pt>
    <dgm:pt modelId="{00086CBD-24BD-4163-B8D3-B7BD4174E81C}" type="pres">
      <dgm:prSet presAssocID="{7A35A079-E45F-4CB2-8E3A-46407BA36BDD}" presName="hierRoot3" presStyleCnt="0">
        <dgm:presLayoutVars>
          <dgm:hierBranch val="init"/>
        </dgm:presLayoutVars>
      </dgm:prSet>
      <dgm:spPr/>
    </dgm:pt>
    <dgm:pt modelId="{95E50BD8-A706-45EF-8D89-D57085AC0A00}" type="pres">
      <dgm:prSet presAssocID="{7A35A079-E45F-4CB2-8E3A-46407BA36BDD}" presName="rootComposite3" presStyleCnt="0"/>
      <dgm:spPr/>
    </dgm:pt>
    <dgm:pt modelId="{2F5DA395-98D7-4FE9-ADDD-B78A90D4D5C8}" type="pres">
      <dgm:prSet presAssocID="{7A35A079-E45F-4CB2-8E3A-46407BA36BDD}" presName="rootText3" presStyleLbl="asst1" presStyleIdx="18" presStyleCnt="50">
        <dgm:presLayoutVars>
          <dgm:chPref val="3"/>
        </dgm:presLayoutVars>
      </dgm:prSet>
      <dgm:spPr/>
    </dgm:pt>
    <dgm:pt modelId="{D1CA009F-84BB-4814-85E3-0F2600BA9EED}" type="pres">
      <dgm:prSet presAssocID="{7A35A079-E45F-4CB2-8E3A-46407BA36BDD}" presName="rootConnector3" presStyleLbl="asst1" presStyleIdx="18" presStyleCnt="50"/>
      <dgm:spPr/>
    </dgm:pt>
    <dgm:pt modelId="{6796FD29-F065-4A29-8C7D-ECB80E4539DC}" type="pres">
      <dgm:prSet presAssocID="{7A35A079-E45F-4CB2-8E3A-46407BA36BDD}" presName="hierChild6" presStyleCnt="0"/>
      <dgm:spPr/>
    </dgm:pt>
    <dgm:pt modelId="{1727FA20-F82B-414A-A188-38F991C33AD4}" type="pres">
      <dgm:prSet presAssocID="{7A35A079-E45F-4CB2-8E3A-46407BA36BDD}" presName="hierChild7" presStyleCnt="0"/>
      <dgm:spPr/>
    </dgm:pt>
    <dgm:pt modelId="{37C7BC80-7487-400F-942E-1D4D3EBF3734}" type="pres">
      <dgm:prSet presAssocID="{6F9935B6-B76B-4F94-BE7E-228C22706ABF}" presName="Name111" presStyleLbl="parChTrans1D2" presStyleIdx="2" presStyleCnt="7"/>
      <dgm:spPr/>
    </dgm:pt>
    <dgm:pt modelId="{B15C4BAA-1D64-42AD-A607-46052394DA97}" type="pres">
      <dgm:prSet presAssocID="{F4555AF6-45CD-4C98-8ED0-75426DB0E00B}" presName="hierRoot3" presStyleCnt="0">
        <dgm:presLayoutVars>
          <dgm:hierBranch val="init"/>
        </dgm:presLayoutVars>
      </dgm:prSet>
      <dgm:spPr/>
    </dgm:pt>
    <dgm:pt modelId="{31FEC86A-05D8-4023-A056-3556D3C3E58F}" type="pres">
      <dgm:prSet presAssocID="{F4555AF6-45CD-4C98-8ED0-75426DB0E00B}" presName="rootComposite3" presStyleCnt="0"/>
      <dgm:spPr/>
    </dgm:pt>
    <dgm:pt modelId="{7B729E8C-5D0D-4C65-A18C-D77CE62B6E3D}" type="pres">
      <dgm:prSet presAssocID="{F4555AF6-45CD-4C98-8ED0-75426DB0E00B}" presName="rootText3" presStyleLbl="asst1" presStyleIdx="19" presStyleCnt="50">
        <dgm:presLayoutVars>
          <dgm:chPref val="3"/>
        </dgm:presLayoutVars>
      </dgm:prSet>
      <dgm:spPr/>
    </dgm:pt>
    <dgm:pt modelId="{7966AC9D-8D21-4573-ABE4-FD17B8A3A950}" type="pres">
      <dgm:prSet presAssocID="{F4555AF6-45CD-4C98-8ED0-75426DB0E00B}" presName="rootConnector3" presStyleLbl="asst1" presStyleIdx="19" presStyleCnt="50"/>
      <dgm:spPr/>
    </dgm:pt>
    <dgm:pt modelId="{F074DA1D-3F8B-44DC-BD56-DFF77AE07C87}" type="pres">
      <dgm:prSet presAssocID="{F4555AF6-45CD-4C98-8ED0-75426DB0E00B}" presName="hierChild6" presStyleCnt="0"/>
      <dgm:spPr/>
    </dgm:pt>
    <dgm:pt modelId="{6F8F2529-FBB2-478F-9C12-894EA7F1D89B}" type="pres">
      <dgm:prSet presAssocID="{F4555AF6-45CD-4C98-8ED0-75426DB0E00B}" presName="hierChild7" presStyleCnt="0"/>
      <dgm:spPr/>
    </dgm:pt>
    <dgm:pt modelId="{71748AAD-9CFD-4E76-8681-C69FB598D6C6}" type="pres">
      <dgm:prSet presAssocID="{15728E7A-B3F4-4846-9859-011F8F042136}" presName="Name111" presStyleLbl="parChTrans1D3" presStyleIdx="2" presStyleCnt="11"/>
      <dgm:spPr/>
    </dgm:pt>
    <dgm:pt modelId="{A081337A-BCA2-4BA9-A6AC-251A053F9B12}" type="pres">
      <dgm:prSet presAssocID="{E36657BB-C992-457D-ABD4-294FF0D9E0B9}" presName="hierRoot3" presStyleCnt="0">
        <dgm:presLayoutVars>
          <dgm:hierBranch val="init"/>
        </dgm:presLayoutVars>
      </dgm:prSet>
      <dgm:spPr/>
    </dgm:pt>
    <dgm:pt modelId="{1C09FF85-F018-43CA-BDE7-5DADDA0542CF}" type="pres">
      <dgm:prSet presAssocID="{E36657BB-C992-457D-ABD4-294FF0D9E0B9}" presName="rootComposite3" presStyleCnt="0"/>
      <dgm:spPr/>
    </dgm:pt>
    <dgm:pt modelId="{CBC61EC5-8357-41D5-A566-A8644C9E413A}" type="pres">
      <dgm:prSet presAssocID="{E36657BB-C992-457D-ABD4-294FF0D9E0B9}" presName="rootText3" presStyleLbl="asst1" presStyleIdx="20" presStyleCnt="50">
        <dgm:presLayoutVars>
          <dgm:chPref val="3"/>
        </dgm:presLayoutVars>
      </dgm:prSet>
      <dgm:spPr/>
    </dgm:pt>
    <dgm:pt modelId="{C1082ACE-4B57-4223-B5E4-93B6C7F0399C}" type="pres">
      <dgm:prSet presAssocID="{E36657BB-C992-457D-ABD4-294FF0D9E0B9}" presName="rootConnector3" presStyleLbl="asst1" presStyleIdx="20" presStyleCnt="50"/>
      <dgm:spPr/>
    </dgm:pt>
    <dgm:pt modelId="{A010814C-0C13-4886-991D-EEDB6B1E328E}" type="pres">
      <dgm:prSet presAssocID="{E36657BB-C992-457D-ABD4-294FF0D9E0B9}" presName="hierChild6" presStyleCnt="0"/>
      <dgm:spPr/>
    </dgm:pt>
    <dgm:pt modelId="{40DC7726-BDEC-46B2-883A-6118B3C3E3E6}" type="pres">
      <dgm:prSet presAssocID="{E36657BB-C992-457D-ABD4-294FF0D9E0B9}" presName="hierChild7" presStyleCnt="0"/>
      <dgm:spPr/>
    </dgm:pt>
    <dgm:pt modelId="{D3CCF87E-6C72-43B2-97D4-4E82C64CD863}" type="pres">
      <dgm:prSet presAssocID="{3BE59F7A-45B6-4CE6-B638-4FB12D537F41}" presName="Name111" presStyleLbl="parChTrans1D4" presStyleIdx="15" presStyleCnt="32"/>
      <dgm:spPr/>
    </dgm:pt>
    <dgm:pt modelId="{BE619F38-D364-4CA2-92BD-A37E50089B16}" type="pres">
      <dgm:prSet presAssocID="{678E8F72-3967-48CC-9A5A-BD97DEB27994}" presName="hierRoot3" presStyleCnt="0">
        <dgm:presLayoutVars>
          <dgm:hierBranch val="init"/>
        </dgm:presLayoutVars>
      </dgm:prSet>
      <dgm:spPr/>
    </dgm:pt>
    <dgm:pt modelId="{46143E3E-EBF0-4513-970C-873B7113E69B}" type="pres">
      <dgm:prSet presAssocID="{678E8F72-3967-48CC-9A5A-BD97DEB27994}" presName="rootComposite3" presStyleCnt="0"/>
      <dgm:spPr/>
    </dgm:pt>
    <dgm:pt modelId="{551598E9-034F-4447-97E1-782205478AE8}" type="pres">
      <dgm:prSet presAssocID="{678E8F72-3967-48CC-9A5A-BD97DEB27994}" presName="rootText3" presStyleLbl="asst1" presStyleIdx="21" presStyleCnt="50">
        <dgm:presLayoutVars>
          <dgm:chPref val="3"/>
        </dgm:presLayoutVars>
      </dgm:prSet>
      <dgm:spPr/>
    </dgm:pt>
    <dgm:pt modelId="{1A880197-E40B-48B6-A00E-3B1B844CF43E}" type="pres">
      <dgm:prSet presAssocID="{678E8F72-3967-48CC-9A5A-BD97DEB27994}" presName="rootConnector3" presStyleLbl="asst1" presStyleIdx="21" presStyleCnt="50"/>
      <dgm:spPr/>
    </dgm:pt>
    <dgm:pt modelId="{6B2781D0-0F20-47A0-87E8-3283D1F5226D}" type="pres">
      <dgm:prSet presAssocID="{678E8F72-3967-48CC-9A5A-BD97DEB27994}" presName="hierChild6" presStyleCnt="0"/>
      <dgm:spPr/>
    </dgm:pt>
    <dgm:pt modelId="{65C32F59-1011-4384-A146-AA3B6F312DD0}" type="pres">
      <dgm:prSet presAssocID="{678E8F72-3967-48CC-9A5A-BD97DEB27994}" presName="hierChild7" presStyleCnt="0"/>
      <dgm:spPr/>
    </dgm:pt>
    <dgm:pt modelId="{9DA744D5-350D-4A69-A847-EB442D828B83}" type="pres">
      <dgm:prSet presAssocID="{E2B40DA0-67AF-4A83-9084-E878E7DAD26A}" presName="Name111" presStyleLbl="parChTrans1D4" presStyleIdx="16" presStyleCnt="32"/>
      <dgm:spPr/>
    </dgm:pt>
    <dgm:pt modelId="{C8A45D8E-C54E-47FE-8ADD-C2263008F577}" type="pres">
      <dgm:prSet presAssocID="{C87D81A1-6CC8-4DCA-BD15-B97D48806961}" presName="hierRoot3" presStyleCnt="0">
        <dgm:presLayoutVars>
          <dgm:hierBranch val="init"/>
        </dgm:presLayoutVars>
      </dgm:prSet>
      <dgm:spPr/>
    </dgm:pt>
    <dgm:pt modelId="{9E5F3E62-0BC8-4BA1-937D-5C3F1F9DA3AE}" type="pres">
      <dgm:prSet presAssocID="{C87D81A1-6CC8-4DCA-BD15-B97D48806961}" presName="rootComposite3" presStyleCnt="0"/>
      <dgm:spPr/>
    </dgm:pt>
    <dgm:pt modelId="{05121054-EFD6-49CC-81C8-AF91D8C37724}" type="pres">
      <dgm:prSet presAssocID="{C87D81A1-6CC8-4DCA-BD15-B97D48806961}" presName="rootText3" presStyleLbl="asst1" presStyleIdx="22" presStyleCnt="50">
        <dgm:presLayoutVars>
          <dgm:chPref val="3"/>
        </dgm:presLayoutVars>
      </dgm:prSet>
      <dgm:spPr/>
    </dgm:pt>
    <dgm:pt modelId="{774BED4D-5A96-4C60-885C-497ACC6441F2}" type="pres">
      <dgm:prSet presAssocID="{C87D81A1-6CC8-4DCA-BD15-B97D48806961}" presName="rootConnector3" presStyleLbl="asst1" presStyleIdx="22" presStyleCnt="50"/>
      <dgm:spPr/>
    </dgm:pt>
    <dgm:pt modelId="{B9BB1E45-A877-4507-8CD3-439C79929DB4}" type="pres">
      <dgm:prSet presAssocID="{C87D81A1-6CC8-4DCA-BD15-B97D48806961}" presName="hierChild6" presStyleCnt="0"/>
      <dgm:spPr/>
    </dgm:pt>
    <dgm:pt modelId="{443BECE6-916E-4C24-A631-3C96186844D9}" type="pres">
      <dgm:prSet presAssocID="{C87D81A1-6CC8-4DCA-BD15-B97D48806961}" presName="hierChild7" presStyleCnt="0"/>
      <dgm:spPr/>
    </dgm:pt>
    <dgm:pt modelId="{DF8E89CD-BF8E-47B8-BE68-B8E177AB7234}" type="pres">
      <dgm:prSet presAssocID="{D1B5A967-3CEB-46AD-BF90-D273A6B14619}" presName="Name111" presStyleLbl="parChTrans1D4" presStyleIdx="17" presStyleCnt="32"/>
      <dgm:spPr/>
    </dgm:pt>
    <dgm:pt modelId="{AB169289-E06F-4D06-978E-A5F2981C357B}" type="pres">
      <dgm:prSet presAssocID="{AA8F3353-CF59-4492-826B-98B162F4CD24}" presName="hierRoot3" presStyleCnt="0">
        <dgm:presLayoutVars>
          <dgm:hierBranch val="init"/>
        </dgm:presLayoutVars>
      </dgm:prSet>
      <dgm:spPr/>
    </dgm:pt>
    <dgm:pt modelId="{ABC436B1-A4CF-4029-AA69-4B0AC5F38EC5}" type="pres">
      <dgm:prSet presAssocID="{AA8F3353-CF59-4492-826B-98B162F4CD24}" presName="rootComposite3" presStyleCnt="0"/>
      <dgm:spPr/>
    </dgm:pt>
    <dgm:pt modelId="{059FBCEB-C1E8-4D3B-AEFC-9AF2EAB5A0C0}" type="pres">
      <dgm:prSet presAssocID="{AA8F3353-CF59-4492-826B-98B162F4CD24}" presName="rootText3" presStyleLbl="asst1" presStyleIdx="23" presStyleCnt="50">
        <dgm:presLayoutVars>
          <dgm:chPref val="3"/>
        </dgm:presLayoutVars>
      </dgm:prSet>
      <dgm:spPr/>
    </dgm:pt>
    <dgm:pt modelId="{11BC200D-0CDD-48A9-8270-990285883250}" type="pres">
      <dgm:prSet presAssocID="{AA8F3353-CF59-4492-826B-98B162F4CD24}" presName="rootConnector3" presStyleLbl="asst1" presStyleIdx="23" presStyleCnt="50"/>
      <dgm:spPr/>
    </dgm:pt>
    <dgm:pt modelId="{4108A0F4-DC73-4E59-8BC6-11F495CE5EC4}" type="pres">
      <dgm:prSet presAssocID="{AA8F3353-CF59-4492-826B-98B162F4CD24}" presName="hierChild6" presStyleCnt="0"/>
      <dgm:spPr/>
    </dgm:pt>
    <dgm:pt modelId="{D389714B-0B78-4266-8CF9-C2B7285D005D}" type="pres">
      <dgm:prSet presAssocID="{AA8F3353-CF59-4492-826B-98B162F4CD24}" presName="hierChild7" presStyleCnt="0"/>
      <dgm:spPr/>
    </dgm:pt>
    <dgm:pt modelId="{6A7C5EC1-5A17-46BD-B28A-0E77CB3F5AE0}" type="pres">
      <dgm:prSet presAssocID="{B2206A5F-C5A8-4377-AEBE-B9CA5071E7D3}" presName="Name111" presStyleLbl="parChTrans1D4" presStyleIdx="18" presStyleCnt="32"/>
      <dgm:spPr/>
    </dgm:pt>
    <dgm:pt modelId="{7D4F22CF-DBE2-49C3-A353-D134EC92A7C8}" type="pres">
      <dgm:prSet presAssocID="{8F25F80D-4148-4172-8A18-DB868B5E04E8}" presName="hierRoot3" presStyleCnt="0">
        <dgm:presLayoutVars>
          <dgm:hierBranch val="init"/>
        </dgm:presLayoutVars>
      </dgm:prSet>
      <dgm:spPr/>
    </dgm:pt>
    <dgm:pt modelId="{0C640E40-E6B5-4503-815F-A2CAE3A9A9A5}" type="pres">
      <dgm:prSet presAssocID="{8F25F80D-4148-4172-8A18-DB868B5E04E8}" presName="rootComposite3" presStyleCnt="0"/>
      <dgm:spPr/>
    </dgm:pt>
    <dgm:pt modelId="{835FBC05-15F8-43EF-A036-E3BC2CA82BE9}" type="pres">
      <dgm:prSet presAssocID="{8F25F80D-4148-4172-8A18-DB868B5E04E8}" presName="rootText3" presStyleLbl="asst1" presStyleIdx="24" presStyleCnt="50">
        <dgm:presLayoutVars>
          <dgm:chPref val="3"/>
        </dgm:presLayoutVars>
      </dgm:prSet>
      <dgm:spPr/>
    </dgm:pt>
    <dgm:pt modelId="{5A1B7CEC-1033-4139-AA7A-0CA46EFB700D}" type="pres">
      <dgm:prSet presAssocID="{8F25F80D-4148-4172-8A18-DB868B5E04E8}" presName="rootConnector3" presStyleLbl="asst1" presStyleIdx="24" presStyleCnt="50"/>
      <dgm:spPr/>
    </dgm:pt>
    <dgm:pt modelId="{109D503A-E976-4E74-B81F-C16541A8C66E}" type="pres">
      <dgm:prSet presAssocID="{8F25F80D-4148-4172-8A18-DB868B5E04E8}" presName="hierChild6" presStyleCnt="0"/>
      <dgm:spPr/>
    </dgm:pt>
    <dgm:pt modelId="{2DB6EF81-23DD-4D57-824C-E31B7708681F}" type="pres">
      <dgm:prSet presAssocID="{8F25F80D-4148-4172-8A18-DB868B5E04E8}" presName="hierChild7" presStyleCnt="0"/>
      <dgm:spPr/>
    </dgm:pt>
    <dgm:pt modelId="{EFE6615F-D31F-4C36-B70C-2208DE3019FC}" type="pres">
      <dgm:prSet presAssocID="{370BCFBA-06A4-4104-8062-395094EC89E2}" presName="Name111" presStyleLbl="parChTrans1D4" presStyleIdx="19" presStyleCnt="32"/>
      <dgm:spPr/>
    </dgm:pt>
    <dgm:pt modelId="{2B3D3838-8B9C-4230-A930-4A86654E68C9}" type="pres">
      <dgm:prSet presAssocID="{A1CD47A1-26A2-43AA-95C3-0AE9675E5CC8}" presName="hierRoot3" presStyleCnt="0">
        <dgm:presLayoutVars>
          <dgm:hierBranch val="init"/>
        </dgm:presLayoutVars>
      </dgm:prSet>
      <dgm:spPr/>
    </dgm:pt>
    <dgm:pt modelId="{4EB7EEBD-E593-42DF-B975-478135677FFC}" type="pres">
      <dgm:prSet presAssocID="{A1CD47A1-26A2-43AA-95C3-0AE9675E5CC8}" presName="rootComposite3" presStyleCnt="0"/>
      <dgm:spPr/>
    </dgm:pt>
    <dgm:pt modelId="{E2F6B417-5BD4-4008-AAF6-B738C8BED1E8}" type="pres">
      <dgm:prSet presAssocID="{A1CD47A1-26A2-43AA-95C3-0AE9675E5CC8}" presName="rootText3" presStyleLbl="asst1" presStyleIdx="25" presStyleCnt="50">
        <dgm:presLayoutVars>
          <dgm:chPref val="3"/>
        </dgm:presLayoutVars>
      </dgm:prSet>
      <dgm:spPr/>
    </dgm:pt>
    <dgm:pt modelId="{D524F5A4-33EA-48AA-A363-575954A8203D}" type="pres">
      <dgm:prSet presAssocID="{A1CD47A1-26A2-43AA-95C3-0AE9675E5CC8}" presName="rootConnector3" presStyleLbl="asst1" presStyleIdx="25" presStyleCnt="50"/>
      <dgm:spPr/>
    </dgm:pt>
    <dgm:pt modelId="{239CDB71-084C-4A32-B528-0DA5B0E23402}" type="pres">
      <dgm:prSet presAssocID="{A1CD47A1-26A2-43AA-95C3-0AE9675E5CC8}" presName="hierChild6" presStyleCnt="0"/>
      <dgm:spPr/>
    </dgm:pt>
    <dgm:pt modelId="{83E0C910-AE58-46BD-B1A5-696E127A2842}" type="pres">
      <dgm:prSet presAssocID="{A1CD47A1-26A2-43AA-95C3-0AE9675E5CC8}" presName="hierChild7" presStyleCnt="0"/>
      <dgm:spPr/>
    </dgm:pt>
    <dgm:pt modelId="{D0839BF5-848A-4548-8D53-A40C09B050CB}" type="pres">
      <dgm:prSet presAssocID="{1B7DDC3B-5191-4D44-AA1A-57A901202772}" presName="Name111" presStyleLbl="parChTrans1D4" presStyleIdx="20" presStyleCnt="32"/>
      <dgm:spPr/>
    </dgm:pt>
    <dgm:pt modelId="{59E22F8F-9B03-481B-BD3A-C70A0F3AC604}" type="pres">
      <dgm:prSet presAssocID="{CFBBDE2F-F64F-4F41-B999-94B8508F8C57}" presName="hierRoot3" presStyleCnt="0">
        <dgm:presLayoutVars>
          <dgm:hierBranch val="init"/>
        </dgm:presLayoutVars>
      </dgm:prSet>
      <dgm:spPr/>
    </dgm:pt>
    <dgm:pt modelId="{D7F8286C-D541-4AC5-9680-97CBED17A204}" type="pres">
      <dgm:prSet presAssocID="{CFBBDE2F-F64F-4F41-B999-94B8508F8C57}" presName="rootComposite3" presStyleCnt="0"/>
      <dgm:spPr/>
    </dgm:pt>
    <dgm:pt modelId="{8E052154-49ED-445C-A8C9-E6354099F9EA}" type="pres">
      <dgm:prSet presAssocID="{CFBBDE2F-F64F-4F41-B999-94B8508F8C57}" presName="rootText3" presStyleLbl="asst1" presStyleIdx="26" presStyleCnt="50">
        <dgm:presLayoutVars>
          <dgm:chPref val="3"/>
        </dgm:presLayoutVars>
      </dgm:prSet>
      <dgm:spPr/>
    </dgm:pt>
    <dgm:pt modelId="{B675B579-3FD3-4543-90A6-DFD1BBEBBB31}" type="pres">
      <dgm:prSet presAssocID="{CFBBDE2F-F64F-4F41-B999-94B8508F8C57}" presName="rootConnector3" presStyleLbl="asst1" presStyleIdx="26" presStyleCnt="50"/>
      <dgm:spPr/>
    </dgm:pt>
    <dgm:pt modelId="{53E4BBE2-94CF-4D73-96F9-1F96DE01991D}" type="pres">
      <dgm:prSet presAssocID="{CFBBDE2F-F64F-4F41-B999-94B8508F8C57}" presName="hierChild6" presStyleCnt="0"/>
      <dgm:spPr/>
    </dgm:pt>
    <dgm:pt modelId="{36EF9590-ABD5-429F-8520-BF6C3D9BA90B}" type="pres">
      <dgm:prSet presAssocID="{CFBBDE2F-F64F-4F41-B999-94B8508F8C57}" presName="hierChild7" presStyleCnt="0"/>
      <dgm:spPr/>
    </dgm:pt>
    <dgm:pt modelId="{8A86FEC2-6718-46FE-A370-0342ACF303E1}" type="pres">
      <dgm:prSet presAssocID="{CD634B3B-02E2-4369-A01A-7AFE98E87B26}" presName="Name111" presStyleLbl="parChTrans1D2" presStyleIdx="3" presStyleCnt="7"/>
      <dgm:spPr/>
    </dgm:pt>
    <dgm:pt modelId="{FB70ECF8-9211-4C87-AA0E-DC1325992257}" type="pres">
      <dgm:prSet presAssocID="{311D6DD8-8C54-4E2C-8C71-2F8BD8D0EDDB}" presName="hierRoot3" presStyleCnt="0">
        <dgm:presLayoutVars>
          <dgm:hierBranch val="init"/>
        </dgm:presLayoutVars>
      </dgm:prSet>
      <dgm:spPr/>
    </dgm:pt>
    <dgm:pt modelId="{DB0BEB81-8421-499E-9D63-E22A4131ED02}" type="pres">
      <dgm:prSet presAssocID="{311D6DD8-8C54-4E2C-8C71-2F8BD8D0EDDB}" presName="rootComposite3" presStyleCnt="0"/>
      <dgm:spPr/>
    </dgm:pt>
    <dgm:pt modelId="{BD989610-072D-44CD-9333-4475C63B1B88}" type="pres">
      <dgm:prSet presAssocID="{311D6DD8-8C54-4E2C-8C71-2F8BD8D0EDDB}" presName="rootText3" presStyleLbl="asst1" presStyleIdx="27" presStyleCnt="50">
        <dgm:presLayoutVars>
          <dgm:chPref val="3"/>
        </dgm:presLayoutVars>
      </dgm:prSet>
      <dgm:spPr/>
    </dgm:pt>
    <dgm:pt modelId="{E55CB309-9971-4A1C-AA94-2CB36CF5F2D5}" type="pres">
      <dgm:prSet presAssocID="{311D6DD8-8C54-4E2C-8C71-2F8BD8D0EDDB}" presName="rootConnector3" presStyleLbl="asst1" presStyleIdx="27" presStyleCnt="50"/>
      <dgm:spPr/>
    </dgm:pt>
    <dgm:pt modelId="{43D9169E-E550-4044-BB1C-FF4F4AE1DCAD}" type="pres">
      <dgm:prSet presAssocID="{311D6DD8-8C54-4E2C-8C71-2F8BD8D0EDDB}" presName="hierChild6" presStyleCnt="0"/>
      <dgm:spPr/>
    </dgm:pt>
    <dgm:pt modelId="{A830FD52-C9ED-4E2F-97F7-06C0C3B7CF9E}" type="pres">
      <dgm:prSet presAssocID="{311D6DD8-8C54-4E2C-8C71-2F8BD8D0EDDB}" presName="hierChild7" presStyleCnt="0"/>
      <dgm:spPr/>
    </dgm:pt>
    <dgm:pt modelId="{8856C9EF-4707-4F3A-BD7B-BEC3FABE3EC0}" type="pres">
      <dgm:prSet presAssocID="{C750C302-E290-41D5-BDA5-D74A3BE8A59A}" presName="Name111" presStyleLbl="parChTrans1D3" presStyleIdx="3" presStyleCnt="11"/>
      <dgm:spPr/>
    </dgm:pt>
    <dgm:pt modelId="{269CFAF4-487D-442A-B90E-EBE952755FB3}" type="pres">
      <dgm:prSet presAssocID="{F280482C-C798-459D-B6E1-466FA717CC5B}" presName="hierRoot3" presStyleCnt="0">
        <dgm:presLayoutVars>
          <dgm:hierBranch val="init"/>
        </dgm:presLayoutVars>
      </dgm:prSet>
      <dgm:spPr/>
    </dgm:pt>
    <dgm:pt modelId="{58080210-6C67-4C33-BCD9-644A3EEA6A68}" type="pres">
      <dgm:prSet presAssocID="{F280482C-C798-459D-B6E1-466FA717CC5B}" presName="rootComposite3" presStyleCnt="0"/>
      <dgm:spPr/>
    </dgm:pt>
    <dgm:pt modelId="{BE96DB66-AD1E-4365-AE46-C3C60770B1CA}" type="pres">
      <dgm:prSet presAssocID="{F280482C-C798-459D-B6E1-466FA717CC5B}" presName="rootText3" presStyleLbl="asst1" presStyleIdx="28" presStyleCnt="50">
        <dgm:presLayoutVars>
          <dgm:chPref val="3"/>
        </dgm:presLayoutVars>
      </dgm:prSet>
      <dgm:spPr/>
    </dgm:pt>
    <dgm:pt modelId="{F5702E8F-99A5-44FF-8B7A-856358C50EDF}" type="pres">
      <dgm:prSet presAssocID="{F280482C-C798-459D-B6E1-466FA717CC5B}" presName="rootConnector3" presStyleLbl="asst1" presStyleIdx="28" presStyleCnt="50"/>
      <dgm:spPr/>
    </dgm:pt>
    <dgm:pt modelId="{E6588B84-EE0A-48A7-8CB8-A063EC0371F0}" type="pres">
      <dgm:prSet presAssocID="{F280482C-C798-459D-B6E1-466FA717CC5B}" presName="hierChild6" presStyleCnt="0"/>
      <dgm:spPr/>
    </dgm:pt>
    <dgm:pt modelId="{D5F2BBEA-8CB1-4554-84A5-4D1211CD046D}" type="pres">
      <dgm:prSet presAssocID="{F280482C-C798-459D-B6E1-466FA717CC5B}" presName="hierChild7" presStyleCnt="0"/>
      <dgm:spPr/>
    </dgm:pt>
    <dgm:pt modelId="{78367E1F-64D0-4083-B930-0415609EEB54}" type="pres">
      <dgm:prSet presAssocID="{7DF20A9C-4DE7-4ABE-9B1F-2326090D5418}" presName="Name111" presStyleLbl="parChTrans1D3" presStyleIdx="4" presStyleCnt="11"/>
      <dgm:spPr/>
    </dgm:pt>
    <dgm:pt modelId="{43AF1D53-211E-4D1F-AC0B-3452BB47C974}" type="pres">
      <dgm:prSet presAssocID="{74770414-BDD0-4889-954D-29401DF5704B}" presName="hierRoot3" presStyleCnt="0">
        <dgm:presLayoutVars>
          <dgm:hierBranch val="init"/>
        </dgm:presLayoutVars>
      </dgm:prSet>
      <dgm:spPr/>
    </dgm:pt>
    <dgm:pt modelId="{F75E4626-1D54-434C-86BB-4B377F30406F}" type="pres">
      <dgm:prSet presAssocID="{74770414-BDD0-4889-954D-29401DF5704B}" presName="rootComposite3" presStyleCnt="0"/>
      <dgm:spPr/>
    </dgm:pt>
    <dgm:pt modelId="{8DFB8425-051F-429D-9AA7-ABE75BE636A3}" type="pres">
      <dgm:prSet presAssocID="{74770414-BDD0-4889-954D-29401DF5704B}" presName="rootText3" presStyleLbl="asst1" presStyleIdx="29" presStyleCnt="50">
        <dgm:presLayoutVars>
          <dgm:chPref val="3"/>
        </dgm:presLayoutVars>
      </dgm:prSet>
      <dgm:spPr/>
    </dgm:pt>
    <dgm:pt modelId="{72DF69CC-9FF0-427E-820B-8A51A19F5227}" type="pres">
      <dgm:prSet presAssocID="{74770414-BDD0-4889-954D-29401DF5704B}" presName="rootConnector3" presStyleLbl="asst1" presStyleIdx="29" presStyleCnt="50"/>
      <dgm:spPr/>
    </dgm:pt>
    <dgm:pt modelId="{8CD25A93-3163-4B6D-8295-491E61BD5184}" type="pres">
      <dgm:prSet presAssocID="{74770414-BDD0-4889-954D-29401DF5704B}" presName="hierChild6" presStyleCnt="0"/>
      <dgm:spPr/>
    </dgm:pt>
    <dgm:pt modelId="{6BF677A3-47B6-4C31-A6A8-416C9A085510}" type="pres">
      <dgm:prSet presAssocID="{74770414-BDD0-4889-954D-29401DF5704B}" presName="hierChild7" presStyleCnt="0"/>
      <dgm:spPr/>
    </dgm:pt>
    <dgm:pt modelId="{A296B285-B3F4-413E-A72B-A2B7671285CF}" type="pres">
      <dgm:prSet presAssocID="{E5E3A004-CD29-42C1-9014-36FE890C9ABE}" presName="Name111" presStyleLbl="parChTrans1D3" presStyleIdx="5" presStyleCnt="11"/>
      <dgm:spPr/>
    </dgm:pt>
    <dgm:pt modelId="{A42CCFC6-5E2A-4865-AE53-1C3A2A2459DD}" type="pres">
      <dgm:prSet presAssocID="{04C3F39C-3FB3-4129-9260-FB9863BCD4C5}" presName="hierRoot3" presStyleCnt="0">
        <dgm:presLayoutVars>
          <dgm:hierBranch val="init"/>
        </dgm:presLayoutVars>
      </dgm:prSet>
      <dgm:spPr/>
    </dgm:pt>
    <dgm:pt modelId="{A30F5CBC-795E-4CB5-86A7-FDA75DDFEBE7}" type="pres">
      <dgm:prSet presAssocID="{04C3F39C-3FB3-4129-9260-FB9863BCD4C5}" presName="rootComposite3" presStyleCnt="0"/>
      <dgm:spPr/>
    </dgm:pt>
    <dgm:pt modelId="{22A8CFEC-7F3C-48AD-9648-26B468C40213}" type="pres">
      <dgm:prSet presAssocID="{04C3F39C-3FB3-4129-9260-FB9863BCD4C5}" presName="rootText3" presStyleLbl="asst1" presStyleIdx="30" presStyleCnt="50">
        <dgm:presLayoutVars>
          <dgm:chPref val="3"/>
        </dgm:presLayoutVars>
      </dgm:prSet>
      <dgm:spPr/>
    </dgm:pt>
    <dgm:pt modelId="{550E3E6C-A9FD-4899-BA39-A266D75AD87F}" type="pres">
      <dgm:prSet presAssocID="{04C3F39C-3FB3-4129-9260-FB9863BCD4C5}" presName="rootConnector3" presStyleLbl="asst1" presStyleIdx="30" presStyleCnt="50"/>
      <dgm:spPr/>
    </dgm:pt>
    <dgm:pt modelId="{BF8C2740-E1EA-4186-8159-FCC35DF055D0}" type="pres">
      <dgm:prSet presAssocID="{04C3F39C-3FB3-4129-9260-FB9863BCD4C5}" presName="hierChild6" presStyleCnt="0"/>
      <dgm:spPr/>
    </dgm:pt>
    <dgm:pt modelId="{7E8490A8-88E2-44B0-85BC-61275555DE60}" type="pres">
      <dgm:prSet presAssocID="{04C3F39C-3FB3-4129-9260-FB9863BCD4C5}" presName="hierChild7" presStyleCnt="0"/>
      <dgm:spPr/>
    </dgm:pt>
    <dgm:pt modelId="{4F4819B5-3FDF-4CBA-8694-39682AB3FE59}" type="pres">
      <dgm:prSet presAssocID="{331BD2FF-BD51-435B-9CF0-6601905F266E}" presName="Name111" presStyleLbl="parChTrans1D3" presStyleIdx="6" presStyleCnt="11"/>
      <dgm:spPr/>
    </dgm:pt>
    <dgm:pt modelId="{01473ACA-8D07-4A40-9C4C-F55F4D71D1F9}" type="pres">
      <dgm:prSet presAssocID="{73BDB8CB-FD3D-428C-BDF6-B53E9FF51360}" presName="hierRoot3" presStyleCnt="0">
        <dgm:presLayoutVars>
          <dgm:hierBranch val="init"/>
        </dgm:presLayoutVars>
      </dgm:prSet>
      <dgm:spPr/>
    </dgm:pt>
    <dgm:pt modelId="{AF62CF39-98F3-4A40-9C22-53525FDAC7E2}" type="pres">
      <dgm:prSet presAssocID="{73BDB8CB-FD3D-428C-BDF6-B53E9FF51360}" presName="rootComposite3" presStyleCnt="0"/>
      <dgm:spPr/>
    </dgm:pt>
    <dgm:pt modelId="{8B0677EB-6953-47E5-8009-4399C01D45A6}" type="pres">
      <dgm:prSet presAssocID="{73BDB8CB-FD3D-428C-BDF6-B53E9FF51360}" presName="rootText3" presStyleLbl="asst1" presStyleIdx="31" presStyleCnt="50">
        <dgm:presLayoutVars>
          <dgm:chPref val="3"/>
        </dgm:presLayoutVars>
      </dgm:prSet>
      <dgm:spPr/>
    </dgm:pt>
    <dgm:pt modelId="{7B32ABA5-A43D-4770-A7B1-88984F475AFE}" type="pres">
      <dgm:prSet presAssocID="{73BDB8CB-FD3D-428C-BDF6-B53E9FF51360}" presName="rootConnector3" presStyleLbl="asst1" presStyleIdx="31" presStyleCnt="50"/>
      <dgm:spPr/>
    </dgm:pt>
    <dgm:pt modelId="{B707D197-E342-45C5-952D-65D378A03A75}" type="pres">
      <dgm:prSet presAssocID="{73BDB8CB-FD3D-428C-BDF6-B53E9FF51360}" presName="hierChild6" presStyleCnt="0"/>
      <dgm:spPr/>
    </dgm:pt>
    <dgm:pt modelId="{53338E28-D78B-496C-964C-312C3038AEEC}" type="pres">
      <dgm:prSet presAssocID="{73BDB8CB-FD3D-428C-BDF6-B53E9FF51360}" presName="hierChild7" presStyleCnt="0"/>
      <dgm:spPr/>
    </dgm:pt>
    <dgm:pt modelId="{FF6D2932-AE1B-4BDE-A906-C38313DF115E}" type="pres">
      <dgm:prSet presAssocID="{EB1CA92F-CC69-4D44-B299-6239F1F351F5}" presName="Name111" presStyleLbl="parChTrans1D2" presStyleIdx="4" presStyleCnt="7"/>
      <dgm:spPr/>
    </dgm:pt>
    <dgm:pt modelId="{D676BD6E-F15B-4EAC-B32B-513D60715544}" type="pres">
      <dgm:prSet presAssocID="{3E8FCCA5-7848-4FCB-B52D-ED572BE02795}" presName="hierRoot3" presStyleCnt="0">
        <dgm:presLayoutVars>
          <dgm:hierBranch val="init"/>
        </dgm:presLayoutVars>
      </dgm:prSet>
      <dgm:spPr/>
    </dgm:pt>
    <dgm:pt modelId="{D2DAB04A-85E0-4075-BC67-A1E24253AAB9}" type="pres">
      <dgm:prSet presAssocID="{3E8FCCA5-7848-4FCB-B52D-ED572BE02795}" presName="rootComposite3" presStyleCnt="0"/>
      <dgm:spPr/>
    </dgm:pt>
    <dgm:pt modelId="{8EDD4C9F-41A6-4BF3-ACD8-E3DDBBD245E6}" type="pres">
      <dgm:prSet presAssocID="{3E8FCCA5-7848-4FCB-B52D-ED572BE02795}" presName="rootText3" presStyleLbl="asst1" presStyleIdx="32" presStyleCnt="50">
        <dgm:presLayoutVars>
          <dgm:chPref val="3"/>
        </dgm:presLayoutVars>
      </dgm:prSet>
      <dgm:spPr/>
    </dgm:pt>
    <dgm:pt modelId="{9FAADA75-86B5-4859-A5E7-56F98170838E}" type="pres">
      <dgm:prSet presAssocID="{3E8FCCA5-7848-4FCB-B52D-ED572BE02795}" presName="rootConnector3" presStyleLbl="asst1" presStyleIdx="32" presStyleCnt="50"/>
      <dgm:spPr/>
    </dgm:pt>
    <dgm:pt modelId="{C77D939B-F089-4A53-9DFB-1DD2771E303C}" type="pres">
      <dgm:prSet presAssocID="{3E8FCCA5-7848-4FCB-B52D-ED572BE02795}" presName="hierChild6" presStyleCnt="0"/>
      <dgm:spPr/>
    </dgm:pt>
    <dgm:pt modelId="{C0555D14-D661-4D3C-B203-945F4D01272E}" type="pres">
      <dgm:prSet presAssocID="{3E8FCCA5-7848-4FCB-B52D-ED572BE02795}" presName="hierChild7" presStyleCnt="0"/>
      <dgm:spPr/>
    </dgm:pt>
    <dgm:pt modelId="{9B23C1DE-537E-48CB-B274-B5BDF22B1A57}" type="pres">
      <dgm:prSet presAssocID="{45B5502F-F9BD-497B-8765-433AB47157F7}" presName="Name111" presStyleLbl="parChTrans1D3" presStyleIdx="7" presStyleCnt="11"/>
      <dgm:spPr/>
    </dgm:pt>
    <dgm:pt modelId="{2C3B6EB8-BDCB-4EC7-8171-904859C23A75}" type="pres">
      <dgm:prSet presAssocID="{1FE88220-37D4-441E-9066-A93196D32898}" presName="hierRoot3" presStyleCnt="0">
        <dgm:presLayoutVars>
          <dgm:hierBranch val="init"/>
        </dgm:presLayoutVars>
      </dgm:prSet>
      <dgm:spPr/>
    </dgm:pt>
    <dgm:pt modelId="{D28D8FC8-F32D-4ACA-9A46-481A9A3D1B0F}" type="pres">
      <dgm:prSet presAssocID="{1FE88220-37D4-441E-9066-A93196D32898}" presName="rootComposite3" presStyleCnt="0"/>
      <dgm:spPr/>
    </dgm:pt>
    <dgm:pt modelId="{29282C8B-69C0-461B-8924-B327399CEF5A}" type="pres">
      <dgm:prSet presAssocID="{1FE88220-37D4-441E-9066-A93196D32898}" presName="rootText3" presStyleLbl="asst1" presStyleIdx="33" presStyleCnt="50">
        <dgm:presLayoutVars>
          <dgm:chPref val="3"/>
        </dgm:presLayoutVars>
      </dgm:prSet>
      <dgm:spPr/>
    </dgm:pt>
    <dgm:pt modelId="{A9DA0E6C-BD77-43AC-94EB-5163129CBDB6}" type="pres">
      <dgm:prSet presAssocID="{1FE88220-37D4-441E-9066-A93196D32898}" presName="rootConnector3" presStyleLbl="asst1" presStyleIdx="33" presStyleCnt="50"/>
      <dgm:spPr/>
    </dgm:pt>
    <dgm:pt modelId="{A818E8BB-53B1-484A-9767-6D5E4CE8E3E9}" type="pres">
      <dgm:prSet presAssocID="{1FE88220-37D4-441E-9066-A93196D32898}" presName="hierChild6" presStyleCnt="0"/>
      <dgm:spPr/>
    </dgm:pt>
    <dgm:pt modelId="{4426E084-5547-4BAD-B746-58A3827328FA}" type="pres">
      <dgm:prSet presAssocID="{1FE88220-37D4-441E-9066-A93196D32898}" presName="hierChild7" presStyleCnt="0"/>
      <dgm:spPr/>
    </dgm:pt>
    <dgm:pt modelId="{283D763B-6143-45EB-869D-44B1F2176961}" type="pres">
      <dgm:prSet presAssocID="{FDABD39C-83E8-4787-8474-A85D0A389321}" presName="Name111" presStyleLbl="parChTrans1D4" presStyleIdx="21" presStyleCnt="32"/>
      <dgm:spPr/>
    </dgm:pt>
    <dgm:pt modelId="{8CC7C6EF-F400-44A4-9428-89B3B074352B}" type="pres">
      <dgm:prSet presAssocID="{4A105108-65E5-4EE2-A22C-18D34E494B88}" presName="hierRoot3" presStyleCnt="0">
        <dgm:presLayoutVars>
          <dgm:hierBranch val="init"/>
        </dgm:presLayoutVars>
      </dgm:prSet>
      <dgm:spPr/>
    </dgm:pt>
    <dgm:pt modelId="{7E42E958-AEA3-4731-96C4-E8E65F0AB16E}" type="pres">
      <dgm:prSet presAssocID="{4A105108-65E5-4EE2-A22C-18D34E494B88}" presName="rootComposite3" presStyleCnt="0"/>
      <dgm:spPr/>
    </dgm:pt>
    <dgm:pt modelId="{66690EF5-AA87-4B5A-9AB9-BA66C34A1D3F}" type="pres">
      <dgm:prSet presAssocID="{4A105108-65E5-4EE2-A22C-18D34E494B88}" presName="rootText3" presStyleLbl="asst1" presStyleIdx="34" presStyleCnt="50">
        <dgm:presLayoutVars>
          <dgm:chPref val="3"/>
        </dgm:presLayoutVars>
      </dgm:prSet>
      <dgm:spPr/>
    </dgm:pt>
    <dgm:pt modelId="{DC3A95D5-8574-4CFE-8458-1D720BECAFC1}" type="pres">
      <dgm:prSet presAssocID="{4A105108-65E5-4EE2-A22C-18D34E494B88}" presName="rootConnector3" presStyleLbl="asst1" presStyleIdx="34" presStyleCnt="50"/>
      <dgm:spPr/>
    </dgm:pt>
    <dgm:pt modelId="{BE509FA9-F489-4AB6-AEA3-F9B65A091DED}" type="pres">
      <dgm:prSet presAssocID="{4A105108-65E5-4EE2-A22C-18D34E494B88}" presName="hierChild6" presStyleCnt="0"/>
      <dgm:spPr/>
    </dgm:pt>
    <dgm:pt modelId="{CCD01BDA-E5D5-41E3-AF11-84EF0A564E8D}" type="pres">
      <dgm:prSet presAssocID="{4A105108-65E5-4EE2-A22C-18D34E494B88}" presName="hierChild7" presStyleCnt="0"/>
      <dgm:spPr/>
    </dgm:pt>
    <dgm:pt modelId="{05F1B35B-225D-4225-8D26-A2FF05B82751}" type="pres">
      <dgm:prSet presAssocID="{4FCF2090-2A38-4101-98D9-62711114F190}" presName="Name111" presStyleLbl="parChTrans1D4" presStyleIdx="22" presStyleCnt="32"/>
      <dgm:spPr/>
    </dgm:pt>
    <dgm:pt modelId="{4B0122E7-A288-4806-A71B-DDADF20D7614}" type="pres">
      <dgm:prSet presAssocID="{DDA688CE-CF40-4247-A0A4-2595516C72EB}" presName="hierRoot3" presStyleCnt="0">
        <dgm:presLayoutVars>
          <dgm:hierBranch val="init"/>
        </dgm:presLayoutVars>
      </dgm:prSet>
      <dgm:spPr/>
    </dgm:pt>
    <dgm:pt modelId="{9D610A7E-C83C-4B5A-8058-3CF24722CBAC}" type="pres">
      <dgm:prSet presAssocID="{DDA688CE-CF40-4247-A0A4-2595516C72EB}" presName="rootComposite3" presStyleCnt="0"/>
      <dgm:spPr/>
    </dgm:pt>
    <dgm:pt modelId="{1477FD6A-9723-424D-B2A6-33C1EDCDD02C}" type="pres">
      <dgm:prSet presAssocID="{DDA688CE-CF40-4247-A0A4-2595516C72EB}" presName="rootText3" presStyleLbl="asst1" presStyleIdx="35" presStyleCnt="50">
        <dgm:presLayoutVars>
          <dgm:chPref val="3"/>
        </dgm:presLayoutVars>
      </dgm:prSet>
      <dgm:spPr/>
    </dgm:pt>
    <dgm:pt modelId="{39F983ED-FCB7-4B94-AB6A-A8D1044BA41A}" type="pres">
      <dgm:prSet presAssocID="{DDA688CE-CF40-4247-A0A4-2595516C72EB}" presName="rootConnector3" presStyleLbl="asst1" presStyleIdx="35" presStyleCnt="50"/>
      <dgm:spPr/>
    </dgm:pt>
    <dgm:pt modelId="{3BC01836-7435-4866-A683-D95D8CADAD85}" type="pres">
      <dgm:prSet presAssocID="{DDA688CE-CF40-4247-A0A4-2595516C72EB}" presName="hierChild6" presStyleCnt="0"/>
      <dgm:spPr/>
    </dgm:pt>
    <dgm:pt modelId="{22DB9659-BECA-4691-AD28-6E9D3763E8AF}" type="pres">
      <dgm:prSet presAssocID="{DDA688CE-CF40-4247-A0A4-2595516C72EB}" presName="hierChild7" presStyleCnt="0"/>
      <dgm:spPr/>
    </dgm:pt>
    <dgm:pt modelId="{0F5AD761-B34E-42A5-9870-62752DF08754}" type="pres">
      <dgm:prSet presAssocID="{4A7E0E5B-75EB-45F8-9492-B11674A6AD26}" presName="Name111" presStyleLbl="parChTrans1D4" presStyleIdx="23" presStyleCnt="32"/>
      <dgm:spPr/>
    </dgm:pt>
    <dgm:pt modelId="{A69BB713-2AD0-455D-A6D9-033D6157EF8E}" type="pres">
      <dgm:prSet presAssocID="{985D2A9B-00C5-4AD5-B27B-A9B865F287C9}" presName="hierRoot3" presStyleCnt="0">
        <dgm:presLayoutVars>
          <dgm:hierBranch val="init"/>
        </dgm:presLayoutVars>
      </dgm:prSet>
      <dgm:spPr/>
    </dgm:pt>
    <dgm:pt modelId="{64B46E4D-810E-4AC0-B384-FA152E5C5C29}" type="pres">
      <dgm:prSet presAssocID="{985D2A9B-00C5-4AD5-B27B-A9B865F287C9}" presName="rootComposite3" presStyleCnt="0"/>
      <dgm:spPr/>
    </dgm:pt>
    <dgm:pt modelId="{7349D38B-F67B-4338-BB04-CCAE4E6B7AE4}" type="pres">
      <dgm:prSet presAssocID="{985D2A9B-00C5-4AD5-B27B-A9B865F287C9}" presName="rootText3" presStyleLbl="asst1" presStyleIdx="36" presStyleCnt="50">
        <dgm:presLayoutVars>
          <dgm:chPref val="3"/>
        </dgm:presLayoutVars>
      </dgm:prSet>
      <dgm:spPr/>
    </dgm:pt>
    <dgm:pt modelId="{85DF5BD2-3D4E-4875-B872-FE0CEC611E3A}" type="pres">
      <dgm:prSet presAssocID="{985D2A9B-00C5-4AD5-B27B-A9B865F287C9}" presName="rootConnector3" presStyleLbl="asst1" presStyleIdx="36" presStyleCnt="50"/>
      <dgm:spPr/>
    </dgm:pt>
    <dgm:pt modelId="{8F077B98-D227-45B0-A11F-0DDA2961B1D6}" type="pres">
      <dgm:prSet presAssocID="{985D2A9B-00C5-4AD5-B27B-A9B865F287C9}" presName="hierChild6" presStyleCnt="0"/>
      <dgm:spPr/>
    </dgm:pt>
    <dgm:pt modelId="{ABAEB9BD-2D29-48E1-A67E-3BDD23FDFC65}" type="pres">
      <dgm:prSet presAssocID="{985D2A9B-00C5-4AD5-B27B-A9B865F287C9}" presName="hierChild7" presStyleCnt="0"/>
      <dgm:spPr/>
    </dgm:pt>
    <dgm:pt modelId="{AC7DEC99-4036-40AE-AE68-E2251CEBFF3D}" type="pres">
      <dgm:prSet presAssocID="{EDE3BBAB-41B8-499A-81EC-A06F6BFCD327}" presName="Name111" presStyleLbl="parChTrans1D4" presStyleIdx="24" presStyleCnt="32"/>
      <dgm:spPr/>
    </dgm:pt>
    <dgm:pt modelId="{5798D0D9-6037-45EF-A098-A059ED8B5C64}" type="pres">
      <dgm:prSet presAssocID="{1BC0C24F-9DAF-4F2A-95F6-46075020B387}" presName="hierRoot3" presStyleCnt="0">
        <dgm:presLayoutVars>
          <dgm:hierBranch val="init"/>
        </dgm:presLayoutVars>
      </dgm:prSet>
      <dgm:spPr/>
    </dgm:pt>
    <dgm:pt modelId="{E0457563-25C3-4683-A94A-531B420B496E}" type="pres">
      <dgm:prSet presAssocID="{1BC0C24F-9DAF-4F2A-95F6-46075020B387}" presName="rootComposite3" presStyleCnt="0"/>
      <dgm:spPr/>
    </dgm:pt>
    <dgm:pt modelId="{339B0BFA-3E97-45D7-9D50-EBCD490669F9}" type="pres">
      <dgm:prSet presAssocID="{1BC0C24F-9DAF-4F2A-95F6-46075020B387}" presName="rootText3" presStyleLbl="asst1" presStyleIdx="37" presStyleCnt="50">
        <dgm:presLayoutVars>
          <dgm:chPref val="3"/>
        </dgm:presLayoutVars>
      </dgm:prSet>
      <dgm:spPr/>
    </dgm:pt>
    <dgm:pt modelId="{1AB339BF-AEF8-4B66-A00F-ED2D7B5BF99B}" type="pres">
      <dgm:prSet presAssocID="{1BC0C24F-9DAF-4F2A-95F6-46075020B387}" presName="rootConnector3" presStyleLbl="asst1" presStyleIdx="37" presStyleCnt="50"/>
      <dgm:spPr/>
    </dgm:pt>
    <dgm:pt modelId="{453EB735-C76B-48F7-AAF8-BD5EE02B548E}" type="pres">
      <dgm:prSet presAssocID="{1BC0C24F-9DAF-4F2A-95F6-46075020B387}" presName="hierChild6" presStyleCnt="0"/>
      <dgm:spPr/>
    </dgm:pt>
    <dgm:pt modelId="{D3CA9C61-FE6E-4592-93E8-BC61410F613E}" type="pres">
      <dgm:prSet presAssocID="{1BC0C24F-9DAF-4F2A-95F6-46075020B387}" presName="hierChild7" presStyleCnt="0"/>
      <dgm:spPr/>
    </dgm:pt>
    <dgm:pt modelId="{5CEB9874-2E90-46D5-9E6E-F0C25BE5D71A}" type="pres">
      <dgm:prSet presAssocID="{DBE67F1B-164C-4C1C-9DFB-1A8F9332C95B}" presName="Name111" presStyleLbl="parChTrans1D4" presStyleIdx="25" presStyleCnt="32"/>
      <dgm:spPr/>
    </dgm:pt>
    <dgm:pt modelId="{4CCA1063-1D27-4ACC-88C2-C3E260BC059F}" type="pres">
      <dgm:prSet presAssocID="{E1B7DB7E-57FF-4FED-BCCB-2827B4CE62FA}" presName="hierRoot3" presStyleCnt="0">
        <dgm:presLayoutVars>
          <dgm:hierBranch val="init"/>
        </dgm:presLayoutVars>
      </dgm:prSet>
      <dgm:spPr/>
    </dgm:pt>
    <dgm:pt modelId="{BF45E097-B73E-4574-8F45-91DD281FD14B}" type="pres">
      <dgm:prSet presAssocID="{E1B7DB7E-57FF-4FED-BCCB-2827B4CE62FA}" presName="rootComposite3" presStyleCnt="0"/>
      <dgm:spPr/>
    </dgm:pt>
    <dgm:pt modelId="{703C605E-1889-4263-9AA9-7FBB0B1021D9}" type="pres">
      <dgm:prSet presAssocID="{E1B7DB7E-57FF-4FED-BCCB-2827B4CE62FA}" presName="rootText3" presStyleLbl="asst1" presStyleIdx="38" presStyleCnt="50">
        <dgm:presLayoutVars>
          <dgm:chPref val="3"/>
        </dgm:presLayoutVars>
      </dgm:prSet>
      <dgm:spPr/>
    </dgm:pt>
    <dgm:pt modelId="{0A69BB17-0E1B-4707-A533-28B376249E37}" type="pres">
      <dgm:prSet presAssocID="{E1B7DB7E-57FF-4FED-BCCB-2827B4CE62FA}" presName="rootConnector3" presStyleLbl="asst1" presStyleIdx="38" presStyleCnt="50"/>
      <dgm:spPr/>
    </dgm:pt>
    <dgm:pt modelId="{C4351426-7088-4E38-B3B8-FB52EB53E430}" type="pres">
      <dgm:prSet presAssocID="{E1B7DB7E-57FF-4FED-BCCB-2827B4CE62FA}" presName="hierChild6" presStyleCnt="0"/>
      <dgm:spPr/>
    </dgm:pt>
    <dgm:pt modelId="{FCCB56CE-8C3A-4BD6-998F-7B220EFF102A}" type="pres">
      <dgm:prSet presAssocID="{E1B7DB7E-57FF-4FED-BCCB-2827B4CE62FA}" presName="hierChild7" presStyleCnt="0"/>
      <dgm:spPr/>
    </dgm:pt>
    <dgm:pt modelId="{15BDE811-17CE-4DA8-9162-A6C8D3E48BDB}" type="pres">
      <dgm:prSet presAssocID="{7D5DDFB2-D2AE-4237-A999-CB98F71B8378}" presName="Name111" presStyleLbl="parChTrans1D2" presStyleIdx="5" presStyleCnt="7"/>
      <dgm:spPr/>
    </dgm:pt>
    <dgm:pt modelId="{C67AF8F3-A181-4CC6-B0B3-FD35CB2DCC0A}" type="pres">
      <dgm:prSet presAssocID="{DC6EA711-5D3D-4A49-A2D3-993D25791FD0}" presName="hierRoot3" presStyleCnt="0">
        <dgm:presLayoutVars>
          <dgm:hierBranch val="init"/>
        </dgm:presLayoutVars>
      </dgm:prSet>
      <dgm:spPr/>
    </dgm:pt>
    <dgm:pt modelId="{1700C327-E664-4309-969E-28553B7A4E9C}" type="pres">
      <dgm:prSet presAssocID="{DC6EA711-5D3D-4A49-A2D3-993D25791FD0}" presName="rootComposite3" presStyleCnt="0"/>
      <dgm:spPr/>
    </dgm:pt>
    <dgm:pt modelId="{3FCF524F-4B2D-44FD-942D-4FC7D10F4E3B}" type="pres">
      <dgm:prSet presAssocID="{DC6EA711-5D3D-4A49-A2D3-993D25791FD0}" presName="rootText3" presStyleLbl="asst1" presStyleIdx="39" presStyleCnt="50">
        <dgm:presLayoutVars>
          <dgm:chPref val="3"/>
        </dgm:presLayoutVars>
      </dgm:prSet>
      <dgm:spPr/>
    </dgm:pt>
    <dgm:pt modelId="{29188F3E-4D79-44E4-B2DA-6B0DDBE49240}" type="pres">
      <dgm:prSet presAssocID="{DC6EA711-5D3D-4A49-A2D3-993D25791FD0}" presName="rootConnector3" presStyleLbl="asst1" presStyleIdx="39" presStyleCnt="50"/>
      <dgm:spPr/>
    </dgm:pt>
    <dgm:pt modelId="{50388251-1B2B-4306-8EFD-8F2FCB3D9101}" type="pres">
      <dgm:prSet presAssocID="{DC6EA711-5D3D-4A49-A2D3-993D25791FD0}" presName="hierChild6" presStyleCnt="0"/>
      <dgm:spPr/>
    </dgm:pt>
    <dgm:pt modelId="{95BE133E-3316-4198-BA6D-FD4217EA4DEE}" type="pres">
      <dgm:prSet presAssocID="{DC6EA711-5D3D-4A49-A2D3-993D25791FD0}" presName="hierChild7" presStyleCnt="0"/>
      <dgm:spPr/>
    </dgm:pt>
    <dgm:pt modelId="{4D2C059A-1D49-4E71-BF07-F2074FFA2255}" type="pres">
      <dgm:prSet presAssocID="{62065E90-92B1-4D62-AD52-011662F89685}" presName="Name111" presStyleLbl="parChTrans1D3" presStyleIdx="8" presStyleCnt="11"/>
      <dgm:spPr/>
    </dgm:pt>
    <dgm:pt modelId="{C3BAAEE9-48C9-497F-812D-4F3855F537AD}" type="pres">
      <dgm:prSet presAssocID="{3BAE0D0C-FD4F-4796-A59D-7E9173A3982F}" presName="hierRoot3" presStyleCnt="0">
        <dgm:presLayoutVars>
          <dgm:hierBranch val="init"/>
        </dgm:presLayoutVars>
      </dgm:prSet>
      <dgm:spPr/>
    </dgm:pt>
    <dgm:pt modelId="{67B71C44-575B-4764-8CC8-B95C9EABC715}" type="pres">
      <dgm:prSet presAssocID="{3BAE0D0C-FD4F-4796-A59D-7E9173A3982F}" presName="rootComposite3" presStyleCnt="0"/>
      <dgm:spPr/>
    </dgm:pt>
    <dgm:pt modelId="{29DD0E76-C366-4820-B170-C3E3DBD37CCF}" type="pres">
      <dgm:prSet presAssocID="{3BAE0D0C-FD4F-4796-A59D-7E9173A3982F}" presName="rootText3" presStyleLbl="asst1" presStyleIdx="40" presStyleCnt="50">
        <dgm:presLayoutVars>
          <dgm:chPref val="3"/>
        </dgm:presLayoutVars>
      </dgm:prSet>
      <dgm:spPr/>
    </dgm:pt>
    <dgm:pt modelId="{8129062A-9CFC-4A36-97CB-E1A7268C2F73}" type="pres">
      <dgm:prSet presAssocID="{3BAE0D0C-FD4F-4796-A59D-7E9173A3982F}" presName="rootConnector3" presStyleLbl="asst1" presStyleIdx="40" presStyleCnt="50"/>
      <dgm:spPr/>
    </dgm:pt>
    <dgm:pt modelId="{32D07579-ED22-4F9C-A7A6-F2F2CC029998}" type="pres">
      <dgm:prSet presAssocID="{3BAE0D0C-FD4F-4796-A59D-7E9173A3982F}" presName="hierChild6" presStyleCnt="0"/>
      <dgm:spPr/>
    </dgm:pt>
    <dgm:pt modelId="{5EC6A3F3-8F3E-48A3-B85A-3E33A3359678}" type="pres">
      <dgm:prSet presAssocID="{3BAE0D0C-FD4F-4796-A59D-7E9173A3982F}" presName="hierChild7" presStyleCnt="0"/>
      <dgm:spPr/>
    </dgm:pt>
    <dgm:pt modelId="{A6639C85-56A8-4AE3-B0C5-F31D10FCF777}" type="pres">
      <dgm:prSet presAssocID="{C4BDF739-9BEE-45EE-9DC9-264B0424B9D0}" presName="Name111" presStyleLbl="parChTrans1D4" presStyleIdx="26" presStyleCnt="32"/>
      <dgm:spPr/>
    </dgm:pt>
    <dgm:pt modelId="{41043111-3A09-451D-B696-C7DEE5430474}" type="pres">
      <dgm:prSet presAssocID="{38B9F773-9093-4AF7-A977-EDDDF2CC954D}" presName="hierRoot3" presStyleCnt="0">
        <dgm:presLayoutVars>
          <dgm:hierBranch val="init"/>
        </dgm:presLayoutVars>
      </dgm:prSet>
      <dgm:spPr/>
    </dgm:pt>
    <dgm:pt modelId="{5CF782FC-AE49-4EF9-8EAD-53AD1863FA27}" type="pres">
      <dgm:prSet presAssocID="{38B9F773-9093-4AF7-A977-EDDDF2CC954D}" presName="rootComposite3" presStyleCnt="0"/>
      <dgm:spPr/>
    </dgm:pt>
    <dgm:pt modelId="{1CA3A432-5662-47BD-919D-FCB44199A7CD}" type="pres">
      <dgm:prSet presAssocID="{38B9F773-9093-4AF7-A977-EDDDF2CC954D}" presName="rootText3" presStyleLbl="asst1" presStyleIdx="41" presStyleCnt="50">
        <dgm:presLayoutVars>
          <dgm:chPref val="3"/>
        </dgm:presLayoutVars>
      </dgm:prSet>
      <dgm:spPr/>
    </dgm:pt>
    <dgm:pt modelId="{E0621A26-6665-4853-B22D-F2B954A35C64}" type="pres">
      <dgm:prSet presAssocID="{38B9F773-9093-4AF7-A977-EDDDF2CC954D}" presName="rootConnector3" presStyleLbl="asst1" presStyleIdx="41" presStyleCnt="50"/>
      <dgm:spPr/>
    </dgm:pt>
    <dgm:pt modelId="{E0AC8BA5-CF14-461F-8BF2-F758896FC76F}" type="pres">
      <dgm:prSet presAssocID="{38B9F773-9093-4AF7-A977-EDDDF2CC954D}" presName="hierChild6" presStyleCnt="0"/>
      <dgm:spPr/>
    </dgm:pt>
    <dgm:pt modelId="{9D9FF5A1-03B7-4568-A047-B062E7910AF5}" type="pres">
      <dgm:prSet presAssocID="{38B9F773-9093-4AF7-A977-EDDDF2CC954D}" presName="hierChild7" presStyleCnt="0"/>
      <dgm:spPr/>
    </dgm:pt>
    <dgm:pt modelId="{DF9F2D93-50D6-46DF-BA42-27D50139A81C}" type="pres">
      <dgm:prSet presAssocID="{6A53FE72-3745-42CC-AC9B-5CF73CA73750}" presName="Name111" presStyleLbl="parChTrans1D4" presStyleIdx="27" presStyleCnt="32"/>
      <dgm:spPr/>
    </dgm:pt>
    <dgm:pt modelId="{5AD255BA-3F49-4E7F-A249-7470EB442432}" type="pres">
      <dgm:prSet presAssocID="{A822073A-130D-4D95-9086-940A97A362DA}" presName="hierRoot3" presStyleCnt="0">
        <dgm:presLayoutVars>
          <dgm:hierBranch val="init"/>
        </dgm:presLayoutVars>
      </dgm:prSet>
      <dgm:spPr/>
    </dgm:pt>
    <dgm:pt modelId="{25E98764-43B2-4C0C-8320-331B5A478A73}" type="pres">
      <dgm:prSet presAssocID="{A822073A-130D-4D95-9086-940A97A362DA}" presName="rootComposite3" presStyleCnt="0"/>
      <dgm:spPr/>
    </dgm:pt>
    <dgm:pt modelId="{56B26504-DFD5-4550-9411-DF9B5E83C3BF}" type="pres">
      <dgm:prSet presAssocID="{A822073A-130D-4D95-9086-940A97A362DA}" presName="rootText3" presStyleLbl="asst1" presStyleIdx="42" presStyleCnt="50">
        <dgm:presLayoutVars>
          <dgm:chPref val="3"/>
        </dgm:presLayoutVars>
      </dgm:prSet>
      <dgm:spPr/>
    </dgm:pt>
    <dgm:pt modelId="{4A368993-3AE8-44A2-A107-9CF33D433C06}" type="pres">
      <dgm:prSet presAssocID="{A822073A-130D-4D95-9086-940A97A362DA}" presName="rootConnector3" presStyleLbl="asst1" presStyleIdx="42" presStyleCnt="50"/>
      <dgm:spPr/>
    </dgm:pt>
    <dgm:pt modelId="{ECEAFD9B-B842-4C05-98B4-E4C2B41AB5CD}" type="pres">
      <dgm:prSet presAssocID="{A822073A-130D-4D95-9086-940A97A362DA}" presName="hierChild6" presStyleCnt="0"/>
      <dgm:spPr/>
    </dgm:pt>
    <dgm:pt modelId="{6BA85600-0FCA-4024-B5A0-19BAA1A68D70}" type="pres">
      <dgm:prSet presAssocID="{A822073A-130D-4D95-9086-940A97A362DA}" presName="hierChild7" presStyleCnt="0"/>
      <dgm:spPr/>
    </dgm:pt>
    <dgm:pt modelId="{ED0EE91A-D88C-401A-B1BC-37FAB8D6E27D}" type="pres">
      <dgm:prSet presAssocID="{7E1E1EF5-8ADE-4845-BA02-9ED0DDC100B6}" presName="Name111" presStyleLbl="parChTrans1D4" presStyleIdx="28" presStyleCnt="32"/>
      <dgm:spPr/>
    </dgm:pt>
    <dgm:pt modelId="{352D6800-3ADC-4A26-8ADA-4B57013449E1}" type="pres">
      <dgm:prSet presAssocID="{F73A923B-5235-4BDC-8BC7-80E4E3359E18}" presName="hierRoot3" presStyleCnt="0">
        <dgm:presLayoutVars>
          <dgm:hierBranch val="init"/>
        </dgm:presLayoutVars>
      </dgm:prSet>
      <dgm:spPr/>
    </dgm:pt>
    <dgm:pt modelId="{2C3E274F-F472-44C2-A107-80409520C8B0}" type="pres">
      <dgm:prSet presAssocID="{F73A923B-5235-4BDC-8BC7-80E4E3359E18}" presName="rootComposite3" presStyleCnt="0"/>
      <dgm:spPr/>
    </dgm:pt>
    <dgm:pt modelId="{61911E5C-528E-4EA6-8F96-A7A60A4E2453}" type="pres">
      <dgm:prSet presAssocID="{F73A923B-5235-4BDC-8BC7-80E4E3359E18}" presName="rootText3" presStyleLbl="asst1" presStyleIdx="43" presStyleCnt="50">
        <dgm:presLayoutVars>
          <dgm:chPref val="3"/>
        </dgm:presLayoutVars>
      </dgm:prSet>
      <dgm:spPr/>
    </dgm:pt>
    <dgm:pt modelId="{5DA3D279-EDB4-4A21-B151-50DAF797E237}" type="pres">
      <dgm:prSet presAssocID="{F73A923B-5235-4BDC-8BC7-80E4E3359E18}" presName="rootConnector3" presStyleLbl="asst1" presStyleIdx="43" presStyleCnt="50"/>
      <dgm:spPr/>
    </dgm:pt>
    <dgm:pt modelId="{501DD897-33B7-4E88-B345-73BE50196483}" type="pres">
      <dgm:prSet presAssocID="{F73A923B-5235-4BDC-8BC7-80E4E3359E18}" presName="hierChild6" presStyleCnt="0"/>
      <dgm:spPr/>
    </dgm:pt>
    <dgm:pt modelId="{52AAE9E2-8924-41FF-AEC5-6373B3EA122C}" type="pres">
      <dgm:prSet presAssocID="{F73A923B-5235-4BDC-8BC7-80E4E3359E18}" presName="hierChild7" presStyleCnt="0"/>
      <dgm:spPr/>
    </dgm:pt>
    <dgm:pt modelId="{BDA28D1B-5E27-408D-ADF1-346C4D9E7E8B}" type="pres">
      <dgm:prSet presAssocID="{6A056AE5-1D78-4388-8902-25A782F1C8A5}" presName="Name111" presStyleLbl="parChTrans1D4" presStyleIdx="29" presStyleCnt="32"/>
      <dgm:spPr/>
    </dgm:pt>
    <dgm:pt modelId="{2AEC6714-606D-48BA-BBBE-5DC30B30D59D}" type="pres">
      <dgm:prSet presAssocID="{372CC4E9-4D31-4CE7-9BAA-EB39525F02EC}" presName="hierRoot3" presStyleCnt="0">
        <dgm:presLayoutVars>
          <dgm:hierBranch val="init"/>
        </dgm:presLayoutVars>
      </dgm:prSet>
      <dgm:spPr/>
    </dgm:pt>
    <dgm:pt modelId="{871E77D4-5DC4-48EA-9A10-87652BFF3F2A}" type="pres">
      <dgm:prSet presAssocID="{372CC4E9-4D31-4CE7-9BAA-EB39525F02EC}" presName="rootComposite3" presStyleCnt="0"/>
      <dgm:spPr/>
    </dgm:pt>
    <dgm:pt modelId="{27279F26-69CB-4517-AC3E-0AB24822479D}" type="pres">
      <dgm:prSet presAssocID="{372CC4E9-4D31-4CE7-9BAA-EB39525F02EC}" presName="rootText3" presStyleLbl="asst1" presStyleIdx="44" presStyleCnt="50">
        <dgm:presLayoutVars>
          <dgm:chPref val="3"/>
        </dgm:presLayoutVars>
      </dgm:prSet>
      <dgm:spPr/>
    </dgm:pt>
    <dgm:pt modelId="{E857C40C-63D5-4B2E-8DDD-6D8A99D7BB3C}" type="pres">
      <dgm:prSet presAssocID="{372CC4E9-4D31-4CE7-9BAA-EB39525F02EC}" presName="rootConnector3" presStyleLbl="asst1" presStyleIdx="44" presStyleCnt="50"/>
      <dgm:spPr/>
    </dgm:pt>
    <dgm:pt modelId="{A8038F4C-7010-4ED5-B0B8-8B2BEA282758}" type="pres">
      <dgm:prSet presAssocID="{372CC4E9-4D31-4CE7-9BAA-EB39525F02EC}" presName="hierChild6" presStyleCnt="0"/>
      <dgm:spPr/>
    </dgm:pt>
    <dgm:pt modelId="{C6739FBB-BA26-4C7F-9050-F39B5F451FA1}" type="pres">
      <dgm:prSet presAssocID="{372CC4E9-4D31-4CE7-9BAA-EB39525F02EC}" presName="hierChild7" presStyleCnt="0"/>
      <dgm:spPr/>
    </dgm:pt>
    <dgm:pt modelId="{1EF3E330-73CC-4E78-8DC5-3F377E80D151}" type="pres">
      <dgm:prSet presAssocID="{5398E45D-B833-449F-8FA4-DE5CAAF2F398}" presName="Name111" presStyleLbl="parChTrans1D4" presStyleIdx="30" presStyleCnt="32"/>
      <dgm:spPr/>
    </dgm:pt>
    <dgm:pt modelId="{9C1AB928-2B96-43DB-9B05-36D468D1C68C}" type="pres">
      <dgm:prSet presAssocID="{398061CB-4E0D-41CF-8614-B02FCAC86CA8}" presName="hierRoot3" presStyleCnt="0">
        <dgm:presLayoutVars>
          <dgm:hierBranch val="init"/>
        </dgm:presLayoutVars>
      </dgm:prSet>
      <dgm:spPr/>
    </dgm:pt>
    <dgm:pt modelId="{14E3364E-8284-4E88-8ECD-B6AD259D1359}" type="pres">
      <dgm:prSet presAssocID="{398061CB-4E0D-41CF-8614-B02FCAC86CA8}" presName="rootComposite3" presStyleCnt="0"/>
      <dgm:spPr/>
    </dgm:pt>
    <dgm:pt modelId="{D069C8E9-8746-4CD8-9E2B-53351693FE96}" type="pres">
      <dgm:prSet presAssocID="{398061CB-4E0D-41CF-8614-B02FCAC86CA8}" presName="rootText3" presStyleLbl="asst1" presStyleIdx="45" presStyleCnt="50">
        <dgm:presLayoutVars>
          <dgm:chPref val="3"/>
        </dgm:presLayoutVars>
      </dgm:prSet>
      <dgm:spPr/>
    </dgm:pt>
    <dgm:pt modelId="{0BC65EA2-4755-42C3-891F-5B58C38AA4AD}" type="pres">
      <dgm:prSet presAssocID="{398061CB-4E0D-41CF-8614-B02FCAC86CA8}" presName="rootConnector3" presStyleLbl="asst1" presStyleIdx="45" presStyleCnt="50"/>
      <dgm:spPr/>
    </dgm:pt>
    <dgm:pt modelId="{06DE44EC-48EB-41A4-9646-87DC215E4F35}" type="pres">
      <dgm:prSet presAssocID="{398061CB-4E0D-41CF-8614-B02FCAC86CA8}" presName="hierChild6" presStyleCnt="0"/>
      <dgm:spPr/>
    </dgm:pt>
    <dgm:pt modelId="{B0D9C37B-51B5-483D-A8CE-EE77D2ABCB58}" type="pres">
      <dgm:prSet presAssocID="{398061CB-4E0D-41CF-8614-B02FCAC86CA8}" presName="hierChild7" presStyleCnt="0"/>
      <dgm:spPr/>
    </dgm:pt>
    <dgm:pt modelId="{A6492050-AD4D-4B12-9A72-6D05C695338D}" type="pres">
      <dgm:prSet presAssocID="{E2065B91-90FE-4BAA-8821-6AB5979139CA}" presName="Name111" presStyleLbl="parChTrans1D4" presStyleIdx="31" presStyleCnt="32"/>
      <dgm:spPr/>
    </dgm:pt>
    <dgm:pt modelId="{6C481950-A71B-4C0B-BBC2-A7A0C4195FCC}" type="pres">
      <dgm:prSet presAssocID="{57897E4F-B43E-4830-AA93-6F33553C8836}" presName="hierRoot3" presStyleCnt="0">
        <dgm:presLayoutVars>
          <dgm:hierBranch val="init"/>
        </dgm:presLayoutVars>
      </dgm:prSet>
      <dgm:spPr/>
    </dgm:pt>
    <dgm:pt modelId="{A3F978AF-9FB4-4C53-8156-B0B05752F0FF}" type="pres">
      <dgm:prSet presAssocID="{57897E4F-B43E-4830-AA93-6F33553C8836}" presName="rootComposite3" presStyleCnt="0"/>
      <dgm:spPr/>
    </dgm:pt>
    <dgm:pt modelId="{5AE02209-1EE6-416B-B4EC-1F8CAE700954}" type="pres">
      <dgm:prSet presAssocID="{57897E4F-B43E-4830-AA93-6F33553C8836}" presName="rootText3" presStyleLbl="asst1" presStyleIdx="46" presStyleCnt="50">
        <dgm:presLayoutVars>
          <dgm:chPref val="3"/>
        </dgm:presLayoutVars>
      </dgm:prSet>
      <dgm:spPr/>
    </dgm:pt>
    <dgm:pt modelId="{F0931E07-0F79-480E-BC9F-CEB3ED830761}" type="pres">
      <dgm:prSet presAssocID="{57897E4F-B43E-4830-AA93-6F33553C8836}" presName="rootConnector3" presStyleLbl="asst1" presStyleIdx="46" presStyleCnt="50"/>
      <dgm:spPr/>
    </dgm:pt>
    <dgm:pt modelId="{7FCE3646-4724-487D-9753-C52425A2BC63}" type="pres">
      <dgm:prSet presAssocID="{57897E4F-B43E-4830-AA93-6F33553C8836}" presName="hierChild6" presStyleCnt="0"/>
      <dgm:spPr/>
    </dgm:pt>
    <dgm:pt modelId="{737F5442-EE07-40E2-96EF-B19DFB55FA54}" type="pres">
      <dgm:prSet presAssocID="{57897E4F-B43E-4830-AA93-6F33553C8836}" presName="hierChild7" presStyleCnt="0"/>
      <dgm:spPr/>
    </dgm:pt>
    <dgm:pt modelId="{AEE51843-F6AA-432F-8952-AFFCB8D1881F}" type="pres">
      <dgm:prSet presAssocID="{E1C6A249-B4E0-4081-BD3F-2CCC0E6489BC}" presName="Name111" presStyleLbl="parChTrans1D2" presStyleIdx="6" presStyleCnt="7"/>
      <dgm:spPr/>
    </dgm:pt>
    <dgm:pt modelId="{F0FC6E96-5EA4-437E-B7C5-18469F139427}" type="pres">
      <dgm:prSet presAssocID="{4FF4BF5F-3F45-45E5-8D0C-544859DC92B0}" presName="hierRoot3" presStyleCnt="0">
        <dgm:presLayoutVars>
          <dgm:hierBranch val="init"/>
        </dgm:presLayoutVars>
      </dgm:prSet>
      <dgm:spPr/>
    </dgm:pt>
    <dgm:pt modelId="{36A9E861-FA8C-4FA9-91EA-4F7F17E69A16}" type="pres">
      <dgm:prSet presAssocID="{4FF4BF5F-3F45-45E5-8D0C-544859DC92B0}" presName="rootComposite3" presStyleCnt="0"/>
      <dgm:spPr/>
    </dgm:pt>
    <dgm:pt modelId="{A671F663-21D9-43F4-8EE0-2896E9628F81}" type="pres">
      <dgm:prSet presAssocID="{4FF4BF5F-3F45-45E5-8D0C-544859DC92B0}" presName="rootText3" presStyleLbl="asst1" presStyleIdx="47" presStyleCnt="50">
        <dgm:presLayoutVars>
          <dgm:chPref val="3"/>
        </dgm:presLayoutVars>
      </dgm:prSet>
      <dgm:spPr/>
    </dgm:pt>
    <dgm:pt modelId="{548C28C3-812E-4FC5-99B3-54A70C6632DD}" type="pres">
      <dgm:prSet presAssocID="{4FF4BF5F-3F45-45E5-8D0C-544859DC92B0}" presName="rootConnector3" presStyleLbl="asst1" presStyleIdx="47" presStyleCnt="50"/>
      <dgm:spPr/>
    </dgm:pt>
    <dgm:pt modelId="{EE0BFE4B-C062-4A36-915F-363157FF2FC7}" type="pres">
      <dgm:prSet presAssocID="{4FF4BF5F-3F45-45E5-8D0C-544859DC92B0}" presName="hierChild6" presStyleCnt="0"/>
      <dgm:spPr/>
    </dgm:pt>
    <dgm:pt modelId="{780F4AEA-0025-42D5-B2B4-1884D754595A}" type="pres">
      <dgm:prSet presAssocID="{4FF4BF5F-3F45-45E5-8D0C-544859DC92B0}" presName="hierChild7" presStyleCnt="0"/>
      <dgm:spPr/>
    </dgm:pt>
    <dgm:pt modelId="{CE80022B-33AD-4652-B7D0-BBBF7F49E535}" type="pres">
      <dgm:prSet presAssocID="{E451EE57-E603-4682-A7FE-0FFE0A819B6F}" presName="Name111" presStyleLbl="parChTrans1D3" presStyleIdx="9" presStyleCnt="11"/>
      <dgm:spPr/>
    </dgm:pt>
    <dgm:pt modelId="{F5CF27D1-D5EE-41D5-B9A2-9A416316031F}" type="pres">
      <dgm:prSet presAssocID="{9767A9A6-6180-4440-9441-ED05A440F85A}" presName="hierRoot3" presStyleCnt="0">
        <dgm:presLayoutVars>
          <dgm:hierBranch val="init"/>
        </dgm:presLayoutVars>
      </dgm:prSet>
      <dgm:spPr/>
    </dgm:pt>
    <dgm:pt modelId="{4D4FDA45-1119-4BA7-9346-AB8899216472}" type="pres">
      <dgm:prSet presAssocID="{9767A9A6-6180-4440-9441-ED05A440F85A}" presName="rootComposite3" presStyleCnt="0"/>
      <dgm:spPr/>
    </dgm:pt>
    <dgm:pt modelId="{EECB5851-B5EA-4373-9C18-E26E94F1871F}" type="pres">
      <dgm:prSet presAssocID="{9767A9A6-6180-4440-9441-ED05A440F85A}" presName="rootText3" presStyleLbl="asst1" presStyleIdx="48" presStyleCnt="50">
        <dgm:presLayoutVars>
          <dgm:chPref val="3"/>
        </dgm:presLayoutVars>
      </dgm:prSet>
      <dgm:spPr/>
    </dgm:pt>
    <dgm:pt modelId="{ED2A5822-B406-4F8D-98D1-844E0893CB67}" type="pres">
      <dgm:prSet presAssocID="{9767A9A6-6180-4440-9441-ED05A440F85A}" presName="rootConnector3" presStyleLbl="asst1" presStyleIdx="48" presStyleCnt="50"/>
      <dgm:spPr/>
    </dgm:pt>
    <dgm:pt modelId="{274843BF-1E7F-4D87-B5E7-8729B56745D4}" type="pres">
      <dgm:prSet presAssocID="{9767A9A6-6180-4440-9441-ED05A440F85A}" presName="hierChild6" presStyleCnt="0"/>
      <dgm:spPr/>
    </dgm:pt>
    <dgm:pt modelId="{F0EB7A2F-098B-4FAD-9ED7-EBA7E2B67967}" type="pres">
      <dgm:prSet presAssocID="{9767A9A6-6180-4440-9441-ED05A440F85A}" presName="hierChild7" presStyleCnt="0"/>
      <dgm:spPr/>
    </dgm:pt>
    <dgm:pt modelId="{1BD70921-2FF9-46B3-9347-73451ACAF175}" type="pres">
      <dgm:prSet presAssocID="{7D9B11FF-C45C-47D7-B959-A209F43DCF54}" presName="Name111" presStyleLbl="parChTrans1D3" presStyleIdx="10" presStyleCnt="11"/>
      <dgm:spPr/>
    </dgm:pt>
    <dgm:pt modelId="{C272E71C-37B0-4D43-8A7E-D1B80B57D879}" type="pres">
      <dgm:prSet presAssocID="{B4606959-AE1D-40D9-BAFF-A9F766124EAE}" presName="hierRoot3" presStyleCnt="0">
        <dgm:presLayoutVars>
          <dgm:hierBranch val="init"/>
        </dgm:presLayoutVars>
      </dgm:prSet>
      <dgm:spPr/>
    </dgm:pt>
    <dgm:pt modelId="{817589AF-0E0A-4763-B9A8-90891172D607}" type="pres">
      <dgm:prSet presAssocID="{B4606959-AE1D-40D9-BAFF-A9F766124EAE}" presName="rootComposite3" presStyleCnt="0"/>
      <dgm:spPr/>
    </dgm:pt>
    <dgm:pt modelId="{FCC977D8-6D8B-4AF1-A3D4-3B8585587317}" type="pres">
      <dgm:prSet presAssocID="{B4606959-AE1D-40D9-BAFF-A9F766124EAE}" presName="rootText3" presStyleLbl="asst1" presStyleIdx="49" presStyleCnt="50">
        <dgm:presLayoutVars>
          <dgm:chPref val="3"/>
        </dgm:presLayoutVars>
      </dgm:prSet>
      <dgm:spPr/>
    </dgm:pt>
    <dgm:pt modelId="{737B2E56-76F2-4644-8492-D3F6A300A23A}" type="pres">
      <dgm:prSet presAssocID="{B4606959-AE1D-40D9-BAFF-A9F766124EAE}" presName="rootConnector3" presStyleLbl="asst1" presStyleIdx="49" presStyleCnt="50"/>
      <dgm:spPr/>
    </dgm:pt>
    <dgm:pt modelId="{AF443854-8380-43ED-B915-5E505C3C40C5}" type="pres">
      <dgm:prSet presAssocID="{B4606959-AE1D-40D9-BAFF-A9F766124EAE}" presName="hierChild6" presStyleCnt="0"/>
      <dgm:spPr/>
    </dgm:pt>
    <dgm:pt modelId="{D20EDB0F-B901-49D5-B891-DBBAAEBB705C}" type="pres">
      <dgm:prSet presAssocID="{B4606959-AE1D-40D9-BAFF-A9F766124EAE}" presName="hierChild7" presStyleCnt="0"/>
      <dgm:spPr/>
    </dgm:pt>
  </dgm:ptLst>
  <dgm:cxnLst>
    <dgm:cxn modelId="{0D89AE00-4730-4262-B049-C27A952C899D}" type="presOf" srcId="{CCC2EB33-60ED-4872-98F3-0FFD00EF13A0}" destId="{CFFB4314-3114-427D-9439-8EE9BFA47093}" srcOrd="0" destOrd="0" presId="urn:microsoft.com/office/officeart/2005/8/layout/orgChart1"/>
    <dgm:cxn modelId="{4064C901-AF49-487D-92E9-A0327D8C489C}" type="presOf" srcId="{38B9F773-9093-4AF7-A977-EDDDF2CC954D}" destId="{1CA3A432-5662-47BD-919D-FCB44199A7CD}" srcOrd="0" destOrd="0" presId="urn:microsoft.com/office/officeart/2005/8/layout/orgChart1"/>
    <dgm:cxn modelId="{6CCE9703-AA7D-470A-8420-225F313ECBB4}" type="presOf" srcId="{897CE3CE-C73F-4950-BB70-A9A2F12F29C1}" destId="{3B8B80CA-A300-4E85-AD7F-DE2B7485EAFA}" srcOrd="0" destOrd="0" presId="urn:microsoft.com/office/officeart/2005/8/layout/orgChart1"/>
    <dgm:cxn modelId="{C8A22A06-6160-4B64-8C74-3302C7FBC232}" srcId="{3E8CC39E-1D51-463A-8607-640A4960C4BD}" destId="{23209160-44D6-468D-88E0-7F515DA6C8E1}" srcOrd="0" destOrd="0" parTransId="{4D634B1D-052E-47B6-9561-6DB08B508886}" sibTransId="{4B2A0589-40FC-455C-A6F2-987DFB94E822}"/>
    <dgm:cxn modelId="{8ADDD407-5B98-4341-A7B3-00BE1BAC2DEB}" srcId="{3BAE0D0C-FD4F-4796-A59D-7E9173A3982F}" destId="{398061CB-4E0D-41CF-8614-B02FCAC86CA8}" srcOrd="2" destOrd="0" parTransId="{5398E45D-B833-449F-8FA4-DE5CAAF2F398}" sibTransId="{88EF1EB9-373D-4C8E-A26E-5129C87CC9C0}"/>
    <dgm:cxn modelId="{1C485C08-5C77-483D-BD08-73179332EF06}" srcId="{EC79ACA4-03F9-443C-9782-38DADB913262}" destId="{CCC2EB33-60ED-4872-98F3-0FFD00EF13A0}" srcOrd="0" destOrd="0" parTransId="{E423D0F6-8CED-4F3F-9A84-93E0370E44A7}" sibTransId="{4A78BF38-7704-4D21-8B8E-E610792889BD}"/>
    <dgm:cxn modelId="{682BAE08-7611-49E1-BBD7-C89FFD212A09}" type="presOf" srcId="{6A056AE5-1D78-4388-8902-25A782F1C8A5}" destId="{BDA28D1B-5E27-408D-ADF1-346C4D9E7E8B}" srcOrd="0" destOrd="0" presId="urn:microsoft.com/office/officeart/2005/8/layout/orgChart1"/>
    <dgm:cxn modelId="{63822309-EC68-42D3-B41E-A575530ACCD2}" type="presOf" srcId="{50744334-6503-43A4-ADDB-0CC5326D54D8}" destId="{CA29F901-FB62-40CB-93B0-5FA3D3E89153}" srcOrd="0" destOrd="0" presId="urn:microsoft.com/office/officeart/2005/8/layout/orgChart1"/>
    <dgm:cxn modelId="{51A4000B-7612-4F82-9A77-CB2596B2D035}" type="presOf" srcId="{7D9B11FF-C45C-47D7-B959-A209F43DCF54}" destId="{1BD70921-2FF9-46B3-9347-73451ACAF175}" srcOrd="0" destOrd="0" presId="urn:microsoft.com/office/officeart/2005/8/layout/orgChart1"/>
    <dgm:cxn modelId="{F50E690B-140C-4DFC-A406-F3275496D311}" type="presOf" srcId="{DDA688CE-CF40-4247-A0A4-2595516C72EB}" destId="{1477FD6A-9723-424D-B2A6-33C1EDCDD02C}" srcOrd="0" destOrd="0" presId="urn:microsoft.com/office/officeart/2005/8/layout/orgChart1"/>
    <dgm:cxn modelId="{1ECCC10C-5D4E-4054-9368-4D3D6C1AD957}" srcId="{311D6DD8-8C54-4E2C-8C71-2F8BD8D0EDDB}" destId="{04C3F39C-3FB3-4129-9260-FB9863BCD4C5}" srcOrd="2" destOrd="0" parTransId="{E5E3A004-CD29-42C1-9014-36FE890C9ABE}" sibTransId="{2CE43A6E-9CC2-4CBD-873D-A811412F2690}"/>
    <dgm:cxn modelId="{5643E30C-2508-4E3A-87BC-A3B855B450A2}" type="presOf" srcId="{5398E45D-B833-449F-8FA4-DE5CAAF2F398}" destId="{1EF3E330-73CC-4E78-8DC5-3F377E80D151}" srcOrd="0" destOrd="0" presId="urn:microsoft.com/office/officeart/2005/8/layout/orgChart1"/>
    <dgm:cxn modelId="{8E4AD40F-15B3-4A7C-A1BC-1E247F626E56}" type="presOf" srcId="{AB15E678-6BAE-4D6A-99C7-6E838A552F9B}" destId="{405F0C65-22C7-4A10-8FEE-FF5ECF0F94F5}" srcOrd="0" destOrd="0" presId="urn:microsoft.com/office/officeart/2005/8/layout/orgChart1"/>
    <dgm:cxn modelId="{81273511-81DA-4678-BC46-FAAE409B724C}" srcId="{EC79ACA4-03F9-443C-9782-38DADB913262}" destId="{7A35A079-E45F-4CB2-8E3A-46407BA36BDD}" srcOrd="2" destOrd="0" parTransId="{897CE3CE-C73F-4950-BB70-A9A2F12F29C1}" sibTransId="{E6CE10AC-C0DE-4FE3-8CF4-3086A878BE5A}"/>
    <dgm:cxn modelId="{CABB2614-8964-4509-B9BC-A5A8E974D4BF}" type="presOf" srcId="{46C21EAD-A920-4646-8331-AAC76B296F08}" destId="{940D5A6A-3D20-4AF7-A598-183C785A991B}" srcOrd="0" destOrd="0" presId="urn:microsoft.com/office/officeart/2005/8/layout/orgChart1"/>
    <dgm:cxn modelId="{DB420019-FB68-47A8-8D33-0F14D25B0948}" type="presOf" srcId="{B4606959-AE1D-40D9-BAFF-A9F766124EAE}" destId="{737B2E56-76F2-4644-8492-D3F6A300A23A}" srcOrd="1" destOrd="0" presId="urn:microsoft.com/office/officeart/2005/8/layout/orgChart1"/>
    <dgm:cxn modelId="{211F2A19-8C86-49A1-B7E5-9F9BE1B389D3}" type="presOf" srcId="{4A105108-65E5-4EE2-A22C-18D34E494B88}" destId="{DC3A95D5-8574-4CFE-8458-1D720BECAFC1}" srcOrd="1" destOrd="0" presId="urn:microsoft.com/office/officeart/2005/8/layout/orgChart1"/>
    <dgm:cxn modelId="{D750E019-5F7E-4064-8C12-BADDC8316092}" type="presOf" srcId="{B4606959-AE1D-40D9-BAFF-A9F766124EAE}" destId="{FCC977D8-6D8B-4AF1-A3D4-3B8585587317}" srcOrd="0" destOrd="0" presId="urn:microsoft.com/office/officeart/2005/8/layout/orgChart1"/>
    <dgm:cxn modelId="{2C4F0C1A-1DD1-48DC-B50B-7CDD5AE67365}" type="presOf" srcId="{3BAE0D0C-FD4F-4796-A59D-7E9173A3982F}" destId="{29DD0E76-C366-4820-B170-C3E3DBD37CCF}" srcOrd="0" destOrd="0" presId="urn:microsoft.com/office/officeart/2005/8/layout/orgChart1"/>
    <dgm:cxn modelId="{08AC231A-C65B-40B8-96EA-A68B7A2C3F7C}" srcId="{3E8CC39E-1D51-463A-8607-640A4960C4BD}" destId="{F1C186BE-BD2A-4C33-BAA2-8C22BA45FE1C}" srcOrd="7" destOrd="0" parTransId="{46C21EAD-A920-4646-8331-AAC76B296F08}" sibTransId="{0478EE18-B465-40C9-A794-6238FEE50637}"/>
    <dgm:cxn modelId="{63100B1B-EFC4-40E6-9114-777F89202FE9}" type="presOf" srcId="{372CC4E9-4D31-4CE7-9BAA-EB39525F02EC}" destId="{27279F26-69CB-4517-AC3E-0AB24822479D}" srcOrd="0" destOrd="0" presId="urn:microsoft.com/office/officeart/2005/8/layout/orgChart1"/>
    <dgm:cxn modelId="{4E28601B-26FE-4BE0-8370-521B913E261F}" type="presOf" srcId="{E36657BB-C992-457D-ABD4-294FF0D9E0B9}" destId="{C1082ACE-4B57-4223-B5E4-93B6C7F0399C}" srcOrd="1" destOrd="0" presId="urn:microsoft.com/office/officeart/2005/8/layout/orgChart1"/>
    <dgm:cxn modelId="{8B76C21B-CE7D-4DC4-9F20-B73FF7B92493}" type="presOf" srcId="{A1CD47A1-26A2-43AA-95C3-0AE9675E5CC8}" destId="{D524F5A4-33EA-48AA-A363-575954A8203D}" srcOrd="1" destOrd="0" presId="urn:microsoft.com/office/officeart/2005/8/layout/orgChart1"/>
    <dgm:cxn modelId="{9DD81D1C-1A2D-4D6A-899F-F339298DD91C}" srcId="{F4555AF6-45CD-4C98-8ED0-75426DB0E00B}" destId="{E36657BB-C992-457D-ABD4-294FF0D9E0B9}" srcOrd="0" destOrd="0" parTransId="{15728E7A-B3F4-4846-9859-011F8F042136}" sibTransId="{86FC36DB-7287-46C8-94FC-6901547A1B62}"/>
    <dgm:cxn modelId="{6337411D-C6C5-450F-945F-2A47E988A465}" type="presOf" srcId="{EB1CA92F-CC69-4D44-B299-6239F1F351F5}" destId="{FF6D2932-AE1B-4BDE-A906-C38313DF115E}" srcOrd="0" destOrd="0" presId="urn:microsoft.com/office/officeart/2005/8/layout/orgChart1"/>
    <dgm:cxn modelId="{BDAD6B1F-D53E-453D-949D-4948732F8892}" type="presOf" srcId="{C750C302-E290-41D5-BDA5-D74A3BE8A59A}" destId="{8856C9EF-4707-4F3A-BD7B-BEC3FABE3EC0}" srcOrd="0" destOrd="0" presId="urn:microsoft.com/office/officeart/2005/8/layout/orgChart1"/>
    <dgm:cxn modelId="{A2C0981F-EEFC-46A2-B8B1-43BBE4C4F137}" srcId="{E36657BB-C992-457D-ABD4-294FF0D9E0B9}" destId="{C87D81A1-6CC8-4DCA-BD15-B97D48806961}" srcOrd="1" destOrd="0" parTransId="{E2B40DA0-67AF-4A83-9084-E878E7DAD26A}" sibTransId="{80ED57C3-DA07-4266-A97B-D462D6BFA3E0}"/>
    <dgm:cxn modelId="{5AC1E31F-CBE6-4913-91A9-B1D0CDA025B0}" type="presOf" srcId="{2A2F2C46-C20C-4052-8209-B4DB5F019F03}" destId="{010814E5-491A-47DC-9F61-1B943A57B34C}" srcOrd="0" destOrd="0" presId="urn:microsoft.com/office/officeart/2005/8/layout/orgChart1"/>
    <dgm:cxn modelId="{23A2FD1F-1846-4400-9159-D8DA3E52C98C}" type="presOf" srcId="{7A35A079-E45F-4CB2-8E3A-46407BA36BDD}" destId="{D1CA009F-84BB-4814-85E3-0F2600BA9EED}" srcOrd="1" destOrd="0" presId="urn:microsoft.com/office/officeart/2005/8/layout/orgChart1"/>
    <dgm:cxn modelId="{EEBF2121-41C1-4F05-8392-52775F25A64D}" type="presOf" srcId="{B2206A5F-C5A8-4377-AEBE-B9CA5071E7D3}" destId="{6A7C5EC1-5A17-46BD-B28A-0E77CB3F5AE0}" srcOrd="0" destOrd="0" presId="urn:microsoft.com/office/officeart/2005/8/layout/orgChart1"/>
    <dgm:cxn modelId="{162D1222-8C14-4D2E-9604-95C01163CA9F}" type="presOf" srcId="{57897E4F-B43E-4830-AA93-6F33553C8836}" destId="{5AE02209-1EE6-416B-B4EC-1F8CAE700954}" srcOrd="0" destOrd="0" presId="urn:microsoft.com/office/officeart/2005/8/layout/orgChart1"/>
    <dgm:cxn modelId="{33BF1B22-7FE2-446C-920B-A78E36F835FF}" srcId="{DC6EA711-5D3D-4A49-A2D3-993D25791FD0}" destId="{3BAE0D0C-FD4F-4796-A59D-7E9173A3982F}" srcOrd="0" destOrd="0" parTransId="{62065E90-92B1-4D62-AD52-011662F89685}" sibTransId="{D4F2B80C-8E48-4502-B69F-ECB831BB4F28}"/>
    <dgm:cxn modelId="{54EC7523-8954-424C-8E8D-A1F719CAA8DA}" srcId="{50744334-6503-43A4-ADDB-0CC5326D54D8}" destId="{FBE65CBC-7EC3-4A2A-9C5B-BB24267C7434}" srcOrd="0" destOrd="0" parTransId="{D56DBF74-740C-4F96-8CAA-F39D952A495F}" sibTransId="{E6DB8B27-25A9-4EA5-9F5D-D615C53B3317}"/>
    <dgm:cxn modelId="{2971B723-B831-4AFF-847A-837CB638B3DF}" type="presOf" srcId="{F264BCA0-E208-4FB7-B1BB-E25907FEC487}" destId="{4BA0FD2B-D648-4FD0-8F33-BC723D7B9B66}" srcOrd="0" destOrd="0" presId="urn:microsoft.com/office/officeart/2005/8/layout/orgChart1"/>
    <dgm:cxn modelId="{63A43A24-F864-47BA-9BD4-BA03AA5CDA60}" type="presOf" srcId="{D7FB8382-77BA-4D1C-BA5F-39BCA282884D}" destId="{88BEF9BE-BD95-49C8-BC77-2259BEFB9056}" srcOrd="0" destOrd="0" presId="urn:microsoft.com/office/officeart/2005/8/layout/orgChart1"/>
    <dgm:cxn modelId="{F4B5A324-4C52-4876-BD5C-1676E95D62DE}" type="presOf" srcId="{B146A1B1-B0D4-43AF-9F61-DBA9336A534C}" destId="{668A8947-A38B-435F-9375-33A1F548AD46}" srcOrd="1" destOrd="0" presId="urn:microsoft.com/office/officeart/2005/8/layout/orgChart1"/>
    <dgm:cxn modelId="{E914B824-59AF-4CF6-9196-D7CC32D891F0}" type="presOf" srcId="{1FE88220-37D4-441E-9066-A93196D32898}" destId="{29282C8B-69C0-461B-8924-B327399CEF5A}" srcOrd="0" destOrd="0" presId="urn:microsoft.com/office/officeart/2005/8/layout/orgChart1"/>
    <dgm:cxn modelId="{FBFB7429-6535-41A3-9E55-643E3559F82C}" type="presOf" srcId="{A822073A-130D-4D95-9086-940A97A362DA}" destId="{56B26504-DFD5-4550-9411-DF9B5E83C3BF}" srcOrd="0" destOrd="0" presId="urn:microsoft.com/office/officeart/2005/8/layout/orgChart1"/>
    <dgm:cxn modelId="{A697B829-DBF2-4C97-AA9E-85A8CDA8F6A7}" srcId="{57178ABE-A017-45D8-9354-71432AE8CB88}" destId="{EC79ACA4-03F9-443C-9782-38DADB913262}" srcOrd="0" destOrd="0" parTransId="{90DCFF90-B9BD-499B-B9FE-019A7C276CB4}" sibTransId="{33C378FC-D1BB-482A-822B-A6A2E1B9CA5B}"/>
    <dgm:cxn modelId="{05020B2A-540E-4B42-8F13-B1E6A2D20D61}" type="presOf" srcId="{7DF20A9C-4DE7-4ABE-9B1F-2326090D5418}" destId="{78367E1F-64D0-4083-B930-0415609EEB54}" srcOrd="0" destOrd="0" presId="urn:microsoft.com/office/officeart/2005/8/layout/orgChart1"/>
    <dgm:cxn modelId="{1FFB712A-5ACE-4DFD-97C7-A31C9A1DA5F2}" srcId="{3E8CC39E-1D51-463A-8607-640A4960C4BD}" destId="{5A24ACE5-68D0-4967-9DE2-03D6135DC87E}" srcOrd="4" destOrd="0" parTransId="{0F7BB613-974A-4529-A0EF-B00F076028A4}" sibTransId="{222D4286-7661-470E-93C4-CCFAA5E8F497}"/>
    <dgm:cxn modelId="{357CC82B-DD24-4204-8798-8A9044D67F2C}" srcId="{5A130CF4-82A1-480D-B1BC-8C9BC041D947}" destId="{3E8CC39E-1D51-463A-8607-640A4960C4BD}" srcOrd="0" destOrd="0" parTransId="{7786268B-F175-492B-BB33-0971F8904A20}" sibTransId="{25D79C17-5675-41A4-9EBF-11FACEB2BC4A}"/>
    <dgm:cxn modelId="{31D7DA2B-BDD9-40D5-8346-748D4347D5E0}" type="presOf" srcId="{DC6EA711-5D3D-4A49-A2D3-993D25791FD0}" destId="{29188F3E-4D79-44E4-B2DA-6B0DDBE49240}" srcOrd="1" destOrd="0" presId="urn:microsoft.com/office/officeart/2005/8/layout/orgChart1"/>
    <dgm:cxn modelId="{F0C0522F-9A2C-47C9-9A1A-81BB04EDE712}" type="presOf" srcId="{F280482C-C798-459D-B6E1-466FA717CC5B}" destId="{BE96DB66-AD1E-4365-AE46-C3C60770B1CA}" srcOrd="0" destOrd="0" presId="urn:microsoft.com/office/officeart/2005/8/layout/orgChart1"/>
    <dgm:cxn modelId="{BCD69A2F-C7DD-4CDB-8753-428E5B13A469}" type="presOf" srcId="{E086C18C-6586-4CDA-90D8-BA574ABF75C5}" destId="{9A2566C5-9F5E-4D8B-9060-A8D3B81F3336}" srcOrd="0" destOrd="0" presId="urn:microsoft.com/office/officeart/2005/8/layout/orgChart1"/>
    <dgm:cxn modelId="{AD84D12F-2F44-4CFA-B614-EC2C113B0CB3}" type="presOf" srcId="{1FE88220-37D4-441E-9066-A93196D32898}" destId="{A9DA0E6C-BD77-43AC-94EB-5163129CBDB6}" srcOrd="1" destOrd="0" presId="urn:microsoft.com/office/officeart/2005/8/layout/orgChart1"/>
    <dgm:cxn modelId="{7E5D8530-2403-40DF-B7B1-91FD485A160D}" type="presOf" srcId="{E451EE57-E603-4682-A7FE-0FFE0A819B6F}" destId="{CE80022B-33AD-4652-B7D0-BBBF7F49E535}" srcOrd="0" destOrd="0" presId="urn:microsoft.com/office/officeart/2005/8/layout/orgChart1"/>
    <dgm:cxn modelId="{D9EDC431-0154-4F71-A900-0424D3992781}" type="presOf" srcId="{57897E4F-B43E-4830-AA93-6F33553C8836}" destId="{F0931E07-0F79-480E-BC9F-CEB3ED830761}" srcOrd="1" destOrd="0" presId="urn:microsoft.com/office/officeart/2005/8/layout/orgChart1"/>
    <dgm:cxn modelId="{6FA9CF32-99BD-487F-AD1D-F0DEBD6FC47C}" type="presOf" srcId="{04C3F39C-3FB3-4129-9260-FB9863BCD4C5}" destId="{22A8CFEC-7F3C-48AD-9648-26B468C40213}" srcOrd="0" destOrd="0" presId="urn:microsoft.com/office/officeart/2005/8/layout/orgChart1"/>
    <dgm:cxn modelId="{6CDA6033-AB30-4CB3-8213-11CBB59D588F}" type="presOf" srcId="{398061CB-4E0D-41CF-8614-B02FCAC86CA8}" destId="{D069C8E9-8746-4CD8-9E2B-53351693FE96}" srcOrd="0" destOrd="0" presId="urn:microsoft.com/office/officeart/2005/8/layout/orgChart1"/>
    <dgm:cxn modelId="{711C1036-47EE-44B0-9A9D-C117762DE641}" srcId="{311D6DD8-8C54-4E2C-8C71-2F8BD8D0EDDB}" destId="{74770414-BDD0-4889-954D-29401DF5704B}" srcOrd="1" destOrd="0" parTransId="{7DF20A9C-4DE7-4ABE-9B1F-2326090D5418}" sibTransId="{C437CF4C-5D95-4003-8572-E76BEDFEF303}"/>
    <dgm:cxn modelId="{3BD92036-2606-4F2B-972A-6EE87790D881}" type="presOf" srcId="{A1059FC7-D369-4BC9-A837-B0F13FDD8608}" destId="{484C0F9D-E8DA-48A8-9EAB-3D1915A141C7}" srcOrd="0" destOrd="0" presId="urn:microsoft.com/office/officeart/2005/8/layout/orgChart1"/>
    <dgm:cxn modelId="{67CF1938-7EBA-44A3-9302-FAA830BE5A62}" srcId="{E36657BB-C992-457D-ABD4-294FF0D9E0B9}" destId="{8F25F80D-4148-4172-8A18-DB868B5E04E8}" srcOrd="3" destOrd="0" parTransId="{B2206A5F-C5A8-4377-AEBE-B9CA5071E7D3}" sibTransId="{AB9FE619-16A4-4CB2-8610-EDC92DAD869D}"/>
    <dgm:cxn modelId="{5D79B038-A0E7-445B-80E7-CA7FC74D5980}" type="presOf" srcId="{C87D81A1-6CC8-4DCA-BD15-B97D48806961}" destId="{774BED4D-5A96-4C60-885C-497ACC6441F2}" srcOrd="1" destOrd="0" presId="urn:microsoft.com/office/officeart/2005/8/layout/orgChart1"/>
    <dgm:cxn modelId="{24C69E39-8B84-4AEE-A541-CDB5949617A0}" type="presOf" srcId="{0E0F7677-F927-426F-933F-C7759496133D}" destId="{1D04A93D-63FE-4ED7-BC5D-79850A2E6AE1}" srcOrd="0" destOrd="0" presId="urn:microsoft.com/office/officeart/2005/8/layout/orgChart1"/>
    <dgm:cxn modelId="{6A5A953B-CAE1-4EE6-9E78-8B6025BF701A}" srcId="{1FE88220-37D4-441E-9066-A93196D32898}" destId="{E1B7DB7E-57FF-4FED-BCCB-2827B4CE62FA}" srcOrd="4" destOrd="0" parTransId="{DBE67F1B-164C-4C1C-9DFB-1A8F9332C95B}" sibTransId="{16406D37-4A5B-47CF-B1FA-6816AB1EC470}"/>
    <dgm:cxn modelId="{F581D83D-41FD-473B-8BFF-C23EBAAFC508}" type="presOf" srcId="{398061CB-4E0D-41CF-8614-B02FCAC86CA8}" destId="{0BC65EA2-4755-42C3-891F-5B58C38AA4AD}" srcOrd="1" destOrd="0" presId="urn:microsoft.com/office/officeart/2005/8/layout/orgChart1"/>
    <dgm:cxn modelId="{94E10841-AD43-4A99-8FCB-39EB746F428D}" type="presOf" srcId="{678E8F72-3967-48CC-9A5A-BD97DEB27994}" destId="{1A880197-E40B-48B6-A00E-3B1B844CF43E}" srcOrd="1" destOrd="0" presId="urn:microsoft.com/office/officeart/2005/8/layout/orgChart1"/>
    <dgm:cxn modelId="{015A1361-81A1-4D1F-895C-0EAC10C14585}" type="presOf" srcId="{C87D81A1-6CC8-4DCA-BD15-B97D48806961}" destId="{05121054-EFD6-49CC-81C8-AF91D8C37724}" srcOrd="0" destOrd="0" presId="urn:microsoft.com/office/officeart/2005/8/layout/orgChart1"/>
    <dgm:cxn modelId="{E57AD161-A762-4377-BCC1-06A552D9B33E}" type="presOf" srcId="{3E8CC39E-1D51-463A-8607-640A4960C4BD}" destId="{E0D9D789-8723-4EBE-96CD-7B761C793469}" srcOrd="0" destOrd="0" presId="urn:microsoft.com/office/officeart/2005/8/layout/orgChart1"/>
    <dgm:cxn modelId="{0A0D3F42-06FB-47C7-AAE1-195BC5574551}" type="presOf" srcId="{1B7DDC3B-5191-4D44-AA1A-57A901202772}" destId="{D0839BF5-848A-4548-8D53-A40C09B050CB}" srcOrd="0" destOrd="0" presId="urn:microsoft.com/office/officeart/2005/8/layout/orgChart1"/>
    <dgm:cxn modelId="{2E0ADF62-0470-48A6-8958-09B675B8FB73}" type="presOf" srcId="{5A24ACE5-68D0-4967-9DE2-03D6135DC87E}" destId="{1F20BA95-876A-4CA7-8474-083218689804}" srcOrd="0" destOrd="0" presId="urn:microsoft.com/office/officeart/2005/8/layout/orgChart1"/>
    <dgm:cxn modelId="{89865943-E186-4A6A-9B71-F902C49F0AE1}" type="presOf" srcId="{E1B7DB7E-57FF-4FED-BCCB-2827B4CE62FA}" destId="{703C605E-1889-4263-9AA9-7FBB0B1021D9}" srcOrd="0" destOrd="0" presId="urn:microsoft.com/office/officeart/2005/8/layout/orgChart1"/>
    <dgm:cxn modelId="{72BEE263-84FE-434A-AFD2-4AF6320A3B77}" type="presOf" srcId="{D56DBF74-740C-4F96-8CAA-F39D952A495F}" destId="{A7D1E3CC-CF40-419B-A23A-A0E30CC143C9}" srcOrd="0" destOrd="0" presId="urn:microsoft.com/office/officeart/2005/8/layout/orgChart1"/>
    <dgm:cxn modelId="{7A121364-3DBF-4970-BEDC-2E4E8C485E67}" type="presOf" srcId="{105699BB-7017-453A-8C0E-2004027AD789}" destId="{D086313A-D390-46C5-9D6A-A8D0967A109B}" srcOrd="0" destOrd="0" presId="urn:microsoft.com/office/officeart/2005/8/layout/orgChart1"/>
    <dgm:cxn modelId="{5DB22B64-0F71-4FFB-90A5-9E51E36BFDBC}" srcId="{A1059FC7-D369-4BC9-A837-B0F13FDD8608}" destId="{DC6EA711-5D3D-4A49-A2D3-993D25791FD0}" srcOrd="5" destOrd="0" parTransId="{7D5DDFB2-D2AE-4237-A999-CB98F71B8378}" sibTransId="{ACA0FD98-D052-4BE0-93B8-CE2C8B138B88}"/>
    <dgm:cxn modelId="{98455444-29E1-49BC-8226-02C36577DDEA}" srcId="{3BAE0D0C-FD4F-4796-A59D-7E9173A3982F}" destId="{38B9F773-9093-4AF7-A977-EDDDF2CC954D}" srcOrd="0" destOrd="0" parTransId="{C4BDF739-9BEE-45EE-9DC9-264B0424B9D0}" sibTransId="{FDD3E505-9E43-4CE5-BA63-79F2BD2D310E}"/>
    <dgm:cxn modelId="{44254365-A936-4A98-A39D-B34C013B4ED3}" type="presOf" srcId="{7ED7F82A-B3BC-4965-908C-DB18A189650A}" destId="{31C73E42-7413-4086-8AA9-82EE4FDF4688}" srcOrd="0" destOrd="0" presId="urn:microsoft.com/office/officeart/2005/8/layout/orgChart1"/>
    <dgm:cxn modelId="{C833C645-4867-4964-913F-390095DCE06A}" srcId="{3E8CC39E-1D51-463A-8607-640A4960C4BD}" destId="{E0ED939F-CDDA-4743-843F-304C40BEDDFE}" srcOrd="9" destOrd="0" parTransId="{1275C6AF-D6DB-42CA-91E1-614D01323013}" sibTransId="{7972DC43-BB30-4BCB-900B-A9016C72143F}"/>
    <dgm:cxn modelId="{1529D745-B2D6-4091-AEB8-E0A68814B112}" srcId="{3E8CC39E-1D51-463A-8607-640A4960C4BD}" destId="{105699BB-7017-453A-8C0E-2004027AD789}" srcOrd="5" destOrd="0" parTransId="{F264BCA0-E208-4FB7-B1BB-E25907FEC487}" sibTransId="{D941A710-221C-49FE-A927-F115F5792D04}"/>
    <dgm:cxn modelId="{35422767-D35D-4470-822E-7ED6855B3A58}" type="presOf" srcId="{C4BDF739-9BEE-45EE-9DC9-264B0424B9D0}" destId="{A6639C85-56A8-4AE3-B0C5-F31D10FCF777}" srcOrd="0" destOrd="0" presId="urn:microsoft.com/office/officeart/2005/8/layout/orgChart1"/>
    <dgm:cxn modelId="{16587A68-0AC9-473C-8146-59E39A5DA27D}" type="presOf" srcId="{EDE3BBAB-41B8-499A-81EC-A06F6BFCD327}" destId="{AC7DEC99-4036-40AE-AE68-E2251CEBFF3D}" srcOrd="0" destOrd="0" presId="urn:microsoft.com/office/officeart/2005/8/layout/orgChart1"/>
    <dgm:cxn modelId="{B4F59C68-1D61-4DBD-B36D-C77BD18725C3}" type="presOf" srcId="{E086C18C-6586-4CDA-90D8-BA574ABF75C5}" destId="{B58AA6A6-3178-4EE1-83E4-04B4CF34D00B}" srcOrd="1" destOrd="0" presId="urn:microsoft.com/office/officeart/2005/8/layout/orgChart1"/>
    <dgm:cxn modelId="{56C97D6A-8DA3-4812-8C51-275F9C2572B3}" type="presOf" srcId="{F8B36BD7-227B-481D-B93A-AC0E3729CD8F}" destId="{A3AD00AC-C08B-40FB-8083-19D64B9EF040}" srcOrd="0" destOrd="0" presId="urn:microsoft.com/office/officeart/2005/8/layout/orgChart1"/>
    <dgm:cxn modelId="{56575B4C-B45A-4071-A55F-2AD2F54102CE}" srcId="{1FE88220-37D4-441E-9066-A93196D32898}" destId="{DDA688CE-CF40-4247-A0A4-2595516C72EB}" srcOrd="1" destOrd="0" parTransId="{4FCF2090-2A38-4101-98D9-62711114F190}" sibTransId="{F598680C-DA4F-4F1E-9BAC-BBCE96C1FF78}"/>
    <dgm:cxn modelId="{660BC24D-08D3-49E3-8FA3-001072F3B05C}" type="presOf" srcId="{9767A9A6-6180-4440-9441-ED05A440F85A}" destId="{ED2A5822-B406-4F8D-98D1-844E0893CB67}" srcOrd="1" destOrd="0" presId="urn:microsoft.com/office/officeart/2005/8/layout/orgChart1"/>
    <dgm:cxn modelId="{6144356E-9FB4-42C6-9845-981751C41778}" srcId="{E36657BB-C992-457D-ABD4-294FF0D9E0B9}" destId="{CFBBDE2F-F64F-4F41-B999-94B8508F8C57}" srcOrd="5" destOrd="0" parTransId="{1B7DDC3B-5191-4D44-AA1A-57A901202772}" sibTransId="{E4F263A4-CDA4-4518-AAA5-2C349886EC2C}"/>
    <dgm:cxn modelId="{1F31CC4F-9588-4326-818A-777B00590763}" type="presOf" srcId="{15728E7A-B3F4-4846-9859-011F8F042136}" destId="{71748AAD-9CFD-4E76-8681-C69FB598D6C6}" srcOrd="0" destOrd="0" presId="urn:microsoft.com/office/officeart/2005/8/layout/orgChart1"/>
    <dgm:cxn modelId="{D5F8E74F-E7FB-4968-87B6-376672D08B44}" type="presOf" srcId="{E423D0F6-8CED-4F3F-9A84-93E0370E44A7}" destId="{2B9A6652-0CDC-4A06-8130-3523581C7640}" srcOrd="0" destOrd="0" presId="urn:microsoft.com/office/officeart/2005/8/layout/orgChart1"/>
    <dgm:cxn modelId="{3E150050-FB9B-4EEC-9573-9BD6A257F51B}" type="presOf" srcId="{6A53FE72-3745-42CC-AC9B-5CF73CA73750}" destId="{DF9F2D93-50D6-46DF-BA42-27D50139A81C}" srcOrd="0" destOrd="0" presId="urn:microsoft.com/office/officeart/2005/8/layout/orgChart1"/>
    <dgm:cxn modelId="{29361250-9F7B-4827-BFE5-98B62E8CF386}" srcId="{3E8CC39E-1D51-463A-8607-640A4960C4BD}" destId="{50744334-6503-43A4-ADDB-0CC5326D54D8}" srcOrd="1" destOrd="0" parTransId="{2E07F3E9-F9E3-489C-835A-A259CF4F2EB3}" sibTransId="{462B283F-E87A-400E-8542-DD667655B119}"/>
    <dgm:cxn modelId="{98962950-8DB1-4079-9032-229EC3E3C6D8}" type="presOf" srcId="{45B5502F-F9BD-497B-8765-433AB47157F7}" destId="{9B23C1DE-537E-48CB-B274-B5BDF22B1A57}" srcOrd="0" destOrd="0" presId="urn:microsoft.com/office/officeart/2005/8/layout/orgChart1"/>
    <dgm:cxn modelId="{35102E50-B73C-46BC-A37A-E5FE97BFE028}" type="presOf" srcId="{FBE65CBC-7EC3-4A2A-9C5B-BB24267C7434}" destId="{7F51D0F5-C74B-4D44-B08D-5D034389763E}" srcOrd="1" destOrd="0" presId="urn:microsoft.com/office/officeart/2005/8/layout/orgChart1"/>
    <dgm:cxn modelId="{0FD54950-EE50-41BB-B21F-DEF7281C9415}" type="presOf" srcId="{1BC0C24F-9DAF-4F2A-95F6-46075020B387}" destId="{339B0BFA-3E97-45D7-9D50-EBCD490669F9}" srcOrd="0" destOrd="0" presId="urn:microsoft.com/office/officeart/2005/8/layout/orgChart1"/>
    <dgm:cxn modelId="{6172DC50-D834-4A86-A1DE-4DFB6358BDE6}" type="presOf" srcId="{57178ABE-A017-45D8-9354-71432AE8CB88}" destId="{1A5F4A39-3F72-454B-8E34-BA033BF3C5E1}" srcOrd="0" destOrd="0" presId="urn:microsoft.com/office/officeart/2005/8/layout/orgChart1"/>
    <dgm:cxn modelId="{EF102D71-9412-4DA1-B15A-1D40DC08CAAD}" type="presOf" srcId="{B146A1B1-B0D4-43AF-9F61-DBA9336A534C}" destId="{0922FE8B-DF89-4405-8D8B-F8F3C875E2DD}" srcOrd="0" destOrd="0" presId="urn:microsoft.com/office/officeart/2005/8/layout/orgChart1"/>
    <dgm:cxn modelId="{80961F72-0AD1-486B-AC36-032CB700891D}" type="presOf" srcId="{DC6EA711-5D3D-4A49-A2D3-993D25791FD0}" destId="{3FCF524F-4B2D-44FD-942D-4FC7D10F4E3B}" srcOrd="0" destOrd="0" presId="urn:microsoft.com/office/officeart/2005/8/layout/orgChart1"/>
    <dgm:cxn modelId="{480F5D72-AD5C-4805-A907-A232BC69B3FB}" type="presOf" srcId="{3E8CC39E-1D51-463A-8607-640A4960C4BD}" destId="{8646981E-4CB0-4655-AE68-C8DAF4D043B7}" srcOrd="1" destOrd="0" presId="urn:microsoft.com/office/officeart/2005/8/layout/orgChart1"/>
    <dgm:cxn modelId="{57B77372-82DC-425F-956B-E4A41887F8E4}" type="presOf" srcId="{105699BB-7017-453A-8C0E-2004027AD789}" destId="{4992B22D-4DD8-4B66-8921-9B600E91A1A2}" srcOrd="1" destOrd="0" presId="urn:microsoft.com/office/officeart/2005/8/layout/orgChart1"/>
    <dgm:cxn modelId="{39C93D53-C7C8-43B1-8218-1056BF2B4C9A}" srcId="{3E8CC39E-1D51-463A-8607-640A4960C4BD}" destId="{275D6578-A6C0-4038-AA6E-BAF2BF3B0470}" srcOrd="8" destOrd="0" parTransId="{D7FB8382-77BA-4D1C-BA5F-39BCA282884D}" sibTransId="{768970E4-E017-41BE-A535-BD4D3723E863}"/>
    <dgm:cxn modelId="{C4DC6573-A32D-40AD-9B4E-A5AED5740C29}" type="presOf" srcId="{370BCFBA-06A4-4104-8062-395094EC89E2}" destId="{EFE6615F-D31F-4C36-B70C-2208DE3019FC}" srcOrd="0" destOrd="0" presId="urn:microsoft.com/office/officeart/2005/8/layout/orgChart1"/>
    <dgm:cxn modelId="{EFEA1174-370B-4F10-9FE8-BA070C776AD6}" srcId="{50744334-6503-43A4-ADDB-0CC5326D54D8}" destId="{E086C18C-6586-4CDA-90D8-BA574ABF75C5}" srcOrd="1" destOrd="0" parTransId="{F8B36BD7-227B-481D-B93A-AC0E3729CD8F}" sibTransId="{E41DFDB4-ED84-4BF9-989E-F366122C6BD2}"/>
    <dgm:cxn modelId="{1D8EA454-F8D3-48B8-9073-B909721DFB27}" type="presOf" srcId="{AAD5DB4F-B470-4935-9FA1-84FFF055E1E1}" destId="{5AEF1B41-FBF0-46FE-8187-960FE966BE9B}" srcOrd="0" destOrd="0" presId="urn:microsoft.com/office/officeart/2005/8/layout/orgChart1"/>
    <dgm:cxn modelId="{8A5D8475-C5BE-49CE-A370-958A100D0187}" type="presOf" srcId="{275D6578-A6C0-4038-AA6E-BAF2BF3B0470}" destId="{E51E6F38-46A5-4263-9055-A1AEB09CD03A}" srcOrd="0" destOrd="0" presId="urn:microsoft.com/office/officeart/2005/8/layout/orgChart1"/>
    <dgm:cxn modelId="{9FF62076-1F1A-4084-AAA7-072CA3EACCE5}" type="presOf" srcId="{4FF4BF5F-3F45-45E5-8D0C-544859DC92B0}" destId="{548C28C3-812E-4FC5-99B3-54A70C6632DD}" srcOrd="1" destOrd="0" presId="urn:microsoft.com/office/officeart/2005/8/layout/orgChart1"/>
    <dgm:cxn modelId="{16A2AA76-1B7B-4671-B567-B4540C5EED28}" type="presOf" srcId="{1BC0C24F-9DAF-4F2A-95F6-46075020B387}" destId="{1AB339BF-AEF8-4B66-A00F-ED2D7B5BF99B}" srcOrd="1" destOrd="0" presId="urn:microsoft.com/office/officeart/2005/8/layout/orgChart1"/>
    <dgm:cxn modelId="{358C4B77-B073-4E90-821C-AA5C1A7681D4}" type="presOf" srcId="{372CC4E9-4D31-4CE7-9BAA-EB39525F02EC}" destId="{E857C40C-63D5-4B2E-8DDD-6D8A99D7BB3C}" srcOrd="1" destOrd="0" presId="urn:microsoft.com/office/officeart/2005/8/layout/orgChart1"/>
    <dgm:cxn modelId="{680EAB77-21F1-46E4-837A-837F7ECBA0F5}" srcId="{311D6DD8-8C54-4E2C-8C71-2F8BD8D0EDDB}" destId="{F280482C-C798-459D-B6E1-466FA717CC5B}" srcOrd="0" destOrd="0" parTransId="{C750C302-E290-41D5-BDA5-D74A3BE8A59A}" sibTransId="{5E0C8E56-E91D-4B96-AC42-7E043A3B362A}"/>
    <dgm:cxn modelId="{8CCC8059-8328-4D54-B457-014A8F8B48CC}" type="presOf" srcId="{DDA688CE-CF40-4247-A0A4-2595516C72EB}" destId="{39F983ED-FCB7-4B94-AB6A-A8D1044BA41A}" srcOrd="1" destOrd="0" presId="urn:microsoft.com/office/officeart/2005/8/layout/orgChart1"/>
    <dgm:cxn modelId="{FF09417A-298B-4EC9-B165-F99B2F87247B}" type="presOf" srcId="{AA8F3353-CF59-4492-826B-98B162F4CD24}" destId="{11BC200D-0CDD-48A9-8270-990285883250}" srcOrd="1" destOrd="0" presId="urn:microsoft.com/office/officeart/2005/8/layout/orgChart1"/>
    <dgm:cxn modelId="{30626A5A-43AD-497F-A928-E72163936B12}" type="presOf" srcId="{678E8F72-3967-48CC-9A5A-BD97DEB27994}" destId="{551598E9-034F-4447-97E1-782205478AE8}" srcOrd="0" destOrd="0" presId="urn:microsoft.com/office/officeart/2005/8/layout/orgChart1"/>
    <dgm:cxn modelId="{E0ECC85A-1E42-428D-9885-C70BDEE303FA}" type="presOf" srcId="{3E06C824-B207-4BB9-8299-6DB685B22456}" destId="{1F5AFEBC-03BC-4BD6-A5BF-2EC34D010DE7}" srcOrd="1" destOrd="0" presId="urn:microsoft.com/office/officeart/2005/8/layout/orgChart1"/>
    <dgm:cxn modelId="{267DCD5A-B401-46A8-B17B-A6A31D723F07}" type="presOf" srcId="{50744334-6503-43A4-ADDB-0CC5326D54D8}" destId="{E5C1CEEB-72CF-4D85-BA23-818995F5318D}" srcOrd="1" destOrd="0" presId="urn:microsoft.com/office/officeart/2005/8/layout/orgChart1"/>
    <dgm:cxn modelId="{E7FFDA7A-CD1E-4BC4-BC8D-D4CA9355866F}" type="presOf" srcId="{E2065B91-90FE-4BAA-8821-6AB5979139CA}" destId="{A6492050-AD4D-4B12-9A72-6D05C695338D}" srcOrd="0" destOrd="0" presId="urn:microsoft.com/office/officeart/2005/8/layout/orgChart1"/>
    <dgm:cxn modelId="{AA47F67D-CF9B-4A11-86C2-96856AF71486}" type="presOf" srcId="{F1C186BE-BD2A-4C33-BAA2-8C22BA45FE1C}" destId="{BCFCD26C-86D8-4D7F-B57A-880FC9A97A3F}" srcOrd="0" destOrd="0" presId="urn:microsoft.com/office/officeart/2005/8/layout/orgChart1"/>
    <dgm:cxn modelId="{D294657E-FAE7-44C4-8292-540457649906}" type="presOf" srcId="{62065E90-92B1-4D62-AD52-011662F89685}" destId="{4D2C059A-1D49-4E71-BF07-F2074FFA2255}" srcOrd="0" destOrd="0" presId="urn:microsoft.com/office/officeart/2005/8/layout/orgChart1"/>
    <dgm:cxn modelId="{00B85F7F-259B-4BDA-8C1F-C4CBB229CA0A}" type="presOf" srcId="{FBE65CBC-7EC3-4A2A-9C5B-BB24267C7434}" destId="{FADDC691-0A86-4B40-AA55-39069DDC51CC}" srcOrd="0" destOrd="0" presId="urn:microsoft.com/office/officeart/2005/8/layout/orgChart1"/>
    <dgm:cxn modelId="{0015BA7F-3120-40D4-8958-F721BD773F46}" type="presOf" srcId="{E2B40DA0-67AF-4A83-9084-E878E7DAD26A}" destId="{9DA744D5-350D-4A69-A847-EB442D828B83}" srcOrd="0" destOrd="0" presId="urn:microsoft.com/office/officeart/2005/8/layout/orgChart1"/>
    <dgm:cxn modelId="{D2EA9380-0760-4CF1-B398-2551F519FCBE}" type="presOf" srcId="{E0ED939F-CDDA-4743-843F-304C40BEDDFE}" destId="{226FC570-8666-4E17-822A-229712F04EEC}" srcOrd="1" destOrd="0" presId="urn:microsoft.com/office/officeart/2005/8/layout/orgChart1"/>
    <dgm:cxn modelId="{9A39C383-2C37-4A64-8B3C-636DC0DB9815}" srcId="{A1059FC7-D369-4BC9-A837-B0F13FDD8608}" destId="{5A130CF4-82A1-480D-B1BC-8C9BC041D947}" srcOrd="0" destOrd="0" parTransId="{2A2F2C46-C20C-4052-8209-B4DB5F019F03}" sibTransId="{9DD56AEA-E226-4AB1-B971-2522DB18B5E0}"/>
    <dgm:cxn modelId="{723CB085-5C61-4937-ABDF-A99087F30217}" srcId="{3E8CC39E-1D51-463A-8607-640A4960C4BD}" destId="{B146A1B1-B0D4-43AF-9F61-DBA9336A534C}" srcOrd="6" destOrd="0" parTransId="{1ACA5A08-FB34-4B93-B527-18564E327613}" sibTransId="{8D31468F-76EB-42A5-9875-B98DC0CC2BDB}"/>
    <dgm:cxn modelId="{6B4C2F86-6BED-4BC5-8D96-CEDC52057934}" srcId="{E36657BB-C992-457D-ABD4-294FF0D9E0B9}" destId="{A1CD47A1-26A2-43AA-95C3-0AE9675E5CC8}" srcOrd="4" destOrd="0" parTransId="{370BCFBA-06A4-4104-8062-395094EC89E2}" sibTransId="{B3C0B0B2-2782-4DE2-A9D5-A6E9FDED785F}"/>
    <dgm:cxn modelId="{C91DA186-FF00-4ADC-877A-259A3B330FD3}" type="presOf" srcId="{3E06C824-B207-4BB9-8299-6DB685B22456}" destId="{7BBCE7BB-9B24-4968-9CF1-8802A8F83A58}" srcOrd="0" destOrd="0" presId="urn:microsoft.com/office/officeart/2005/8/layout/orgChart1"/>
    <dgm:cxn modelId="{8EDCB586-EB4B-40E8-8E40-F1FD5B9F770C}" type="presOf" srcId="{E1C6A249-B4E0-4081-BD3F-2CCC0E6489BC}" destId="{AEE51843-F6AA-432F-8952-AFFCB8D1881F}" srcOrd="0" destOrd="0" presId="urn:microsoft.com/office/officeart/2005/8/layout/orgChart1"/>
    <dgm:cxn modelId="{BDD3A487-109C-4A01-8D6C-A3C6E84308E7}" type="presOf" srcId="{3BE59F7A-45B6-4CE6-B638-4FB12D537F41}" destId="{D3CCF87E-6C72-43B2-97D4-4E82C64CD863}" srcOrd="0" destOrd="0" presId="urn:microsoft.com/office/officeart/2005/8/layout/orgChart1"/>
    <dgm:cxn modelId="{67C62D88-81FA-4011-9034-39A07AF3AFA1}" type="presOf" srcId="{E0ED939F-CDDA-4743-843F-304C40BEDDFE}" destId="{1005FA76-D947-46F8-8000-A279BD4348DD}" srcOrd="0" destOrd="0" presId="urn:microsoft.com/office/officeart/2005/8/layout/orgChart1"/>
    <dgm:cxn modelId="{B146C389-9028-4372-A279-7FEE53921188}" type="presOf" srcId="{74770414-BDD0-4889-954D-29401DF5704B}" destId="{72DF69CC-9FF0-427E-820B-8A51A19F5227}" srcOrd="1" destOrd="0" presId="urn:microsoft.com/office/officeart/2005/8/layout/orgChart1"/>
    <dgm:cxn modelId="{00A1CB89-9863-4985-83D2-A7642DC79C8B}" srcId="{311D6DD8-8C54-4E2C-8C71-2F8BD8D0EDDB}" destId="{73BDB8CB-FD3D-428C-BDF6-B53E9FF51360}" srcOrd="3" destOrd="0" parTransId="{331BD2FF-BD51-435B-9CF0-6601905F266E}" sibTransId="{8C73B556-38DA-47DC-9982-FAD55B48133C}"/>
    <dgm:cxn modelId="{A408898E-2BAC-415B-8501-C1DD50BC29D4}" type="presOf" srcId="{E36657BB-C992-457D-ABD4-294FF0D9E0B9}" destId="{CBC61EC5-8357-41D5-A566-A8644C9E413A}" srcOrd="0" destOrd="0" presId="urn:microsoft.com/office/officeart/2005/8/layout/orgChart1"/>
    <dgm:cxn modelId="{30CC2D8F-866A-4A60-9272-6428B94028DF}" type="presOf" srcId="{90DCFF90-B9BD-499B-B9FE-019A7C276CB4}" destId="{D8263A46-6000-40E8-8909-48A87AEDA582}" srcOrd="0" destOrd="0" presId="urn:microsoft.com/office/officeart/2005/8/layout/orgChart1"/>
    <dgm:cxn modelId="{966DFB92-944F-4795-A183-CC9A51818912}" type="presOf" srcId="{6F9935B6-B76B-4F94-BE7E-228C22706ABF}" destId="{37C7BC80-7487-400F-942E-1D4D3EBF3734}" srcOrd="0" destOrd="0" presId="urn:microsoft.com/office/officeart/2005/8/layout/orgChart1"/>
    <dgm:cxn modelId="{8175D395-C1C3-482B-92E1-B40E248F0FE5}" srcId="{4FF4BF5F-3F45-45E5-8D0C-544859DC92B0}" destId="{9767A9A6-6180-4440-9441-ED05A440F85A}" srcOrd="0" destOrd="0" parTransId="{E451EE57-E603-4682-A7FE-0FFE0A819B6F}" sibTransId="{DA551883-C567-489D-8034-6823CD44E6E7}"/>
    <dgm:cxn modelId="{55F00D96-BBE8-4B46-AE3A-4BACD3082C5E}" type="presOf" srcId="{8F25F80D-4148-4172-8A18-DB868B5E04E8}" destId="{5A1B7CEC-1033-4139-AA7A-0CA46EFB700D}" srcOrd="1" destOrd="0" presId="urn:microsoft.com/office/officeart/2005/8/layout/orgChart1"/>
    <dgm:cxn modelId="{EBAE5A97-4868-446E-9C31-773EC85CA4CB}" type="presOf" srcId="{A1059FC7-D369-4BC9-A837-B0F13FDD8608}" destId="{D1C78873-2967-4F4A-B0E3-9FA058D638E4}" srcOrd="1" destOrd="0" presId="urn:microsoft.com/office/officeart/2005/8/layout/orgChart1"/>
    <dgm:cxn modelId="{D7B6AF97-2EF7-4DDD-B0C0-D3F23841B2F0}" srcId="{A1059FC7-D369-4BC9-A837-B0F13FDD8608}" destId="{311D6DD8-8C54-4E2C-8C71-2F8BD8D0EDDB}" srcOrd="3" destOrd="0" parTransId="{CD634B3B-02E2-4369-A01A-7AFE98E87B26}" sibTransId="{444C6BB2-8756-433B-97B4-7B71E1EB5D47}"/>
    <dgm:cxn modelId="{296A3898-AB49-44EB-A527-E340DACE1DE8}" type="presOf" srcId="{23209160-44D6-468D-88E0-7F515DA6C8E1}" destId="{4C561BD1-6498-41FC-9541-C2D44F4A10CE}" srcOrd="0" destOrd="0" presId="urn:microsoft.com/office/officeart/2005/8/layout/orgChart1"/>
    <dgm:cxn modelId="{2A192399-CDE9-4207-B1F5-177E7565404A}" srcId="{3E8FCCA5-7848-4FCB-B52D-ED572BE02795}" destId="{1FE88220-37D4-441E-9066-A93196D32898}" srcOrd="0" destOrd="0" parTransId="{45B5502F-F9BD-497B-8765-433AB47157F7}" sibTransId="{81029962-77D7-4B76-A7F1-87B06BD970E4}"/>
    <dgm:cxn modelId="{4A6B1A9D-9C4C-4C6D-A86F-74EE21C0806A}" type="presOf" srcId="{1275C6AF-D6DB-42CA-91E1-614D01323013}" destId="{9566F6EE-4358-4C72-A5E0-69FB940F8986}" srcOrd="0" destOrd="0" presId="urn:microsoft.com/office/officeart/2005/8/layout/orgChart1"/>
    <dgm:cxn modelId="{4F64069E-5B57-4E27-A38A-0D7314E3E1B0}" type="presOf" srcId="{E5E3A004-CD29-42C1-9014-36FE890C9ABE}" destId="{A296B285-B3F4-413E-A72B-A2B7671285CF}" srcOrd="0" destOrd="0" presId="urn:microsoft.com/office/officeart/2005/8/layout/orgChart1"/>
    <dgm:cxn modelId="{57F8389E-3E8A-4B1F-808E-3068C499D704}" type="presOf" srcId="{38B9F773-9093-4AF7-A977-EDDDF2CC954D}" destId="{E0621A26-6665-4853-B22D-F2B954A35C64}" srcOrd="1" destOrd="0" presId="urn:microsoft.com/office/officeart/2005/8/layout/orgChart1"/>
    <dgm:cxn modelId="{779F539E-9B0A-46C3-9A99-D85F108DF266}" type="presOf" srcId="{4D634B1D-052E-47B6-9561-6DB08B508886}" destId="{B47D875A-07B5-4BAB-BA1B-24FF28ECFCDA}" srcOrd="0" destOrd="0" presId="urn:microsoft.com/office/officeart/2005/8/layout/orgChart1"/>
    <dgm:cxn modelId="{A3F7A59E-924D-40D7-AB5F-EF0FCAE6761B}" srcId="{E36657BB-C992-457D-ABD4-294FF0D9E0B9}" destId="{678E8F72-3967-48CC-9A5A-BD97DEB27994}" srcOrd="0" destOrd="0" parTransId="{3BE59F7A-45B6-4CE6-B638-4FB12D537F41}" sibTransId="{321FCC97-8C17-4BC6-A5FF-DCF544B9FA82}"/>
    <dgm:cxn modelId="{B98827A1-DC85-47F4-BD12-D8FDF5D2F9B6}" type="presOf" srcId="{3E8FCCA5-7848-4FCB-B52D-ED572BE02795}" destId="{8EDD4C9F-41A6-4BF3-ACD8-E3DDBBD245E6}" srcOrd="0" destOrd="0" presId="urn:microsoft.com/office/officeart/2005/8/layout/orgChart1"/>
    <dgm:cxn modelId="{49666FA1-29E5-48E1-9F9C-ACC15D66B21B}" type="presOf" srcId="{A822073A-130D-4D95-9086-940A97A362DA}" destId="{4A368993-3AE8-44A2-A107-9CF33D433C06}" srcOrd="1" destOrd="0" presId="urn:microsoft.com/office/officeart/2005/8/layout/orgChart1"/>
    <dgm:cxn modelId="{211A62A3-809B-439C-A925-BCEF56AEBDD7}" type="presOf" srcId="{CD634B3B-02E2-4369-A01A-7AFE98E87B26}" destId="{8A86FEC2-6718-46FE-A370-0342ACF303E1}" srcOrd="0" destOrd="0" presId="urn:microsoft.com/office/officeart/2005/8/layout/orgChart1"/>
    <dgm:cxn modelId="{CD5930A6-442F-4CC5-92C3-5611671734E2}" srcId="{3BAE0D0C-FD4F-4796-A59D-7E9173A3982F}" destId="{57897E4F-B43E-4830-AA93-6F33553C8836}" srcOrd="3" destOrd="0" parTransId="{E2065B91-90FE-4BAA-8821-6AB5979139CA}" sibTransId="{9FAC547E-244F-4115-904B-C3904A288EE1}"/>
    <dgm:cxn modelId="{E86333A7-AEC0-4275-AB22-90BF85EFE291}" type="presOf" srcId="{2E07F3E9-F9E3-489C-835A-A259CF4F2EB3}" destId="{2330DF79-6759-44AF-BF5B-48DAF401A9FC}" srcOrd="0" destOrd="0" presId="urn:microsoft.com/office/officeart/2005/8/layout/orgChart1"/>
    <dgm:cxn modelId="{7F042AA9-8A1A-40CF-B0FC-1F88BEAAFB3A}" type="presOf" srcId="{F73A923B-5235-4BDC-8BC7-80E4E3359E18}" destId="{5DA3D279-EDB4-4A21-B151-50DAF797E237}" srcOrd="1" destOrd="0" presId="urn:microsoft.com/office/officeart/2005/8/layout/orgChart1"/>
    <dgm:cxn modelId="{314FADAB-62B3-45BB-A8DF-29BB46297B14}" type="presOf" srcId="{3EBB3AF4-834B-4DA5-9346-169CC5FA8B6C}" destId="{16878670-2316-40C8-BBED-5A791E94C876}" srcOrd="0" destOrd="0" presId="urn:microsoft.com/office/officeart/2005/8/layout/orgChart1"/>
    <dgm:cxn modelId="{4F3074AC-C3ED-4410-9A3A-6F7F5AD8A354}" type="presOf" srcId="{3BAE0D0C-FD4F-4796-A59D-7E9173A3982F}" destId="{8129062A-9CFC-4A36-97CB-E1A7268C2F73}" srcOrd="1" destOrd="0" presId="urn:microsoft.com/office/officeart/2005/8/layout/orgChart1"/>
    <dgm:cxn modelId="{22865AAD-2729-41EE-9C74-C46DBD6D3D88}" type="presOf" srcId="{73BDB8CB-FD3D-428C-BDF6-B53E9FF51360}" destId="{8B0677EB-6953-47E5-8009-4399C01D45A6}" srcOrd="0" destOrd="0" presId="urn:microsoft.com/office/officeart/2005/8/layout/orgChart1"/>
    <dgm:cxn modelId="{7C593FAE-DB6F-429F-8D1A-D0BDE6ABE583}" srcId="{38B9F773-9093-4AF7-A977-EDDDF2CC954D}" destId="{A822073A-130D-4D95-9086-940A97A362DA}" srcOrd="0" destOrd="0" parTransId="{6A53FE72-3745-42CC-AC9B-5CF73CA73750}" sibTransId="{24D6B1A5-DF1A-4C43-876B-6D127CC9ACAE}"/>
    <dgm:cxn modelId="{C505D3AE-4189-43D5-BE00-12D91F4F310E}" type="presOf" srcId="{7786268B-F175-492B-BB33-0971F8904A20}" destId="{6279F6A1-F335-461F-AE29-D859BC24B475}" srcOrd="0" destOrd="0" presId="urn:microsoft.com/office/officeart/2005/8/layout/orgChart1"/>
    <dgm:cxn modelId="{5BF796AF-C45F-41A0-955D-4AFC9C460221}" type="presOf" srcId="{73BDB8CB-FD3D-428C-BDF6-B53E9FF51360}" destId="{7B32ABA5-A43D-4770-A7B1-88984F475AFE}" srcOrd="1" destOrd="0" presId="urn:microsoft.com/office/officeart/2005/8/layout/orgChart1"/>
    <dgm:cxn modelId="{9C3A3DB1-924D-48D6-A571-7B25C1596068}" type="presOf" srcId="{57178ABE-A017-45D8-9354-71432AE8CB88}" destId="{B1709F27-9F7A-41B5-8C1E-08B9561462CF}" srcOrd="1" destOrd="0" presId="urn:microsoft.com/office/officeart/2005/8/layout/orgChart1"/>
    <dgm:cxn modelId="{F55381B2-B38A-4CDA-95C6-8B93BB383F2F}" type="presOf" srcId="{AAD5DB4F-B470-4935-9FA1-84FFF055E1E1}" destId="{ADC7B2D3-EE10-4AE2-947F-FE856394553B}" srcOrd="1" destOrd="0" presId="urn:microsoft.com/office/officeart/2005/8/layout/orgChart1"/>
    <dgm:cxn modelId="{C87576B4-3E04-4A97-A129-D77B6B5BD4D4}" srcId="{1FE88220-37D4-441E-9066-A93196D32898}" destId="{1BC0C24F-9DAF-4F2A-95F6-46075020B387}" srcOrd="3" destOrd="0" parTransId="{EDE3BBAB-41B8-499A-81EC-A06F6BFCD327}" sibTransId="{37570D49-1337-49F0-A67F-247111728101}"/>
    <dgm:cxn modelId="{B57E7BB4-94D9-4EB1-993D-736E2A3DCDAE}" type="presOf" srcId="{4FCF2090-2A38-4101-98D9-62711114F190}" destId="{05F1B35B-225D-4225-8D26-A2FF05B82751}" srcOrd="0" destOrd="0" presId="urn:microsoft.com/office/officeart/2005/8/layout/orgChart1"/>
    <dgm:cxn modelId="{1E6BCDB5-F7D5-4338-BDE1-BA9985A6F31E}" type="presOf" srcId="{F280482C-C798-459D-B6E1-466FA717CC5B}" destId="{F5702E8F-99A5-44FF-8B7A-856358C50EDF}" srcOrd="1" destOrd="0" presId="urn:microsoft.com/office/officeart/2005/8/layout/orgChart1"/>
    <dgm:cxn modelId="{F65DD3B6-DA52-4695-A785-74E5D3FA5090}" srcId="{7ED7F82A-B3BC-4965-908C-DB18A189650A}" destId="{A1059FC7-D369-4BC9-A837-B0F13FDD8608}" srcOrd="0" destOrd="0" parTransId="{0EAC2D8C-C7A9-45D5-AEA8-DAD4B867265D}" sibTransId="{983CEF2A-1551-456F-A73E-5D5C7CF16EE1}"/>
    <dgm:cxn modelId="{ABD5E0B6-8C6F-43DC-9B00-EC2379ADAFA2}" type="presOf" srcId="{74770414-BDD0-4889-954D-29401DF5704B}" destId="{8DFB8425-051F-429D-9AA7-ABE75BE636A3}" srcOrd="0" destOrd="0" presId="urn:microsoft.com/office/officeart/2005/8/layout/orgChart1"/>
    <dgm:cxn modelId="{AF787CB7-904F-4BD8-A8FA-45585B3C7A84}" type="presOf" srcId="{AA8F3353-CF59-4492-826B-98B162F4CD24}" destId="{059FBCEB-C1E8-4D3B-AEFC-9AF2EAB5A0C0}" srcOrd="0" destOrd="0" presId="urn:microsoft.com/office/officeart/2005/8/layout/orgChart1"/>
    <dgm:cxn modelId="{4C7C15B8-BA2B-4D8B-8C90-E014C33BF152}" srcId="{EC79ACA4-03F9-443C-9782-38DADB913262}" destId="{AAD5DB4F-B470-4935-9FA1-84FFF055E1E1}" srcOrd="1" destOrd="0" parTransId="{0E0F7677-F927-426F-933F-C7759496133D}" sibTransId="{55EDCCCB-28F1-4635-A4C1-0BD710D1A205}"/>
    <dgm:cxn modelId="{78535DB8-6A55-4C16-85BE-938DBFE9D8A3}" srcId="{38B9F773-9093-4AF7-A977-EDDDF2CC954D}" destId="{F73A923B-5235-4BDC-8BC7-80E4E3359E18}" srcOrd="1" destOrd="0" parTransId="{7E1E1EF5-8ADE-4845-BA02-9ED0DDC100B6}" sibTransId="{B72F29F2-B514-49AD-A300-4668CC814DD6}"/>
    <dgm:cxn modelId="{DECDA3B9-09BA-4360-AD84-E45F329AD524}" type="presOf" srcId="{F1C186BE-BD2A-4C33-BAA2-8C22BA45FE1C}" destId="{6B83C2E2-791C-4166-B03A-F42D6D25230D}" srcOrd="1" destOrd="0" presId="urn:microsoft.com/office/officeart/2005/8/layout/orgChart1"/>
    <dgm:cxn modelId="{DB95BAB9-BF54-4962-866D-4BF04A6F1F58}" type="presOf" srcId="{7D5DDFB2-D2AE-4237-A999-CB98F71B8378}" destId="{15BDE811-17CE-4DA8-9162-A6C8D3E48BDB}" srcOrd="0" destOrd="0" presId="urn:microsoft.com/office/officeart/2005/8/layout/orgChart1"/>
    <dgm:cxn modelId="{08CEE0BC-1C44-4552-8F50-46EEA56D4D7B}" type="presOf" srcId="{04C3F39C-3FB3-4129-9260-FB9863BCD4C5}" destId="{550E3E6C-A9FD-4899-BA39-A266D75AD87F}" srcOrd="1" destOrd="0" presId="urn:microsoft.com/office/officeart/2005/8/layout/orgChart1"/>
    <dgm:cxn modelId="{15CC57BD-B3FA-45B8-9672-10CF0D135ADE}" type="presOf" srcId="{E1B7DB7E-57FF-4FED-BCCB-2827B4CE62FA}" destId="{0A69BB17-0E1B-4707-A533-28B376249E37}" srcOrd="1" destOrd="0" presId="urn:microsoft.com/office/officeart/2005/8/layout/orgChart1"/>
    <dgm:cxn modelId="{A4678DBD-1D86-45F5-B388-6EABDCA2F135}" srcId="{A1059FC7-D369-4BC9-A837-B0F13FDD8608}" destId="{4FF4BF5F-3F45-45E5-8D0C-544859DC92B0}" srcOrd="6" destOrd="0" parTransId="{E1C6A249-B4E0-4081-BD3F-2CCC0E6489BC}" sibTransId="{A1BD7531-FA83-4159-B3A9-09C22CE01ED5}"/>
    <dgm:cxn modelId="{7D951DC0-1579-46D3-8A17-6EB2AD05BF2D}" type="presOf" srcId="{23209160-44D6-468D-88E0-7F515DA6C8E1}" destId="{6D8FBC58-20D1-417B-A42C-58A7512AF578}" srcOrd="1" destOrd="0" presId="urn:microsoft.com/office/officeart/2005/8/layout/orgChart1"/>
    <dgm:cxn modelId="{142404C1-B066-409C-982A-8028E901464D}" type="presOf" srcId="{985D2A9B-00C5-4AD5-B27B-A9B865F287C9}" destId="{85DF5BD2-3D4E-4875-B872-FE0CEC611E3A}" srcOrd="1" destOrd="0" presId="urn:microsoft.com/office/officeart/2005/8/layout/orgChart1"/>
    <dgm:cxn modelId="{737F33C2-C88C-4EC3-AF83-C7CF63CCDA17}" srcId="{3E8CC39E-1D51-463A-8607-640A4960C4BD}" destId="{3EBB3AF4-834B-4DA5-9346-169CC5FA8B6C}" srcOrd="3" destOrd="0" parTransId="{571A605A-EC94-4BD6-A530-277BA2DA874F}" sibTransId="{DB84B770-7545-4CEA-86D6-6735EE87EC25}"/>
    <dgm:cxn modelId="{B44662C2-4EA1-461B-8021-8515941AB341}" type="presOf" srcId="{CFBBDE2F-F64F-4F41-B999-94B8508F8C57}" destId="{B675B579-3FD3-4543-90A6-DFD1BBEBBB31}" srcOrd="1" destOrd="0" presId="urn:microsoft.com/office/officeart/2005/8/layout/orgChart1"/>
    <dgm:cxn modelId="{D6718DC3-7465-48C6-A0D1-08842C032A5E}" srcId="{A1059FC7-D369-4BC9-A837-B0F13FDD8608}" destId="{57178ABE-A017-45D8-9354-71432AE8CB88}" srcOrd="1" destOrd="0" parTransId="{AB15E678-6BAE-4D6A-99C7-6E838A552F9B}" sibTransId="{A8113E30-DAA1-47CB-B929-3FB30371E995}"/>
    <dgm:cxn modelId="{0EE936C4-5177-41C6-8026-75C1E88E2A59}" srcId="{1FE88220-37D4-441E-9066-A93196D32898}" destId="{985D2A9B-00C5-4AD5-B27B-A9B865F287C9}" srcOrd="2" destOrd="0" parTransId="{4A7E0E5B-75EB-45F8-9492-B11674A6AD26}" sibTransId="{161758FF-46A1-401C-8CA3-307A5E5E9BB4}"/>
    <dgm:cxn modelId="{59A96CC6-2C70-4BE7-A1DC-DC36EC6A54BA}" type="presOf" srcId="{7A35A079-E45F-4CB2-8E3A-46407BA36BDD}" destId="{2F5DA395-98D7-4FE9-ADDD-B78A90D4D5C8}" srcOrd="0" destOrd="0" presId="urn:microsoft.com/office/officeart/2005/8/layout/orgChart1"/>
    <dgm:cxn modelId="{9092AAC8-4A03-4ECC-816A-94E267DD27C0}" srcId="{3E8CC39E-1D51-463A-8607-640A4960C4BD}" destId="{3E06C824-B207-4BB9-8299-6DB685B22456}" srcOrd="2" destOrd="0" parTransId="{D59CD930-FAC4-45A4-A9F1-98FDD212E676}" sibTransId="{83700C16-D60A-49DC-80F4-02BB166DB19C}"/>
    <dgm:cxn modelId="{AA2CFBC8-8C73-4CAC-A156-DD13DE14E6B7}" type="presOf" srcId="{0F7BB613-974A-4529-A0EF-B00F076028A4}" destId="{55A88246-B398-4A41-9C16-FB7D7E803901}" srcOrd="0" destOrd="0" presId="urn:microsoft.com/office/officeart/2005/8/layout/orgChart1"/>
    <dgm:cxn modelId="{CC0765CA-E57A-4590-AAA4-446E587E9318}" type="presOf" srcId="{275D6578-A6C0-4038-AA6E-BAF2BF3B0470}" destId="{537DB5FB-5D30-4BFC-B4B9-2FBB575FA24A}" srcOrd="1" destOrd="0" presId="urn:microsoft.com/office/officeart/2005/8/layout/orgChart1"/>
    <dgm:cxn modelId="{762DD2CB-51CC-49A0-88A9-B3360C774B7A}" type="presOf" srcId="{3EBB3AF4-834B-4DA5-9346-169CC5FA8B6C}" destId="{BF451C11-49F1-4671-99EE-E0DB77414EDF}" srcOrd="1" destOrd="0" presId="urn:microsoft.com/office/officeart/2005/8/layout/orgChart1"/>
    <dgm:cxn modelId="{25FA40CC-57BD-4B6F-90E2-80166EF44BB7}" type="presOf" srcId="{985D2A9B-00C5-4AD5-B27B-A9B865F287C9}" destId="{7349D38B-F67B-4338-BB04-CCAE4E6B7AE4}" srcOrd="0" destOrd="0" presId="urn:microsoft.com/office/officeart/2005/8/layout/orgChart1"/>
    <dgm:cxn modelId="{A40C13CD-B718-4D99-85AA-03AF4C968C9C}" srcId="{1FE88220-37D4-441E-9066-A93196D32898}" destId="{4A105108-65E5-4EE2-A22C-18D34E494B88}" srcOrd="0" destOrd="0" parTransId="{FDABD39C-83E8-4787-8474-A85D0A389321}" sibTransId="{DE3BBC99-461B-4562-B198-A91F1D0E8849}"/>
    <dgm:cxn modelId="{7D5801CE-7C38-4FBA-8807-0A35A67EF821}" type="presOf" srcId="{EC79ACA4-03F9-443C-9782-38DADB913262}" destId="{7C453B80-2575-4477-8225-282BC5C3B02F}" srcOrd="0" destOrd="0" presId="urn:microsoft.com/office/officeart/2005/8/layout/orgChart1"/>
    <dgm:cxn modelId="{BD716BD0-EA4A-42D6-AAE4-0E3F63F79922}" type="presOf" srcId="{5A130CF4-82A1-480D-B1BC-8C9BC041D947}" destId="{6F03B1E2-CF5E-4160-BEAE-D46AE17D2A57}" srcOrd="1" destOrd="0" presId="urn:microsoft.com/office/officeart/2005/8/layout/orgChart1"/>
    <dgm:cxn modelId="{B66FD2D0-33AB-441C-B15D-2F8E62785472}" type="presOf" srcId="{311D6DD8-8C54-4E2C-8C71-2F8BD8D0EDDB}" destId="{BD989610-072D-44CD-9333-4475C63B1B88}" srcOrd="0" destOrd="0" presId="urn:microsoft.com/office/officeart/2005/8/layout/orgChart1"/>
    <dgm:cxn modelId="{706535D3-948F-4092-B3B7-638B4E94C7FD}" type="presOf" srcId="{5A24ACE5-68D0-4967-9DE2-03D6135DC87E}" destId="{BECB09A8-AD65-4C77-9143-3C7111625FA0}" srcOrd="1" destOrd="0" presId="urn:microsoft.com/office/officeart/2005/8/layout/orgChart1"/>
    <dgm:cxn modelId="{19E3B5D3-5F73-4E45-8814-6CBE6A86DB6B}" srcId="{4FF4BF5F-3F45-45E5-8D0C-544859DC92B0}" destId="{B4606959-AE1D-40D9-BAFF-A9F766124EAE}" srcOrd="1" destOrd="0" parTransId="{7D9B11FF-C45C-47D7-B959-A209F43DCF54}" sibTransId="{E313BC79-3F9B-401E-B6B7-55D04D742AC5}"/>
    <dgm:cxn modelId="{19C3B0D5-3FDF-4262-9822-7AE311DDC884}" type="presOf" srcId="{5A130CF4-82A1-480D-B1BC-8C9BC041D947}" destId="{E827EE73-A458-47A5-9402-688307433157}" srcOrd="0" destOrd="0" presId="urn:microsoft.com/office/officeart/2005/8/layout/orgChart1"/>
    <dgm:cxn modelId="{5D8256D6-AB96-4097-B32C-43AE1516D905}" type="presOf" srcId="{8F25F80D-4148-4172-8A18-DB868B5E04E8}" destId="{835FBC05-15F8-43EF-A036-E3BC2CA82BE9}" srcOrd="0" destOrd="0" presId="urn:microsoft.com/office/officeart/2005/8/layout/orgChart1"/>
    <dgm:cxn modelId="{69CEDAD7-E91E-4764-B93A-7586352454D8}" type="presOf" srcId="{CFBBDE2F-F64F-4F41-B999-94B8508F8C57}" destId="{8E052154-49ED-445C-A8C9-E6354099F9EA}" srcOrd="0" destOrd="0" presId="urn:microsoft.com/office/officeart/2005/8/layout/orgChart1"/>
    <dgm:cxn modelId="{57FE0BD8-5744-4DFA-A845-2E79D7B5A61D}" type="presOf" srcId="{3E8FCCA5-7848-4FCB-B52D-ED572BE02795}" destId="{9FAADA75-86B5-4859-A5E7-56F98170838E}" srcOrd="1" destOrd="0" presId="urn:microsoft.com/office/officeart/2005/8/layout/orgChart1"/>
    <dgm:cxn modelId="{6F2D83D8-C8A5-43DB-9770-88592D585DCE}" srcId="{A1059FC7-D369-4BC9-A837-B0F13FDD8608}" destId="{F4555AF6-45CD-4C98-8ED0-75426DB0E00B}" srcOrd="2" destOrd="0" parTransId="{6F9935B6-B76B-4F94-BE7E-228C22706ABF}" sibTransId="{1B729E84-BA34-48AC-B1F6-4CB5601A6F82}"/>
    <dgm:cxn modelId="{76216DDB-426F-4BED-A6E9-622904D8F61E}" type="presOf" srcId="{CCC2EB33-60ED-4872-98F3-0FFD00EF13A0}" destId="{BEB93244-3355-4351-ABC6-45C93C1A7BE4}" srcOrd="1" destOrd="0" presId="urn:microsoft.com/office/officeart/2005/8/layout/orgChart1"/>
    <dgm:cxn modelId="{880672DC-6B47-4B17-A599-0CC21EDB6F1C}" type="presOf" srcId="{A1CD47A1-26A2-43AA-95C3-0AE9675E5CC8}" destId="{E2F6B417-5BD4-4008-AAF6-B738C8BED1E8}" srcOrd="0" destOrd="0" presId="urn:microsoft.com/office/officeart/2005/8/layout/orgChart1"/>
    <dgm:cxn modelId="{403C49DF-EFE8-4096-A535-5E7CE6132FAA}" srcId="{E36657BB-C992-457D-ABD4-294FF0D9E0B9}" destId="{AA8F3353-CF59-4492-826B-98B162F4CD24}" srcOrd="2" destOrd="0" parTransId="{D1B5A967-3CEB-46AD-BF90-D273A6B14619}" sibTransId="{54B87B11-B083-433A-9438-B9292C745C41}"/>
    <dgm:cxn modelId="{60732FE0-BE3F-4F4E-A0A5-60395BCF95C0}" type="presOf" srcId="{7E1E1EF5-8ADE-4845-BA02-9ED0DDC100B6}" destId="{ED0EE91A-D88C-401A-B1BC-37FAB8D6E27D}" srcOrd="0" destOrd="0" presId="urn:microsoft.com/office/officeart/2005/8/layout/orgChart1"/>
    <dgm:cxn modelId="{40A4D3E4-053E-4E51-A39F-56E750873227}" type="presOf" srcId="{EC79ACA4-03F9-443C-9782-38DADB913262}" destId="{843863CD-4836-4135-9668-97550F9AFA14}" srcOrd="1" destOrd="0" presId="urn:microsoft.com/office/officeart/2005/8/layout/orgChart1"/>
    <dgm:cxn modelId="{5B9EDBE5-4B36-4954-919C-7E9B97DD86C9}" type="presOf" srcId="{FDABD39C-83E8-4787-8474-A85D0A389321}" destId="{283D763B-6143-45EB-869D-44B1F2176961}" srcOrd="0" destOrd="0" presId="urn:microsoft.com/office/officeart/2005/8/layout/orgChart1"/>
    <dgm:cxn modelId="{73D5E0E6-A026-46A0-9D95-D47E9C809A0A}" type="presOf" srcId="{F4555AF6-45CD-4C98-8ED0-75426DB0E00B}" destId="{7966AC9D-8D21-4573-ABE4-FD17B8A3A950}" srcOrd="1" destOrd="0" presId="urn:microsoft.com/office/officeart/2005/8/layout/orgChart1"/>
    <dgm:cxn modelId="{28FDC3E7-3F1C-4DD5-BD4C-29894E0B9CE0}" type="presOf" srcId="{331BD2FF-BD51-435B-9CF0-6601905F266E}" destId="{4F4819B5-3FDF-4CBA-8694-39682AB3FE59}" srcOrd="0" destOrd="0" presId="urn:microsoft.com/office/officeart/2005/8/layout/orgChart1"/>
    <dgm:cxn modelId="{3FF3F8EC-FCB0-4DA1-97E1-F696A26E9699}" type="presOf" srcId="{4A7E0E5B-75EB-45F8-9492-B11674A6AD26}" destId="{0F5AD761-B34E-42A5-9870-62752DF08754}" srcOrd="0" destOrd="0" presId="urn:microsoft.com/office/officeart/2005/8/layout/orgChart1"/>
    <dgm:cxn modelId="{FA6A33ED-C1F8-4D01-97CF-4AD9F36D5D25}" type="presOf" srcId="{F73A923B-5235-4BDC-8BC7-80E4E3359E18}" destId="{61911E5C-528E-4EA6-8F96-A7A60A4E2453}" srcOrd="0" destOrd="0" presId="urn:microsoft.com/office/officeart/2005/8/layout/orgChart1"/>
    <dgm:cxn modelId="{1A0333F2-B21E-4740-8F21-1E1C99FA13A0}" type="presOf" srcId="{1ACA5A08-FB34-4B93-B527-18564E327613}" destId="{098EF2EF-54F9-4DB9-9B90-CA77F8509B37}" srcOrd="0" destOrd="0" presId="urn:microsoft.com/office/officeart/2005/8/layout/orgChart1"/>
    <dgm:cxn modelId="{52A9D1F3-5769-495E-BD72-B1A19FD17DFF}" type="presOf" srcId="{9767A9A6-6180-4440-9441-ED05A440F85A}" destId="{EECB5851-B5EA-4373-9C18-E26E94F1871F}" srcOrd="0" destOrd="0" presId="urn:microsoft.com/office/officeart/2005/8/layout/orgChart1"/>
    <dgm:cxn modelId="{57BED2F5-AD77-4B67-9933-519E8D265FB7}" type="presOf" srcId="{D1B5A967-3CEB-46AD-BF90-D273A6B14619}" destId="{DF8E89CD-BF8E-47B8-BE68-B8E177AB7234}" srcOrd="0" destOrd="0" presId="urn:microsoft.com/office/officeart/2005/8/layout/orgChart1"/>
    <dgm:cxn modelId="{AADD87F7-2A2E-4C1C-ACA8-B3C4EB968CAD}" srcId="{A1059FC7-D369-4BC9-A837-B0F13FDD8608}" destId="{3E8FCCA5-7848-4FCB-B52D-ED572BE02795}" srcOrd="4" destOrd="0" parTransId="{EB1CA92F-CC69-4D44-B299-6239F1F351F5}" sibTransId="{7A4B9D40-F9DA-4897-802D-6C4B9E7C58BE}"/>
    <dgm:cxn modelId="{5AA265F8-3A0C-4508-92A8-677A769498EE}" type="presOf" srcId="{311D6DD8-8C54-4E2C-8C71-2F8BD8D0EDDB}" destId="{E55CB309-9971-4A1C-AA94-2CB36CF5F2D5}" srcOrd="1" destOrd="0" presId="urn:microsoft.com/office/officeart/2005/8/layout/orgChart1"/>
    <dgm:cxn modelId="{EA5B51F8-23A5-4A1F-9035-FFE200D9E634}" type="presOf" srcId="{4A105108-65E5-4EE2-A22C-18D34E494B88}" destId="{66690EF5-AA87-4B5A-9AB9-BA66C34A1D3F}" srcOrd="0" destOrd="0" presId="urn:microsoft.com/office/officeart/2005/8/layout/orgChart1"/>
    <dgm:cxn modelId="{524AEAF8-E61B-4516-8FDD-994A9553ED13}" type="presOf" srcId="{F4555AF6-45CD-4C98-8ED0-75426DB0E00B}" destId="{7B729E8C-5D0D-4C65-A18C-D77CE62B6E3D}" srcOrd="0" destOrd="0" presId="urn:microsoft.com/office/officeart/2005/8/layout/orgChart1"/>
    <dgm:cxn modelId="{D009A4FA-CB63-4A78-8091-FBE456CF451F}" type="presOf" srcId="{4FF4BF5F-3F45-45E5-8D0C-544859DC92B0}" destId="{A671F663-21D9-43F4-8EE0-2896E9628F81}" srcOrd="0" destOrd="0" presId="urn:microsoft.com/office/officeart/2005/8/layout/orgChart1"/>
    <dgm:cxn modelId="{FBC080FB-66E3-4E58-BE37-513D69CC4749}" srcId="{3BAE0D0C-FD4F-4796-A59D-7E9173A3982F}" destId="{372CC4E9-4D31-4CE7-9BAA-EB39525F02EC}" srcOrd="1" destOrd="0" parTransId="{6A056AE5-1D78-4388-8902-25A782F1C8A5}" sibTransId="{1BB3A2AE-00EC-48B3-AB01-57D65548B9BE}"/>
    <dgm:cxn modelId="{EE5B5FFC-864A-4F26-8BFA-AA8E6F418B0A}" type="presOf" srcId="{DBE67F1B-164C-4C1C-9DFB-1A8F9332C95B}" destId="{5CEB9874-2E90-46D5-9E6E-F0C25BE5D71A}" srcOrd="0" destOrd="0" presId="urn:microsoft.com/office/officeart/2005/8/layout/orgChart1"/>
    <dgm:cxn modelId="{BC98C0FD-1021-4E22-B22A-13FE2B842B84}" type="presOf" srcId="{D59CD930-FAC4-45A4-A9F1-98FDD212E676}" destId="{C0A1A1E0-23B3-45C2-B4A2-6D0F5E85036E}" srcOrd="0" destOrd="0" presId="urn:microsoft.com/office/officeart/2005/8/layout/orgChart1"/>
    <dgm:cxn modelId="{4B0237FF-62E1-46D4-870B-080FEA750347}" type="presOf" srcId="{571A605A-EC94-4BD6-A530-277BA2DA874F}" destId="{0E3782B3-E865-4373-BB27-4F6E0F061D18}" srcOrd="0" destOrd="0" presId="urn:microsoft.com/office/officeart/2005/8/layout/orgChart1"/>
    <dgm:cxn modelId="{157C071F-F57F-4379-A174-74D6936D9FAE}" type="presParOf" srcId="{31C73E42-7413-4086-8AA9-82EE4FDF4688}" destId="{3E1DA4C0-13B5-4C53-9D99-0D6182C6CB24}" srcOrd="0" destOrd="0" presId="urn:microsoft.com/office/officeart/2005/8/layout/orgChart1"/>
    <dgm:cxn modelId="{B0D9D02D-78AF-45E0-BE6F-5EA81DEB017F}" type="presParOf" srcId="{3E1DA4C0-13B5-4C53-9D99-0D6182C6CB24}" destId="{558AE3BA-E439-4DF7-8966-B915666937F7}" srcOrd="0" destOrd="0" presId="urn:microsoft.com/office/officeart/2005/8/layout/orgChart1"/>
    <dgm:cxn modelId="{F3EF2BED-FBED-4072-BF1A-0AFB4D64CA7D}" type="presParOf" srcId="{558AE3BA-E439-4DF7-8966-B915666937F7}" destId="{484C0F9D-E8DA-48A8-9EAB-3D1915A141C7}" srcOrd="0" destOrd="0" presId="urn:microsoft.com/office/officeart/2005/8/layout/orgChart1"/>
    <dgm:cxn modelId="{095E67B0-9091-4686-A614-F02F19954363}" type="presParOf" srcId="{558AE3BA-E439-4DF7-8966-B915666937F7}" destId="{D1C78873-2967-4F4A-B0E3-9FA058D638E4}" srcOrd="1" destOrd="0" presId="urn:microsoft.com/office/officeart/2005/8/layout/orgChart1"/>
    <dgm:cxn modelId="{9C39ADB2-6889-4F52-96A0-411C453899F9}" type="presParOf" srcId="{3E1DA4C0-13B5-4C53-9D99-0D6182C6CB24}" destId="{B359CB5D-CC0F-471E-B203-38712F3A1DE9}" srcOrd="1" destOrd="0" presId="urn:microsoft.com/office/officeart/2005/8/layout/orgChart1"/>
    <dgm:cxn modelId="{44819176-96D0-4638-A752-A502BED1919E}" type="presParOf" srcId="{3E1DA4C0-13B5-4C53-9D99-0D6182C6CB24}" destId="{2A641BF4-BB02-4390-88F4-D099BFDC28CF}" srcOrd="2" destOrd="0" presId="urn:microsoft.com/office/officeart/2005/8/layout/orgChart1"/>
    <dgm:cxn modelId="{D4E92008-690E-49D2-9A03-E8988C1791EC}" type="presParOf" srcId="{2A641BF4-BB02-4390-88F4-D099BFDC28CF}" destId="{010814E5-491A-47DC-9F61-1B943A57B34C}" srcOrd="0" destOrd="0" presId="urn:microsoft.com/office/officeart/2005/8/layout/orgChart1"/>
    <dgm:cxn modelId="{4E4D1790-B17B-4A00-A79B-D5BD513B2CD1}" type="presParOf" srcId="{2A641BF4-BB02-4390-88F4-D099BFDC28CF}" destId="{304AF29E-CC88-4A46-A393-FF37617891E1}" srcOrd="1" destOrd="0" presId="urn:microsoft.com/office/officeart/2005/8/layout/orgChart1"/>
    <dgm:cxn modelId="{F69126F6-B377-4E7E-B3CB-1F9CEE9D5D3D}" type="presParOf" srcId="{304AF29E-CC88-4A46-A393-FF37617891E1}" destId="{723AD547-35D3-4839-A923-1F76A4BF6D92}" srcOrd="0" destOrd="0" presId="urn:microsoft.com/office/officeart/2005/8/layout/orgChart1"/>
    <dgm:cxn modelId="{DCC7D0C8-AC79-44D3-8038-6330A9377F07}" type="presParOf" srcId="{723AD547-35D3-4839-A923-1F76A4BF6D92}" destId="{E827EE73-A458-47A5-9402-688307433157}" srcOrd="0" destOrd="0" presId="urn:microsoft.com/office/officeart/2005/8/layout/orgChart1"/>
    <dgm:cxn modelId="{42C68408-9D8D-42C1-9427-D92D72188EE4}" type="presParOf" srcId="{723AD547-35D3-4839-A923-1F76A4BF6D92}" destId="{6F03B1E2-CF5E-4160-BEAE-D46AE17D2A57}" srcOrd="1" destOrd="0" presId="urn:microsoft.com/office/officeart/2005/8/layout/orgChart1"/>
    <dgm:cxn modelId="{FDA13650-F96C-457B-8182-38753EF4B884}" type="presParOf" srcId="{304AF29E-CC88-4A46-A393-FF37617891E1}" destId="{7D67871C-FAA3-49E9-8269-C8132AE608BC}" srcOrd="1" destOrd="0" presId="urn:microsoft.com/office/officeart/2005/8/layout/orgChart1"/>
    <dgm:cxn modelId="{0052F47A-8EAE-400D-9DA8-A427F5BC676C}" type="presParOf" srcId="{304AF29E-CC88-4A46-A393-FF37617891E1}" destId="{A93E5996-F335-4392-B4F5-073D26F55092}" srcOrd="2" destOrd="0" presId="urn:microsoft.com/office/officeart/2005/8/layout/orgChart1"/>
    <dgm:cxn modelId="{343615B3-5574-475C-9DF8-C0262CAA9992}" type="presParOf" srcId="{A93E5996-F335-4392-B4F5-073D26F55092}" destId="{6279F6A1-F335-461F-AE29-D859BC24B475}" srcOrd="0" destOrd="0" presId="urn:microsoft.com/office/officeart/2005/8/layout/orgChart1"/>
    <dgm:cxn modelId="{9618E085-0EEC-4C6E-AEC6-5496912C8DCA}" type="presParOf" srcId="{A93E5996-F335-4392-B4F5-073D26F55092}" destId="{CF95824B-46B2-4954-8075-61C1148BD930}" srcOrd="1" destOrd="0" presId="urn:microsoft.com/office/officeart/2005/8/layout/orgChart1"/>
    <dgm:cxn modelId="{0D4E7F58-685A-4361-B2B3-417BFFB11901}" type="presParOf" srcId="{CF95824B-46B2-4954-8075-61C1148BD930}" destId="{D11631E8-A847-4597-813A-33820089F1F7}" srcOrd="0" destOrd="0" presId="urn:microsoft.com/office/officeart/2005/8/layout/orgChart1"/>
    <dgm:cxn modelId="{0A0CA2F0-78C1-4F6A-B40D-924664F3C4E8}" type="presParOf" srcId="{D11631E8-A847-4597-813A-33820089F1F7}" destId="{E0D9D789-8723-4EBE-96CD-7B761C793469}" srcOrd="0" destOrd="0" presId="urn:microsoft.com/office/officeart/2005/8/layout/orgChart1"/>
    <dgm:cxn modelId="{DDBC7372-67C4-4019-9D66-35EBC9B253F0}" type="presParOf" srcId="{D11631E8-A847-4597-813A-33820089F1F7}" destId="{8646981E-4CB0-4655-AE68-C8DAF4D043B7}" srcOrd="1" destOrd="0" presId="urn:microsoft.com/office/officeart/2005/8/layout/orgChart1"/>
    <dgm:cxn modelId="{C1094AE0-8060-470A-B12E-AD4EDA6CF42D}" type="presParOf" srcId="{CF95824B-46B2-4954-8075-61C1148BD930}" destId="{8682349C-655C-40C6-804C-5F9E015BA993}" srcOrd="1" destOrd="0" presId="urn:microsoft.com/office/officeart/2005/8/layout/orgChart1"/>
    <dgm:cxn modelId="{94B27127-79D3-4CD2-BEF4-F88886BB1810}" type="presParOf" srcId="{CF95824B-46B2-4954-8075-61C1148BD930}" destId="{283CAB59-9472-4369-9D0A-32AA10C0CC32}" srcOrd="2" destOrd="0" presId="urn:microsoft.com/office/officeart/2005/8/layout/orgChart1"/>
    <dgm:cxn modelId="{9E9B9E8C-B1F1-4E5D-940A-735DB5CC5136}" type="presParOf" srcId="{283CAB59-9472-4369-9D0A-32AA10C0CC32}" destId="{B47D875A-07B5-4BAB-BA1B-24FF28ECFCDA}" srcOrd="0" destOrd="0" presId="urn:microsoft.com/office/officeart/2005/8/layout/orgChart1"/>
    <dgm:cxn modelId="{F6E80D09-4E43-4037-81BB-660061EEC559}" type="presParOf" srcId="{283CAB59-9472-4369-9D0A-32AA10C0CC32}" destId="{8739B7E2-E227-46ED-8ED8-C9F1C26455A7}" srcOrd="1" destOrd="0" presId="urn:microsoft.com/office/officeart/2005/8/layout/orgChart1"/>
    <dgm:cxn modelId="{5922930D-8F23-449F-8D4F-20048B821A92}" type="presParOf" srcId="{8739B7E2-E227-46ED-8ED8-C9F1C26455A7}" destId="{9AA5BB57-4B39-4936-8A6C-8BA721137DF6}" srcOrd="0" destOrd="0" presId="urn:microsoft.com/office/officeart/2005/8/layout/orgChart1"/>
    <dgm:cxn modelId="{DA96D4E6-C3B3-455D-AF37-AF1EFAA1A509}" type="presParOf" srcId="{9AA5BB57-4B39-4936-8A6C-8BA721137DF6}" destId="{4C561BD1-6498-41FC-9541-C2D44F4A10CE}" srcOrd="0" destOrd="0" presId="urn:microsoft.com/office/officeart/2005/8/layout/orgChart1"/>
    <dgm:cxn modelId="{F22CE501-FBE8-4EE7-90CC-00F881ED97EA}" type="presParOf" srcId="{9AA5BB57-4B39-4936-8A6C-8BA721137DF6}" destId="{6D8FBC58-20D1-417B-A42C-58A7512AF578}" srcOrd="1" destOrd="0" presId="urn:microsoft.com/office/officeart/2005/8/layout/orgChart1"/>
    <dgm:cxn modelId="{AB28AB3C-2DAB-4E5C-A1A4-623BBABE3543}" type="presParOf" srcId="{8739B7E2-E227-46ED-8ED8-C9F1C26455A7}" destId="{4E4FC650-02F1-418C-86B7-4E33A344D5ED}" srcOrd="1" destOrd="0" presId="urn:microsoft.com/office/officeart/2005/8/layout/orgChart1"/>
    <dgm:cxn modelId="{0366CD66-D9FC-426A-98C5-EF55BE1879EF}" type="presParOf" srcId="{8739B7E2-E227-46ED-8ED8-C9F1C26455A7}" destId="{C03ACC07-CD96-4FBD-B0FF-547D0CE3461A}" srcOrd="2" destOrd="0" presId="urn:microsoft.com/office/officeart/2005/8/layout/orgChart1"/>
    <dgm:cxn modelId="{62D15DB6-4C21-4ACF-BABF-C2A0C3D688DD}" type="presParOf" srcId="{283CAB59-9472-4369-9D0A-32AA10C0CC32}" destId="{2330DF79-6759-44AF-BF5B-48DAF401A9FC}" srcOrd="2" destOrd="0" presId="urn:microsoft.com/office/officeart/2005/8/layout/orgChart1"/>
    <dgm:cxn modelId="{73B59793-8DB1-4BDE-9592-E863B33B4F4F}" type="presParOf" srcId="{283CAB59-9472-4369-9D0A-32AA10C0CC32}" destId="{71E537D4-428E-43E4-A665-2E6C020ABEEE}" srcOrd="3" destOrd="0" presId="urn:microsoft.com/office/officeart/2005/8/layout/orgChart1"/>
    <dgm:cxn modelId="{6698D5E9-CB87-4ADC-93F4-E1DD1F00BC40}" type="presParOf" srcId="{71E537D4-428E-43E4-A665-2E6C020ABEEE}" destId="{05A6B0D9-06E2-4D3B-A560-D45F409A868A}" srcOrd="0" destOrd="0" presId="urn:microsoft.com/office/officeart/2005/8/layout/orgChart1"/>
    <dgm:cxn modelId="{CCA4DFEA-3EF3-4774-87A7-1DE10EE690B4}" type="presParOf" srcId="{05A6B0D9-06E2-4D3B-A560-D45F409A868A}" destId="{CA29F901-FB62-40CB-93B0-5FA3D3E89153}" srcOrd="0" destOrd="0" presId="urn:microsoft.com/office/officeart/2005/8/layout/orgChart1"/>
    <dgm:cxn modelId="{56BFB668-AFF5-4CF6-8848-E1954027AA9A}" type="presParOf" srcId="{05A6B0D9-06E2-4D3B-A560-D45F409A868A}" destId="{E5C1CEEB-72CF-4D85-BA23-818995F5318D}" srcOrd="1" destOrd="0" presId="urn:microsoft.com/office/officeart/2005/8/layout/orgChart1"/>
    <dgm:cxn modelId="{011A1C00-EC3E-4AC3-A36E-9477CF0C59A9}" type="presParOf" srcId="{71E537D4-428E-43E4-A665-2E6C020ABEEE}" destId="{97E5797F-DD2C-4858-AC6C-95E76A1F24F4}" srcOrd="1" destOrd="0" presId="urn:microsoft.com/office/officeart/2005/8/layout/orgChart1"/>
    <dgm:cxn modelId="{A41A7F3B-44A0-4EB1-9809-E0474ECFB98A}" type="presParOf" srcId="{71E537D4-428E-43E4-A665-2E6C020ABEEE}" destId="{AC4F2918-E5F2-4C15-858D-DBE78412EF69}" srcOrd="2" destOrd="0" presId="urn:microsoft.com/office/officeart/2005/8/layout/orgChart1"/>
    <dgm:cxn modelId="{B1AD8D7E-B0D7-48CC-9037-5F88A30620D1}" type="presParOf" srcId="{AC4F2918-E5F2-4C15-858D-DBE78412EF69}" destId="{A7D1E3CC-CF40-419B-A23A-A0E30CC143C9}" srcOrd="0" destOrd="0" presId="urn:microsoft.com/office/officeart/2005/8/layout/orgChart1"/>
    <dgm:cxn modelId="{159455F1-A835-45EA-AD7A-16AA7770D834}" type="presParOf" srcId="{AC4F2918-E5F2-4C15-858D-DBE78412EF69}" destId="{9878BEFD-2D78-4AEE-A197-36319D839771}" srcOrd="1" destOrd="0" presId="urn:microsoft.com/office/officeart/2005/8/layout/orgChart1"/>
    <dgm:cxn modelId="{652CDFDB-CAEC-43BA-AEE9-A2474A13C8FF}" type="presParOf" srcId="{9878BEFD-2D78-4AEE-A197-36319D839771}" destId="{A9D37262-42C6-4864-81E4-EED2FE7A9CF2}" srcOrd="0" destOrd="0" presId="urn:microsoft.com/office/officeart/2005/8/layout/orgChart1"/>
    <dgm:cxn modelId="{89FE5F12-570E-41A2-B5B3-07D5D5522EFC}" type="presParOf" srcId="{A9D37262-42C6-4864-81E4-EED2FE7A9CF2}" destId="{FADDC691-0A86-4B40-AA55-39069DDC51CC}" srcOrd="0" destOrd="0" presId="urn:microsoft.com/office/officeart/2005/8/layout/orgChart1"/>
    <dgm:cxn modelId="{E3111578-DC57-4447-97F6-14579263AAD0}" type="presParOf" srcId="{A9D37262-42C6-4864-81E4-EED2FE7A9CF2}" destId="{7F51D0F5-C74B-4D44-B08D-5D034389763E}" srcOrd="1" destOrd="0" presId="urn:microsoft.com/office/officeart/2005/8/layout/orgChart1"/>
    <dgm:cxn modelId="{75652364-6DBC-404B-8D5B-59FCD71E230E}" type="presParOf" srcId="{9878BEFD-2D78-4AEE-A197-36319D839771}" destId="{63D90A7A-BC9D-436C-AA10-5F2D6E9CDF54}" srcOrd="1" destOrd="0" presId="urn:microsoft.com/office/officeart/2005/8/layout/orgChart1"/>
    <dgm:cxn modelId="{E58E7CF2-133F-4F53-A8DE-B5E071119844}" type="presParOf" srcId="{9878BEFD-2D78-4AEE-A197-36319D839771}" destId="{4F42B865-A799-4CC0-8E4B-E2BAF87838F1}" srcOrd="2" destOrd="0" presId="urn:microsoft.com/office/officeart/2005/8/layout/orgChart1"/>
    <dgm:cxn modelId="{D71F873C-5146-49B6-875E-7CB6EB3B5A60}" type="presParOf" srcId="{AC4F2918-E5F2-4C15-858D-DBE78412EF69}" destId="{A3AD00AC-C08B-40FB-8083-19D64B9EF040}" srcOrd="2" destOrd="0" presId="urn:microsoft.com/office/officeart/2005/8/layout/orgChart1"/>
    <dgm:cxn modelId="{DA3CF868-8304-47F1-BB3D-CA7972DB260D}" type="presParOf" srcId="{AC4F2918-E5F2-4C15-858D-DBE78412EF69}" destId="{EF8DBBF1-0981-4FB4-9DDB-99713E54ECBC}" srcOrd="3" destOrd="0" presId="urn:microsoft.com/office/officeart/2005/8/layout/orgChart1"/>
    <dgm:cxn modelId="{35BAFBDE-C81B-4E6E-8583-92332EFE19AC}" type="presParOf" srcId="{EF8DBBF1-0981-4FB4-9DDB-99713E54ECBC}" destId="{2CE4B772-D380-4865-98C7-0F9CE32571BB}" srcOrd="0" destOrd="0" presId="urn:microsoft.com/office/officeart/2005/8/layout/orgChart1"/>
    <dgm:cxn modelId="{D9B8B5CF-61BA-4A1D-894F-7ED5064F27A0}" type="presParOf" srcId="{2CE4B772-D380-4865-98C7-0F9CE32571BB}" destId="{9A2566C5-9F5E-4D8B-9060-A8D3B81F3336}" srcOrd="0" destOrd="0" presId="urn:microsoft.com/office/officeart/2005/8/layout/orgChart1"/>
    <dgm:cxn modelId="{C97FFAAD-5209-4C40-A8C3-E2EE82041A7C}" type="presParOf" srcId="{2CE4B772-D380-4865-98C7-0F9CE32571BB}" destId="{B58AA6A6-3178-4EE1-83E4-04B4CF34D00B}" srcOrd="1" destOrd="0" presId="urn:microsoft.com/office/officeart/2005/8/layout/orgChart1"/>
    <dgm:cxn modelId="{321BD450-8FB5-4216-8C69-F3E44AB6008D}" type="presParOf" srcId="{EF8DBBF1-0981-4FB4-9DDB-99713E54ECBC}" destId="{77D96003-1FE6-40EE-AF18-7CA375ABE68E}" srcOrd="1" destOrd="0" presId="urn:microsoft.com/office/officeart/2005/8/layout/orgChart1"/>
    <dgm:cxn modelId="{1CF0D777-B0C4-431C-A9B7-464936EF55B0}" type="presParOf" srcId="{EF8DBBF1-0981-4FB4-9DDB-99713E54ECBC}" destId="{8A295D61-760A-4ED3-AF50-3212F1E514ED}" srcOrd="2" destOrd="0" presId="urn:microsoft.com/office/officeart/2005/8/layout/orgChart1"/>
    <dgm:cxn modelId="{C5C5B5A2-6FDE-491C-B33D-28C94939EDB0}" type="presParOf" srcId="{283CAB59-9472-4369-9D0A-32AA10C0CC32}" destId="{C0A1A1E0-23B3-45C2-B4A2-6D0F5E85036E}" srcOrd="4" destOrd="0" presId="urn:microsoft.com/office/officeart/2005/8/layout/orgChart1"/>
    <dgm:cxn modelId="{F7BA81C4-DFD7-4040-A38A-1CDCB31659A8}" type="presParOf" srcId="{283CAB59-9472-4369-9D0A-32AA10C0CC32}" destId="{2D2828CC-EB4B-49B2-B78A-7860064CAA91}" srcOrd="5" destOrd="0" presId="urn:microsoft.com/office/officeart/2005/8/layout/orgChart1"/>
    <dgm:cxn modelId="{8D429E07-65A6-45EB-AE29-1BF84EC9D084}" type="presParOf" srcId="{2D2828CC-EB4B-49B2-B78A-7860064CAA91}" destId="{22754AA9-4095-41B7-98DC-D381EA600BEA}" srcOrd="0" destOrd="0" presId="urn:microsoft.com/office/officeart/2005/8/layout/orgChart1"/>
    <dgm:cxn modelId="{AEE27472-7510-4CF3-8BD7-8A4D3D96FCCF}" type="presParOf" srcId="{22754AA9-4095-41B7-98DC-D381EA600BEA}" destId="{7BBCE7BB-9B24-4968-9CF1-8802A8F83A58}" srcOrd="0" destOrd="0" presId="urn:microsoft.com/office/officeart/2005/8/layout/orgChart1"/>
    <dgm:cxn modelId="{B98F255C-27C0-40B1-A661-E6AE175BC1E7}" type="presParOf" srcId="{22754AA9-4095-41B7-98DC-D381EA600BEA}" destId="{1F5AFEBC-03BC-4BD6-A5BF-2EC34D010DE7}" srcOrd="1" destOrd="0" presId="urn:microsoft.com/office/officeart/2005/8/layout/orgChart1"/>
    <dgm:cxn modelId="{6C23EEEF-C049-4434-9407-000C545EEF07}" type="presParOf" srcId="{2D2828CC-EB4B-49B2-B78A-7860064CAA91}" destId="{D66959BE-DCB5-4899-BB1B-2FE35AEB0266}" srcOrd="1" destOrd="0" presId="urn:microsoft.com/office/officeart/2005/8/layout/orgChart1"/>
    <dgm:cxn modelId="{2BD036CD-7906-4691-A481-3C638E634AF1}" type="presParOf" srcId="{2D2828CC-EB4B-49B2-B78A-7860064CAA91}" destId="{0C2EAEAD-5833-44CE-A99E-CECA1E89F7E3}" srcOrd="2" destOrd="0" presId="urn:microsoft.com/office/officeart/2005/8/layout/orgChart1"/>
    <dgm:cxn modelId="{C6E94960-74A4-40B4-B8F6-A180120C20F7}" type="presParOf" srcId="{283CAB59-9472-4369-9D0A-32AA10C0CC32}" destId="{0E3782B3-E865-4373-BB27-4F6E0F061D18}" srcOrd="6" destOrd="0" presId="urn:microsoft.com/office/officeart/2005/8/layout/orgChart1"/>
    <dgm:cxn modelId="{043EC489-F326-4BAF-B875-21C30FBFA1EE}" type="presParOf" srcId="{283CAB59-9472-4369-9D0A-32AA10C0CC32}" destId="{660F532D-8D3E-4E4A-B333-24634BCD93B5}" srcOrd="7" destOrd="0" presId="urn:microsoft.com/office/officeart/2005/8/layout/orgChart1"/>
    <dgm:cxn modelId="{0A40BF81-91D7-49C0-BFE0-BB3B1DC8D7DF}" type="presParOf" srcId="{660F532D-8D3E-4E4A-B333-24634BCD93B5}" destId="{473B0C11-36BE-4FD0-B44F-AD7F295DA6A1}" srcOrd="0" destOrd="0" presId="urn:microsoft.com/office/officeart/2005/8/layout/orgChart1"/>
    <dgm:cxn modelId="{EE4C8312-952D-46A6-9124-985C3EFFF28F}" type="presParOf" srcId="{473B0C11-36BE-4FD0-B44F-AD7F295DA6A1}" destId="{16878670-2316-40C8-BBED-5A791E94C876}" srcOrd="0" destOrd="0" presId="urn:microsoft.com/office/officeart/2005/8/layout/orgChart1"/>
    <dgm:cxn modelId="{C2ECAC84-6424-4721-8765-A5F83A28B1A9}" type="presParOf" srcId="{473B0C11-36BE-4FD0-B44F-AD7F295DA6A1}" destId="{BF451C11-49F1-4671-99EE-E0DB77414EDF}" srcOrd="1" destOrd="0" presId="urn:microsoft.com/office/officeart/2005/8/layout/orgChart1"/>
    <dgm:cxn modelId="{4E68F87B-1815-4E46-881B-B236F1836304}" type="presParOf" srcId="{660F532D-8D3E-4E4A-B333-24634BCD93B5}" destId="{218D5055-3F6D-4824-ADA4-05A10B00B0F7}" srcOrd="1" destOrd="0" presId="urn:microsoft.com/office/officeart/2005/8/layout/orgChart1"/>
    <dgm:cxn modelId="{82036AD9-59EE-4EBC-9A5B-6A7E6006A622}" type="presParOf" srcId="{660F532D-8D3E-4E4A-B333-24634BCD93B5}" destId="{9674540E-F70D-4E40-900D-91EA5AAC8F0F}" srcOrd="2" destOrd="0" presId="urn:microsoft.com/office/officeart/2005/8/layout/orgChart1"/>
    <dgm:cxn modelId="{D37F55DF-D27C-4BA6-BF04-3578400210A6}" type="presParOf" srcId="{283CAB59-9472-4369-9D0A-32AA10C0CC32}" destId="{55A88246-B398-4A41-9C16-FB7D7E803901}" srcOrd="8" destOrd="0" presId="urn:microsoft.com/office/officeart/2005/8/layout/orgChart1"/>
    <dgm:cxn modelId="{952A4CE6-F5CA-44DF-AF58-54586D121455}" type="presParOf" srcId="{283CAB59-9472-4369-9D0A-32AA10C0CC32}" destId="{99B909E4-8163-46BA-A44E-98A2083DFB03}" srcOrd="9" destOrd="0" presId="urn:microsoft.com/office/officeart/2005/8/layout/orgChart1"/>
    <dgm:cxn modelId="{E81CE1BC-A40F-4AB1-B6F9-8D8A222D1357}" type="presParOf" srcId="{99B909E4-8163-46BA-A44E-98A2083DFB03}" destId="{E08DA524-BD7A-4667-A240-A00EF8D7367A}" srcOrd="0" destOrd="0" presId="urn:microsoft.com/office/officeart/2005/8/layout/orgChart1"/>
    <dgm:cxn modelId="{98D3CACD-0C28-4BF1-9212-F1F02557C669}" type="presParOf" srcId="{E08DA524-BD7A-4667-A240-A00EF8D7367A}" destId="{1F20BA95-876A-4CA7-8474-083218689804}" srcOrd="0" destOrd="0" presId="urn:microsoft.com/office/officeart/2005/8/layout/orgChart1"/>
    <dgm:cxn modelId="{7DB0AA30-DEA4-4649-97C6-7345765F7858}" type="presParOf" srcId="{E08DA524-BD7A-4667-A240-A00EF8D7367A}" destId="{BECB09A8-AD65-4C77-9143-3C7111625FA0}" srcOrd="1" destOrd="0" presId="urn:microsoft.com/office/officeart/2005/8/layout/orgChart1"/>
    <dgm:cxn modelId="{7F791F72-3401-4FE7-B165-25099D02C17A}" type="presParOf" srcId="{99B909E4-8163-46BA-A44E-98A2083DFB03}" destId="{11AA1DBA-290F-465A-99B1-3D5EFF5AC61F}" srcOrd="1" destOrd="0" presId="urn:microsoft.com/office/officeart/2005/8/layout/orgChart1"/>
    <dgm:cxn modelId="{C09DFCB2-7AAC-4BD6-AC7A-35F02D59E395}" type="presParOf" srcId="{99B909E4-8163-46BA-A44E-98A2083DFB03}" destId="{D0709A00-E921-449B-930B-94918232F28A}" srcOrd="2" destOrd="0" presId="urn:microsoft.com/office/officeart/2005/8/layout/orgChart1"/>
    <dgm:cxn modelId="{58967C36-849E-482E-95C3-3CF07A791060}" type="presParOf" srcId="{283CAB59-9472-4369-9D0A-32AA10C0CC32}" destId="{4BA0FD2B-D648-4FD0-8F33-BC723D7B9B66}" srcOrd="10" destOrd="0" presId="urn:microsoft.com/office/officeart/2005/8/layout/orgChart1"/>
    <dgm:cxn modelId="{AE3E54AA-CD2C-46B0-9C56-0A9700E85DF4}" type="presParOf" srcId="{283CAB59-9472-4369-9D0A-32AA10C0CC32}" destId="{8C8AAAB9-A186-4ACE-A26D-8E2DC895C11B}" srcOrd="11" destOrd="0" presId="urn:microsoft.com/office/officeart/2005/8/layout/orgChart1"/>
    <dgm:cxn modelId="{E3134A27-CD0A-4BE5-AFDF-3DF766298851}" type="presParOf" srcId="{8C8AAAB9-A186-4ACE-A26D-8E2DC895C11B}" destId="{4BA61E92-5695-4650-91D5-F55DF9996E19}" srcOrd="0" destOrd="0" presId="urn:microsoft.com/office/officeart/2005/8/layout/orgChart1"/>
    <dgm:cxn modelId="{48891950-B449-4081-9D77-A672A12CD404}" type="presParOf" srcId="{4BA61E92-5695-4650-91D5-F55DF9996E19}" destId="{D086313A-D390-46C5-9D6A-A8D0967A109B}" srcOrd="0" destOrd="0" presId="urn:microsoft.com/office/officeart/2005/8/layout/orgChart1"/>
    <dgm:cxn modelId="{DC58FDE6-1686-4A73-BBED-AB7DFF016BA8}" type="presParOf" srcId="{4BA61E92-5695-4650-91D5-F55DF9996E19}" destId="{4992B22D-4DD8-4B66-8921-9B600E91A1A2}" srcOrd="1" destOrd="0" presId="urn:microsoft.com/office/officeart/2005/8/layout/orgChart1"/>
    <dgm:cxn modelId="{A7C16248-8DE2-4AB7-A6D3-AC31E1CC7BC9}" type="presParOf" srcId="{8C8AAAB9-A186-4ACE-A26D-8E2DC895C11B}" destId="{6A41F1CE-10DC-41EF-81CC-D339CBC49D6F}" srcOrd="1" destOrd="0" presId="urn:microsoft.com/office/officeart/2005/8/layout/orgChart1"/>
    <dgm:cxn modelId="{0C873707-BE9C-4D6D-9506-096D5D87ED8F}" type="presParOf" srcId="{8C8AAAB9-A186-4ACE-A26D-8E2DC895C11B}" destId="{09017E55-A9AC-4767-9802-43CE4BB1CAC1}" srcOrd="2" destOrd="0" presId="urn:microsoft.com/office/officeart/2005/8/layout/orgChart1"/>
    <dgm:cxn modelId="{23437BB3-F045-4206-8E7D-2F0B219EF227}" type="presParOf" srcId="{283CAB59-9472-4369-9D0A-32AA10C0CC32}" destId="{098EF2EF-54F9-4DB9-9B90-CA77F8509B37}" srcOrd="12" destOrd="0" presId="urn:microsoft.com/office/officeart/2005/8/layout/orgChart1"/>
    <dgm:cxn modelId="{E5287AE3-B3DD-4C66-9694-841CB4FAF9AD}" type="presParOf" srcId="{283CAB59-9472-4369-9D0A-32AA10C0CC32}" destId="{1889ECEE-51F8-4933-BE96-DDB5504919A1}" srcOrd="13" destOrd="0" presId="urn:microsoft.com/office/officeart/2005/8/layout/orgChart1"/>
    <dgm:cxn modelId="{53149FAD-CA8D-4E95-AC45-8BCD13B1BB4C}" type="presParOf" srcId="{1889ECEE-51F8-4933-BE96-DDB5504919A1}" destId="{E85A4D0B-20D0-4C98-91B0-851AC7B9BFDF}" srcOrd="0" destOrd="0" presId="urn:microsoft.com/office/officeart/2005/8/layout/orgChart1"/>
    <dgm:cxn modelId="{0C261218-E00C-4A3E-8836-29C5B3506CBD}" type="presParOf" srcId="{E85A4D0B-20D0-4C98-91B0-851AC7B9BFDF}" destId="{0922FE8B-DF89-4405-8D8B-F8F3C875E2DD}" srcOrd="0" destOrd="0" presId="urn:microsoft.com/office/officeart/2005/8/layout/orgChart1"/>
    <dgm:cxn modelId="{472482D4-B172-400F-9C19-8B99247D3228}" type="presParOf" srcId="{E85A4D0B-20D0-4C98-91B0-851AC7B9BFDF}" destId="{668A8947-A38B-435F-9375-33A1F548AD46}" srcOrd="1" destOrd="0" presId="urn:microsoft.com/office/officeart/2005/8/layout/orgChart1"/>
    <dgm:cxn modelId="{134490D0-0A9D-4BEA-B70A-50F919FA2C9D}" type="presParOf" srcId="{1889ECEE-51F8-4933-BE96-DDB5504919A1}" destId="{85322F85-0272-4FC7-86DE-F7E4CD155D63}" srcOrd="1" destOrd="0" presId="urn:microsoft.com/office/officeart/2005/8/layout/orgChart1"/>
    <dgm:cxn modelId="{995561A0-64F2-4310-A58A-A70458019AF9}" type="presParOf" srcId="{1889ECEE-51F8-4933-BE96-DDB5504919A1}" destId="{750BD3E6-85C3-4628-AF0E-6405B5019BA0}" srcOrd="2" destOrd="0" presId="urn:microsoft.com/office/officeart/2005/8/layout/orgChart1"/>
    <dgm:cxn modelId="{3CD78AEB-A8C8-4F9C-A80F-14706892236A}" type="presParOf" srcId="{283CAB59-9472-4369-9D0A-32AA10C0CC32}" destId="{940D5A6A-3D20-4AF7-A598-183C785A991B}" srcOrd="14" destOrd="0" presId="urn:microsoft.com/office/officeart/2005/8/layout/orgChart1"/>
    <dgm:cxn modelId="{17A412B0-B2EC-40D2-AE79-696D73BC8635}" type="presParOf" srcId="{283CAB59-9472-4369-9D0A-32AA10C0CC32}" destId="{A02C4304-2B2A-4D66-A0B5-1E92C3A9B692}" srcOrd="15" destOrd="0" presId="urn:microsoft.com/office/officeart/2005/8/layout/orgChart1"/>
    <dgm:cxn modelId="{6A6B6E38-EBC4-447D-BD68-3B8A518D4727}" type="presParOf" srcId="{A02C4304-2B2A-4D66-A0B5-1E92C3A9B692}" destId="{A934E634-37D3-4B99-85C9-3B7235C81BB5}" srcOrd="0" destOrd="0" presId="urn:microsoft.com/office/officeart/2005/8/layout/orgChart1"/>
    <dgm:cxn modelId="{5F173A11-BE31-4C25-BDC1-C0DA4C53F3DF}" type="presParOf" srcId="{A934E634-37D3-4B99-85C9-3B7235C81BB5}" destId="{BCFCD26C-86D8-4D7F-B57A-880FC9A97A3F}" srcOrd="0" destOrd="0" presId="urn:microsoft.com/office/officeart/2005/8/layout/orgChart1"/>
    <dgm:cxn modelId="{C3AAABE5-5006-4435-8F75-130D79F3F1CD}" type="presParOf" srcId="{A934E634-37D3-4B99-85C9-3B7235C81BB5}" destId="{6B83C2E2-791C-4166-B03A-F42D6D25230D}" srcOrd="1" destOrd="0" presId="urn:microsoft.com/office/officeart/2005/8/layout/orgChart1"/>
    <dgm:cxn modelId="{490EE260-2874-401E-9ABC-D4514FA03F70}" type="presParOf" srcId="{A02C4304-2B2A-4D66-A0B5-1E92C3A9B692}" destId="{8117AC7E-F658-41AD-8E54-EF2799434183}" srcOrd="1" destOrd="0" presId="urn:microsoft.com/office/officeart/2005/8/layout/orgChart1"/>
    <dgm:cxn modelId="{DBF31904-9664-4325-823D-FBFD1A94C0BB}" type="presParOf" srcId="{A02C4304-2B2A-4D66-A0B5-1E92C3A9B692}" destId="{ABEA41C1-9F3B-47D6-B1E9-0AB9D104F6EA}" srcOrd="2" destOrd="0" presId="urn:microsoft.com/office/officeart/2005/8/layout/orgChart1"/>
    <dgm:cxn modelId="{FED34E70-1A40-43D5-9E49-8B4701004DE6}" type="presParOf" srcId="{283CAB59-9472-4369-9D0A-32AA10C0CC32}" destId="{88BEF9BE-BD95-49C8-BC77-2259BEFB9056}" srcOrd="16" destOrd="0" presId="urn:microsoft.com/office/officeart/2005/8/layout/orgChart1"/>
    <dgm:cxn modelId="{9A4B0267-4F04-4E91-9A4C-6BE87F757F2E}" type="presParOf" srcId="{283CAB59-9472-4369-9D0A-32AA10C0CC32}" destId="{1E6786F4-574A-4F50-8103-9BABDBB530E9}" srcOrd="17" destOrd="0" presId="urn:microsoft.com/office/officeart/2005/8/layout/orgChart1"/>
    <dgm:cxn modelId="{E23DAE54-A8FD-40BE-8289-F0C5B3AC201E}" type="presParOf" srcId="{1E6786F4-574A-4F50-8103-9BABDBB530E9}" destId="{BFD59D70-1A8B-43E6-A0A4-EBAA09C5BF39}" srcOrd="0" destOrd="0" presId="urn:microsoft.com/office/officeart/2005/8/layout/orgChart1"/>
    <dgm:cxn modelId="{318D527B-1B38-4B9F-B232-21BA0EE88DB4}" type="presParOf" srcId="{BFD59D70-1A8B-43E6-A0A4-EBAA09C5BF39}" destId="{E51E6F38-46A5-4263-9055-A1AEB09CD03A}" srcOrd="0" destOrd="0" presId="urn:microsoft.com/office/officeart/2005/8/layout/orgChart1"/>
    <dgm:cxn modelId="{29CC917A-6DFB-4D96-A778-174BE7B138B7}" type="presParOf" srcId="{BFD59D70-1A8B-43E6-A0A4-EBAA09C5BF39}" destId="{537DB5FB-5D30-4BFC-B4B9-2FBB575FA24A}" srcOrd="1" destOrd="0" presId="urn:microsoft.com/office/officeart/2005/8/layout/orgChart1"/>
    <dgm:cxn modelId="{01EF64D2-475C-433F-8B73-C17C6596646F}" type="presParOf" srcId="{1E6786F4-574A-4F50-8103-9BABDBB530E9}" destId="{47793928-2EB7-415B-96B0-96AC361D6FB1}" srcOrd="1" destOrd="0" presId="urn:microsoft.com/office/officeart/2005/8/layout/orgChart1"/>
    <dgm:cxn modelId="{5424F64B-756C-484B-9218-8B0594CF0ACE}" type="presParOf" srcId="{1E6786F4-574A-4F50-8103-9BABDBB530E9}" destId="{D5655793-2341-436E-AC87-69F623830C00}" srcOrd="2" destOrd="0" presId="urn:microsoft.com/office/officeart/2005/8/layout/orgChart1"/>
    <dgm:cxn modelId="{2B0943B1-38C7-4055-A2F0-948CAB59AA51}" type="presParOf" srcId="{283CAB59-9472-4369-9D0A-32AA10C0CC32}" destId="{9566F6EE-4358-4C72-A5E0-69FB940F8986}" srcOrd="18" destOrd="0" presId="urn:microsoft.com/office/officeart/2005/8/layout/orgChart1"/>
    <dgm:cxn modelId="{E7E506DF-1335-440E-A6CC-196D11B8FE98}" type="presParOf" srcId="{283CAB59-9472-4369-9D0A-32AA10C0CC32}" destId="{FFDA8AF5-959B-4008-A629-49FE40AD0E99}" srcOrd="19" destOrd="0" presId="urn:microsoft.com/office/officeart/2005/8/layout/orgChart1"/>
    <dgm:cxn modelId="{17D6D4A1-425C-46FC-86E6-295914DC62BE}" type="presParOf" srcId="{FFDA8AF5-959B-4008-A629-49FE40AD0E99}" destId="{3098443A-8966-431F-8ED6-7FCB3E83F88C}" srcOrd="0" destOrd="0" presId="urn:microsoft.com/office/officeart/2005/8/layout/orgChart1"/>
    <dgm:cxn modelId="{69C09F3F-AFAC-4B98-8655-7354B4D5D743}" type="presParOf" srcId="{3098443A-8966-431F-8ED6-7FCB3E83F88C}" destId="{1005FA76-D947-46F8-8000-A279BD4348DD}" srcOrd="0" destOrd="0" presId="urn:microsoft.com/office/officeart/2005/8/layout/orgChart1"/>
    <dgm:cxn modelId="{6FFB33AC-A0E6-489D-AAC0-FA7518F620CF}" type="presParOf" srcId="{3098443A-8966-431F-8ED6-7FCB3E83F88C}" destId="{226FC570-8666-4E17-822A-229712F04EEC}" srcOrd="1" destOrd="0" presId="urn:microsoft.com/office/officeart/2005/8/layout/orgChart1"/>
    <dgm:cxn modelId="{B2396DF1-F751-45D6-875B-C925DF82B268}" type="presParOf" srcId="{FFDA8AF5-959B-4008-A629-49FE40AD0E99}" destId="{032BE594-115C-477F-9BC1-846C3D972AAF}" srcOrd="1" destOrd="0" presId="urn:microsoft.com/office/officeart/2005/8/layout/orgChart1"/>
    <dgm:cxn modelId="{478AF7B7-E977-49EE-9AC5-3525DBEBF317}" type="presParOf" srcId="{FFDA8AF5-959B-4008-A629-49FE40AD0E99}" destId="{3DBBC284-3E21-4A04-AB6A-DDFBC342B1BA}" srcOrd="2" destOrd="0" presId="urn:microsoft.com/office/officeart/2005/8/layout/orgChart1"/>
    <dgm:cxn modelId="{82B960F3-6029-4761-96D3-3F9A8A074D85}" type="presParOf" srcId="{2A641BF4-BB02-4390-88F4-D099BFDC28CF}" destId="{405F0C65-22C7-4A10-8FEE-FF5ECF0F94F5}" srcOrd="2" destOrd="0" presId="urn:microsoft.com/office/officeart/2005/8/layout/orgChart1"/>
    <dgm:cxn modelId="{BC914949-28C3-4622-B150-D940EFE9C706}" type="presParOf" srcId="{2A641BF4-BB02-4390-88F4-D099BFDC28CF}" destId="{4E1805A4-94D7-4872-ACE4-E0BCA7259D70}" srcOrd="3" destOrd="0" presId="urn:microsoft.com/office/officeart/2005/8/layout/orgChart1"/>
    <dgm:cxn modelId="{A86B4EAD-0B5F-438F-926A-2585795743AE}" type="presParOf" srcId="{4E1805A4-94D7-4872-ACE4-E0BCA7259D70}" destId="{2EB81CCC-3817-44B9-8137-823EED3EF756}" srcOrd="0" destOrd="0" presId="urn:microsoft.com/office/officeart/2005/8/layout/orgChart1"/>
    <dgm:cxn modelId="{359E2CC4-1966-47B3-BB7D-0F4798A33D3F}" type="presParOf" srcId="{2EB81CCC-3817-44B9-8137-823EED3EF756}" destId="{1A5F4A39-3F72-454B-8E34-BA033BF3C5E1}" srcOrd="0" destOrd="0" presId="urn:microsoft.com/office/officeart/2005/8/layout/orgChart1"/>
    <dgm:cxn modelId="{95C356F0-4641-44AD-813B-BBF0858E9E50}" type="presParOf" srcId="{2EB81CCC-3817-44B9-8137-823EED3EF756}" destId="{B1709F27-9F7A-41B5-8C1E-08B9561462CF}" srcOrd="1" destOrd="0" presId="urn:microsoft.com/office/officeart/2005/8/layout/orgChart1"/>
    <dgm:cxn modelId="{18F1607C-ACD5-4743-BD08-29EA4C8D5098}" type="presParOf" srcId="{4E1805A4-94D7-4872-ACE4-E0BCA7259D70}" destId="{3CBB8D2C-D4EF-48E5-8073-CFC51627524C}" srcOrd="1" destOrd="0" presId="urn:microsoft.com/office/officeart/2005/8/layout/orgChart1"/>
    <dgm:cxn modelId="{1AC3F134-8243-4A1E-945B-6ABDD10093B0}" type="presParOf" srcId="{4E1805A4-94D7-4872-ACE4-E0BCA7259D70}" destId="{D3A8F669-6C5C-4E3A-BD59-437B129D378F}" srcOrd="2" destOrd="0" presId="urn:microsoft.com/office/officeart/2005/8/layout/orgChart1"/>
    <dgm:cxn modelId="{27E14CEC-C893-42EB-8550-60E180D4FF0A}" type="presParOf" srcId="{D3A8F669-6C5C-4E3A-BD59-437B129D378F}" destId="{D8263A46-6000-40E8-8909-48A87AEDA582}" srcOrd="0" destOrd="0" presId="urn:microsoft.com/office/officeart/2005/8/layout/orgChart1"/>
    <dgm:cxn modelId="{289F0AA7-4262-4E3C-B115-B99E1AA35457}" type="presParOf" srcId="{D3A8F669-6C5C-4E3A-BD59-437B129D378F}" destId="{0F9CD4E6-DC1A-4A86-8D69-EC7D441B4F25}" srcOrd="1" destOrd="0" presId="urn:microsoft.com/office/officeart/2005/8/layout/orgChart1"/>
    <dgm:cxn modelId="{3EB59BB3-C7C6-4B49-86D8-BC0A22CA3EC4}" type="presParOf" srcId="{0F9CD4E6-DC1A-4A86-8D69-EC7D441B4F25}" destId="{A63FEFA1-9FC4-4B56-A855-2C46C2536E68}" srcOrd="0" destOrd="0" presId="urn:microsoft.com/office/officeart/2005/8/layout/orgChart1"/>
    <dgm:cxn modelId="{EC37CB2B-BEDF-42F1-B1D1-9F7CF4D4B3B6}" type="presParOf" srcId="{A63FEFA1-9FC4-4B56-A855-2C46C2536E68}" destId="{7C453B80-2575-4477-8225-282BC5C3B02F}" srcOrd="0" destOrd="0" presId="urn:microsoft.com/office/officeart/2005/8/layout/orgChart1"/>
    <dgm:cxn modelId="{4845E10E-CB75-42EB-8275-879E7BF14F2A}" type="presParOf" srcId="{A63FEFA1-9FC4-4B56-A855-2C46C2536E68}" destId="{843863CD-4836-4135-9668-97550F9AFA14}" srcOrd="1" destOrd="0" presId="urn:microsoft.com/office/officeart/2005/8/layout/orgChart1"/>
    <dgm:cxn modelId="{4F433042-E147-4782-A3F3-FEC10F2EF283}" type="presParOf" srcId="{0F9CD4E6-DC1A-4A86-8D69-EC7D441B4F25}" destId="{4D235D28-9C58-49DC-845E-2AD72F359C07}" srcOrd="1" destOrd="0" presId="urn:microsoft.com/office/officeart/2005/8/layout/orgChart1"/>
    <dgm:cxn modelId="{7F4EB75E-FE3C-4069-8A66-5D1355EC4688}" type="presParOf" srcId="{0F9CD4E6-DC1A-4A86-8D69-EC7D441B4F25}" destId="{B7F2378F-4544-4112-85FF-278DEA5CA78D}" srcOrd="2" destOrd="0" presId="urn:microsoft.com/office/officeart/2005/8/layout/orgChart1"/>
    <dgm:cxn modelId="{D331E26A-2B3B-475C-B276-C7C0311B5FB8}" type="presParOf" srcId="{B7F2378F-4544-4112-85FF-278DEA5CA78D}" destId="{2B9A6652-0CDC-4A06-8130-3523581C7640}" srcOrd="0" destOrd="0" presId="urn:microsoft.com/office/officeart/2005/8/layout/orgChart1"/>
    <dgm:cxn modelId="{A63EE939-9FAD-4131-9229-A362952A447F}" type="presParOf" srcId="{B7F2378F-4544-4112-85FF-278DEA5CA78D}" destId="{E44BC461-30C2-4362-96E6-D08763713B9A}" srcOrd="1" destOrd="0" presId="urn:microsoft.com/office/officeart/2005/8/layout/orgChart1"/>
    <dgm:cxn modelId="{26E1347B-3AB1-416F-B925-A3D1CE728F37}" type="presParOf" srcId="{E44BC461-30C2-4362-96E6-D08763713B9A}" destId="{3B9251BB-4AC3-41F0-B5CF-12592F207729}" srcOrd="0" destOrd="0" presId="urn:microsoft.com/office/officeart/2005/8/layout/orgChart1"/>
    <dgm:cxn modelId="{9C7A6398-72F4-4300-A599-15DFB6962B98}" type="presParOf" srcId="{3B9251BB-4AC3-41F0-B5CF-12592F207729}" destId="{CFFB4314-3114-427D-9439-8EE9BFA47093}" srcOrd="0" destOrd="0" presId="urn:microsoft.com/office/officeart/2005/8/layout/orgChart1"/>
    <dgm:cxn modelId="{D79BC810-6826-4A08-A433-44C8BB1FAD76}" type="presParOf" srcId="{3B9251BB-4AC3-41F0-B5CF-12592F207729}" destId="{BEB93244-3355-4351-ABC6-45C93C1A7BE4}" srcOrd="1" destOrd="0" presId="urn:microsoft.com/office/officeart/2005/8/layout/orgChart1"/>
    <dgm:cxn modelId="{8D658622-AE21-4141-9DAC-B2EFB90F23F3}" type="presParOf" srcId="{E44BC461-30C2-4362-96E6-D08763713B9A}" destId="{A3FA42AA-5571-4A00-A3D1-A8169E881DC8}" srcOrd="1" destOrd="0" presId="urn:microsoft.com/office/officeart/2005/8/layout/orgChart1"/>
    <dgm:cxn modelId="{31C2B26D-45B1-46F6-BF45-DE0728FB5993}" type="presParOf" srcId="{E44BC461-30C2-4362-96E6-D08763713B9A}" destId="{A4711062-D469-4C84-9DD3-CB6A499AAB32}" srcOrd="2" destOrd="0" presId="urn:microsoft.com/office/officeart/2005/8/layout/orgChart1"/>
    <dgm:cxn modelId="{617D6304-BD9F-4AD0-8E71-D06BB0FD6D82}" type="presParOf" srcId="{B7F2378F-4544-4112-85FF-278DEA5CA78D}" destId="{1D04A93D-63FE-4ED7-BC5D-79850A2E6AE1}" srcOrd="2" destOrd="0" presId="urn:microsoft.com/office/officeart/2005/8/layout/orgChart1"/>
    <dgm:cxn modelId="{4EA425D1-063D-4111-BFE5-121373C471DE}" type="presParOf" srcId="{B7F2378F-4544-4112-85FF-278DEA5CA78D}" destId="{35D34483-7B98-406B-BCB9-4FA64FB581E5}" srcOrd="3" destOrd="0" presId="urn:microsoft.com/office/officeart/2005/8/layout/orgChart1"/>
    <dgm:cxn modelId="{A0E3C60C-5AB5-4534-9DD4-4C948F634415}" type="presParOf" srcId="{35D34483-7B98-406B-BCB9-4FA64FB581E5}" destId="{5D050106-3047-4CB0-A7F9-D29E8005D2AB}" srcOrd="0" destOrd="0" presId="urn:microsoft.com/office/officeart/2005/8/layout/orgChart1"/>
    <dgm:cxn modelId="{1759EC22-E4E4-44BC-91A2-C57D3AE63305}" type="presParOf" srcId="{5D050106-3047-4CB0-A7F9-D29E8005D2AB}" destId="{5AEF1B41-FBF0-46FE-8187-960FE966BE9B}" srcOrd="0" destOrd="0" presId="urn:microsoft.com/office/officeart/2005/8/layout/orgChart1"/>
    <dgm:cxn modelId="{A2E957C4-FB61-44ED-A32B-042761DDE4FD}" type="presParOf" srcId="{5D050106-3047-4CB0-A7F9-D29E8005D2AB}" destId="{ADC7B2D3-EE10-4AE2-947F-FE856394553B}" srcOrd="1" destOrd="0" presId="urn:microsoft.com/office/officeart/2005/8/layout/orgChart1"/>
    <dgm:cxn modelId="{8432980B-4FB7-45AD-9131-FE0E442C15C2}" type="presParOf" srcId="{35D34483-7B98-406B-BCB9-4FA64FB581E5}" destId="{DB986778-49A5-46E0-A537-82E64E7C0850}" srcOrd="1" destOrd="0" presId="urn:microsoft.com/office/officeart/2005/8/layout/orgChart1"/>
    <dgm:cxn modelId="{37FE699F-7A51-4F5E-BF4E-56AB296634E8}" type="presParOf" srcId="{35D34483-7B98-406B-BCB9-4FA64FB581E5}" destId="{3C209095-DA72-47C7-8910-83B1DAD8A49A}" srcOrd="2" destOrd="0" presId="urn:microsoft.com/office/officeart/2005/8/layout/orgChart1"/>
    <dgm:cxn modelId="{9B2403D7-55F5-4678-828F-3D5C8374215C}" type="presParOf" srcId="{B7F2378F-4544-4112-85FF-278DEA5CA78D}" destId="{3B8B80CA-A300-4E85-AD7F-DE2B7485EAFA}" srcOrd="4" destOrd="0" presId="urn:microsoft.com/office/officeart/2005/8/layout/orgChart1"/>
    <dgm:cxn modelId="{F796C128-6E9C-49DB-8BE2-1B0A494A2713}" type="presParOf" srcId="{B7F2378F-4544-4112-85FF-278DEA5CA78D}" destId="{00086CBD-24BD-4163-B8D3-B7BD4174E81C}" srcOrd="5" destOrd="0" presId="urn:microsoft.com/office/officeart/2005/8/layout/orgChart1"/>
    <dgm:cxn modelId="{2765A8D6-BA8F-4D84-9CF9-D32CF55AB67E}" type="presParOf" srcId="{00086CBD-24BD-4163-B8D3-B7BD4174E81C}" destId="{95E50BD8-A706-45EF-8D89-D57085AC0A00}" srcOrd="0" destOrd="0" presId="urn:microsoft.com/office/officeart/2005/8/layout/orgChart1"/>
    <dgm:cxn modelId="{BC0F5976-5599-4EC8-A412-8212A6854D3D}" type="presParOf" srcId="{95E50BD8-A706-45EF-8D89-D57085AC0A00}" destId="{2F5DA395-98D7-4FE9-ADDD-B78A90D4D5C8}" srcOrd="0" destOrd="0" presId="urn:microsoft.com/office/officeart/2005/8/layout/orgChart1"/>
    <dgm:cxn modelId="{5DBFCF96-C397-44B7-8956-1D7310BE16F3}" type="presParOf" srcId="{95E50BD8-A706-45EF-8D89-D57085AC0A00}" destId="{D1CA009F-84BB-4814-85E3-0F2600BA9EED}" srcOrd="1" destOrd="0" presId="urn:microsoft.com/office/officeart/2005/8/layout/orgChart1"/>
    <dgm:cxn modelId="{7C96B6C5-BB1C-414B-82D3-00B617C0CE81}" type="presParOf" srcId="{00086CBD-24BD-4163-B8D3-B7BD4174E81C}" destId="{6796FD29-F065-4A29-8C7D-ECB80E4539DC}" srcOrd="1" destOrd="0" presId="urn:microsoft.com/office/officeart/2005/8/layout/orgChart1"/>
    <dgm:cxn modelId="{3323BD71-90C1-4225-8C41-2E6717464FC3}" type="presParOf" srcId="{00086CBD-24BD-4163-B8D3-B7BD4174E81C}" destId="{1727FA20-F82B-414A-A188-38F991C33AD4}" srcOrd="2" destOrd="0" presId="urn:microsoft.com/office/officeart/2005/8/layout/orgChart1"/>
    <dgm:cxn modelId="{8E6C1FE4-8C5A-4D78-8931-F43418207923}" type="presParOf" srcId="{2A641BF4-BB02-4390-88F4-D099BFDC28CF}" destId="{37C7BC80-7487-400F-942E-1D4D3EBF3734}" srcOrd="4" destOrd="0" presId="urn:microsoft.com/office/officeart/2005/8/layout/orgChart1"/>
    <dgm:cxn modelId="{EB57E1B2-2E2E-4470-9C87-67DA58338D3C}" type="presParOf" srcId="{2A641BF4-BB02-4390-88F4-D099BFDC28CF}" destId="{B15C4BAA-1D64-42AD-A607-46052394DA97}" srcOrd="5" destOrd="0" presId="urn:microsoft.com/office/officeart/2005/8/layout/orgChart1"/>
    <dgm:cxn modelId="{66F1A57E-1F66-40CF-AB4E-1167B9DA9A03}" type="presParOf" srcId="{B15C4BAA-1D64-42AD-A607-46052394DA97}" destId="{31FEC86A-05D8-4023-A056-3556D3C3E58F}" srcOrd="0" destOrd="0" presId="urn:microsoft.com/office/officeart/2005/8/layout/orgChart1"/>
    <dgm:cxn modelId="{966B7CBE-FEDF-4DBE-A43F-55BA931CF74C}" type="presParOf" srcId="{31FEC86A-05D8-4023-A056-3556D3C3E58F}" destId="{7B729E8C-5D0D-4C65-A18C-D77CE62B6E3D}" srcOrd="0" destOrd="0" presId="urn:microsoft.com/office/officeart/2005/8/layout/orgChart1"/>
    <dgm:cxn modelId="{A1FCBF44-B05E-488D-AB92-6681BC4FB5ED}" type="presParOf" srcId="{31FEC86A-05D8-4023-A056-3556D3C3E58F}" destId="{7966AC9D-8D21-4573-ABE4-FD17B8A3A950}" srcOrd="1" destOrd="0" presId="urn:microsoft.com/office/officeart/2005/8/layout/orgChart1"/>
    <dgm:cxn modelId="{24E0F838-4BDD-4BA4-B261-26C560BE27C9}" type="presParOf" srcId="{B15C4BAA-1D64-42AD-A607-46052394DA97}" destId="{F074DA1D-3F8B-44DC-BD56-DFF77AE07C87}" srcOrd="1" destOrd="0" presId="urn:microsoft.com/office/officeart/2005/8/layout/orgChart1"/>
    <dgm:cxn modelId="{EBBE8160-1516-4B41-9506-B399193B59C6}" type="presParOf" srcId="{B15C4BAA-1D64-42AD-A607-46052394DA97}" destId="{6F8F2529-FBB2-478F-9C12-894EA7F1D89B}" srcOrd="2" destOrd="0" presId="urn:microsoft.com/office/officeart/2005/8/layout/orgChart1"/>
    <dgm:cxn modelId="{AC0E1C4B-8AFB-42B9-BFB6-BD9A685AB6B9}" type="presParOf" srcId="{6F8F2529-FBB2-478F-9C12-894EA7F1D89B}" destId="{71748AAD-9CFD-4E76-8681-C69FB598D6C6}" srcOrd="0" destOrd="0" presId="urn:microsoft.com/office/officeart/2005/8/layout/orgChart1"/>
    <dgm:cxn modelId="{B58728B1-F56E-41A8-9FCD-9E485BFDDB93}" type="presParOf" srcId="{6F8F2529-FBB2-478F-9C12-894EA7F1D89B}" destId="{A081337A-BCA2-4BA9-A6AC-251A053F9B12}" srcOrd="1" destOrd="0" presId="urn:microsoft.com/office/officeart/2005/8/layout/orgChart1"/>
    <dgm:cxn modelId="{A906589D-7FAB-43FC-86BB-FFBCD24F8689}" type="presParOf" srcId="{A081337A-BCA2-4BA9-A6AC-251A053F9B12}" destId="{1C09FF85-F018-43CA-BDE7-5DADDA0542CF}" srcOrd="0" destOrd="0" presId="urn:microsoft.com/office/officeart/2005/8/layout/orgChart1"/>
    <dgm:cxn modelId="{739F4230-0BAE-44FA-8577-95072FF1A6A3}" type="presParOf" srcId="{1C09FF85-F018-43CA-BDE7-5DADDA0542CF}" destId="{CBC61EC5-8357-41D5-A566-A8644C9E413A}" srcOrd="0" destOrd="0" presId="urn:microsoft.com/office/officeart/2005/8/layout/orgChart1"/>
    <dgm:cxn modelId="{832AE762-9D6F-4C3C-925A-91376182B3A7}" type="presParOf" srcId="{1C09FF85-F018-43CA-BDE7-5DADDA0542CF}" destId="{C1082ACE-4B57-4223-B5E4-93B6C7F0399C}" srcOrd="1" destOrd="0" presId="urn:microsoft.com/office/officeart/2005/8/layout/orgChart1"/>
    <dgm:cxn modelId="{3B1B4A75-FD91-4735-9073-A4C7D0A9F003}" type="presParOf" srcId="{A081337A-BCA2-4BA9-A6AC-251A053F9B12}" destId="{A010814C-0C13-4886-991D-EEDB6B1E328E}" srcOrd="1" destOrd="0" presId="urn:microsoft.com/office/officeart/2005/8/layout/orgChart1"/>
    <dgm:cxn modelId="{D61B182F-270C-4712-85BD-093116EF65C2}" type="presParOf" srcId="{A081337A-BCA2-4BA9-A6AC-251A053F9B12}" destId="{40DC7726-BDEC-46B2-883A-6118B3C3E3E6}" srcOrd="2" destOrd="0" presId="urn:microsoft.com/office/officeart/2005/8/layout/orgChart1"/>
    <dgm:cxn modelId="{05201E6E-F552-4570-BABC-2A27EF51A1A9}" type="presParOf" srcId="{40DC7726-BDEC-46B2-883A-6118B3C3E3E6}" destId="{D3CCF87E-6C72-43B2-97D4-4E82C64CD863}" srcOrd="0" destOrd="0" presId="urn:microsoft.com/office/officeart/2005/8/layout/orgChart1"/>
    <dgm:cxn modelId="{BC1C4F1B-9FC3-4EE1-9B0C-91DAC3D85C61}" type="presParOf" srcId="{40DC7726-BDEC-46B2-883A-6118B3C3E3E6}" destId="{BE619F38-D364-4CA2-92BD-A37E50089B16}" srcOrd="1" destOrd="0" presId="urn:microsoft.com/office/officeart/2005/8/layout/orgChart1"/>
    <dgm:cxn modelId="{5B33BF15-A759-4041-8E71-352047CB8FA2}" type="presParOf" srcId="{BE619F38-D364-4CA2-92BD-A37E50089B16}" destId="{46143E3E-EBF0-4513-970C-873B7113E69B}" srcOrd="0" destOrd="0" presId="urn:microsoft.com/office/officeart/2005/8/layout/orgChart1"/>
    <dgm:cxn modelId="{12F6E1F1-0401-404D-9FB4-8FD1238D040F}" type="presParOf" srcId="{46143E3E-EBF0-4513-970C-873B7113E69B}" destId="{551598E9-034F-4447-97E1-782205478AE8}" srcOrd="0" destOrd="0" presId="urn:microsoft.com/office/officeart/2005/8/layout/orgChart1"/>
    <dgm:cxn modelId="{37A3D8AA-3C19-4F53-B252-C15470753A94}" type="presParOf" srcId="{46143E3E-EBF0-4513-970C-873B7113E69B}" destId="{1A880197-E40B-48B6-A00E-3B1B844CF43E}" srcOrd="1" destOrd="0" presId="urn:microsoft.com/office/officeart/2005/8/layout/orgChart1"/>
    <dgm:cxn modelId="{15AFC73A-238C-4A43-AB8F-C6EA00C11642}" type="presParOf" srcId="{BE619F38-D364-4CA2-92BD-A37E50089B16}" destId="{6B2781D0-0F20-47A0-87E8-3283D1F5226D}" srcOrd="1" destOrd="0" presId="urn:microsoft.com/office/officeart/2005/8/layout/orgChart1"/>
    <dgm:cxn modelId="{D9FC9D5A-0B4F-458A-B2E2-FA167B93F909}" type="presParOf" srcId="{BE619F38-D364-4CA2-92BD-A37E50089B16}" destId="{65C32F59-1011-4384-A146-AA3B6F312DD0}" srcOrd="2" destOrd="0" presId="urn:microsoft.com/office/officeart/2005/8/layout/orgChart1"/>
    <dgm:cxn modelId="{B630E67A-8E49-42A8-9FA0-5156918381AD}" type="presParOf" srcId="{40DC7726-BDEC-46B2-883A-6118B3C3E3E6}" destId="{9DA744D5-350D-4A69-A847-EB442D828B83}" srcOrd="2" destOrd="0" presId="urn:microsoft.com/office/officeart/2005/8/layout/orgChart1"/>
    <dgm:cxn modelId="{F31989CD-4B3C-4FBA-ACA4-E08E801E77A2}" type="presParOf" srcId="{40DC7726-BDEC-46B2-883A-6118B3C3E3E6}" destId="{C8A45D8E-C54E-47FE-8ADD-C2263008F577}" srcOrd="3" destOrd="0" presId="urn:microsoft.com/office/officeart/2005/8/layout/orgChart1"/>
    <dgm:cxn modelId="{5514E22E-FDA5-4C0A-8CB7-40E3CAD5EB7C}" type="presParOf" srcId="{C8A45D8E-C54E-47FE-8ADD-C2263008F577}" destId="{9E5F3E62-0BC8-4BA1-937D-5C3F1F9DA3AE}" srcOrd="0" destOrd="0" presId="urn:microsoft.com/office/officeart/2005/8/layout/orgChart1"/>
    <dgm:cxn modelId="{3ECB966F-FCA0-4371-AA25-F8BF716B7C9A}" type="presParOf" srcId="{9E5F3E62-0BC8-4BA1-937D-5C3F1F9DA3AE}" destId="{05121054-EFD6-49CC-81C8-AF91D8C37724}" srcOrd="0" destOrd="0" presId="urn:microsoft.com/office/officeart/2005/8/layout/orgChart1"/>
    <dgm:cxn modelId="{BC94F024-85AA-4691-A3AE-FA19868C7230}" type="presParOf" srcId="{9E5F3E62-0BC8-4BA1-937D-5C3F1F9DA3AE}" destId="{774BED4D-5A96-4C60-885C-497ACC6441F2}" srcOrd="1" destOrd="0" presId="urn:microsoft.com/office/officeart/2005/8/layout/orgChart1"/>
    <dgm:cxn modelId="{8134E95B-C1B8-4BD7-BD26-AF46B37228CA}" type="presParOf" srcId="{C8A45D8E-C54E-47FE-8ADD-C2263008F577}" destId="{B9BB1E45-A877-4507-8CD3-439C79929DB4}" srcOrd="1" destOrd="0" presId="urn:microsoft.com/office/officeart/2005/8/layout/orgChart1"/>
    <dgm:cxn modelId="{76A8658E-9CD9-4C38-9042-CB372B8455D8}" type="presParOf" srcId="{C8A45D8E-C54E-47FE-8ADD-C2263008F577}" destId="{443BECE6-916E-4C24-A631-3C96186844D9}" srcOrd="2" destOrd="0" presId="urn:microsoft.com/office/officeart/2005/8/layout/orgChart1"/>
    <dgm:cxn modelId="{DB42F723-48B5-4ED3-A326-9DF45305FF0F}" type="presParOf" srcId="{40DC7726-BDEC-46B2-883A-6118B3C3E3E6}" destId="{DF8E89CD-BF8E-47B8-BE68-B8E177AB7234}" srcOrd="4" destOrd="0" presId="urn:microsoft.com/office/officeart/2005/8/layout/orgChart1"/>
    <dgm:cxn modelId="{D50ABA31-3BC7-4C44-A3B0-AAB5C40436E1}" type="presParOf" srcId="{40DC7726-BDEC-46B2-883A-6118B3C3E3E6}" destId="{AB169289-E06F-4D06-978E-A5F2981C357B}" srcOrd="5" destOrd="0" presId="urn:microsoft.com/office/officeart/2005/8/layout/orgChart1"/>
    <dgm:cxn modelId="{2629D12F-58B1-493B-AC29-AFBEFEA803FB}" type="presParOf" srcId="{AB169289-E06F-4D06-978E-A5F2981C357B}" destId="{ABC436B1-A4CF-4029-AA69-4B0AC5F38EC5}" srcOrd="0" destOrd="0" presId="urn:microsoft.com/office/officeart/2005/8/layout/orgChart1"/>
    <dgm:cxn modelId="{E39AD999-45FA-4D7A-AC14-F0538FAA05D3}" type="presParOf" srcId="{ABC436B1-A4CF-4029-AA69-4B0AC5F38EC5}" destId="{059FBCEB-C1E8-4D3B-AEFC-9AF2EAB5A0C0}" srcOrd="0" destOrd="0" presId="urn:microsoft.com/office/officeart/2005/8/layout/orgChart1"/>
    <dgm:cxn modelId="{A4F6F9F5-F495-49CE-9632-E002ADED4EF8}" type="presParOf" srcId="{ABC436B1-A4CF-4029-AA69-4B0AC5F38EC5}" destId="{11BC200D-0CDD-48A9-8270-990285883250}" srcOrd="1" destOrd="0" presId="urn:microsoft.com/office/officeart/2005/8/layout/orgChart1"/>
    <dgm:cxn modelId="{F8565D8E-9646-4D31-BB19-B76265A4790F}" type="presParOf" srcId="{AB169289-E06F-4D06-978E-A5F2981C357B}" destId="{4108A0F4-DC73-4E59-8BC6-11F495CE5EC4}" srcOrd="1" destOrd="0" presId="urn:microsoft.com/office/officeart/2005/8/layout/orgChart1"/>
    <dgm:cxn modelId="{DA4B5B11-67A1-4A45-8E44-2B6C0F21A687}" type="presParOf" srcId="{AB169289-E06F-4D06-978E-A5F2981C357B}" destId="{D389714B-0B78-4266-8CF9-C2B7285D005D}" srcOrd="2" destOrd="0" presId="urn:microsoft.com/office/officeart/2005/8/layout/orgChart1"/>
    <dgm:cxn modelId="{B1242D43-6FCC-4F77-897A-E5DEB6840904}" type="presParOf" srcId="{40DC7726-BDEC-46B2-883A-6118B3C3E3E6}" destId="{6A7C5EC1-5A17-46BD-B28A-0E77CB3F5AE0}" srcOrd="6" destOrd="0" presId="urn:microsoft.com/office/officeart/2005/8/layout/orgChart1"/>
    <dgm:cxn modelId="{C843E88D-21A9-4E37-8DD3-91E0F1E7C525}" type="presParOf" srcId="{40DC7726-BDEC-46B2-883A-6118B3C3E3E6}" destId="{7D4F22CF-DBE2-49C3-A353-D134EC92A7C8}" srcOrd="7" destOrd="0" presId="urn:microsoft.com/office/officeart/2005/8/layout/orgChart1"/>
    <dgm:cxn modelId="{36B39A15-C637-4A6F-BE28-C9A677C74F15}" type="presParOf" srcId="{7D4F22CF-DBE2-49C3-A353-D134EC92A7C8}" destId="{0C640E40-E6B5-4503-815F-A2CAE3A9A9A5}" srcOrd="0" destOrd="0" presId="urn:microsoft.com/office/officeart/2005/8/layout/orgChart1"/>
    <dgm:cxn modelId="{33BB6558-9359-45E2-B6A5-8F919AA5D7BA}" type="presParOf" srcId="{0C640E40-E6B5-4503-815F-A2CAE3A9A9A5}" destId="{835FBC05-15F8-43EF-A036-E3BC2CA82BE9}" srcOrd="0" destOrd="0" presId="urn:microsoft.com/office/officeart/2005/8/layout/orgChart1"/>
    <dgm:cxn modelId="{EDA2108F-2EFF-4B7C-A9D4-600915D5F5CC}" type="presParOf" srcId="{0C640E40-E6B5-4503-815F-A2CAE3A9A9A5}" destId="{5A1B7CEC-1033-4139-AA7A-0CA46EFB700D}" srcOrd="1" destOrd="0" presId="urn:microsoft.com/office/officeart/2005/8/layout/orgChart1"/>
    <dgm:cxn modelId="{7F509E7C-13BC-49E4-82FF-5E116BADF860}" type="presParOf" srcId="{7D4F22CF-DBE2-49C3-A353-D134EC92A7C8}" destId="{109D503A-E976-4E74-B81F-C16541A8C66E}" srcOrd="1" destOrd="0" presId="urn:microsoft.com/office/officeart/2005/8/layout/orgChart1"/>
    <dgm:cxn modelId="{3B57244A-D138-4542-91F2-0D6E85138E37}" type="presParOf" srcId="{7D4F22CF-DBE2-49C3-A353-D134EC92A7C8}" destId="{2DB6EF81-23DD-4D57-824C-E31B7708681F}" srcOrd="2" destOrd="0" presId="urn:microsoft.com/office/officeart/2005/8/layout/orgChart1"/>
    <dgm:cxn modelId="{4CEEBAE6-4153-400D-8963-139CA12B9B7B}" type="presParOf" srcId="{40DC7726-BDEC-46B2-883A-6118B3C3E3E6}" destId="{EFE6615F-D31F-4C36-B70C-2208DE3019FC}" srcOrd="8" destOrd="0" presId="urn:microsoft.com/office/officeart/2005/8/layout/orgChart1"/>
    <dgm:cxn modelId="{AB53FB28-2419-4DF6-8DEB-A3114DBCB667}" type="presParOf" srcId="{40DC7726-BDEC-46B2-883A-6118B3C3E3E6}" destId="{2B3D3838-8B9C-4230-A930-4A86654E68C9}" srcOrd="9" destOrd="0" presId="urn:microsoft.com/office/officeart/2005/8/layout/orgChart1"/>
    <dgm:cxn modelId="{E3BB49A7-0608-4B55-9278-5B46044FA1CA}" type="presParOf" srcId="{2B3D3838-8B9C-4230-A930-4A86654E68C9}" destId="{4EB7EEBD-E593-42DF-B975-478135677FFC}" srcOrd="0" destOrd="0" presId="urn:microsoft.com/office/officeart/2005/8/layout/orgChart1"/>
    <dgm:cxn modelId="{8CDDE9CE-2860-40E4-B292-9925D9E8374A}" type="presParOf" srcId="{4EB7EEBD-E593-42DF-B975-478135677FFC}" destId="{E2F6B417-5BD4-4008-AAF6-B738C8BED1E8}" srcOrd="0" destOrd="0" presId="urn:microsoft.com/office/officeart/2005/8/layout/orgChart1"/>
    <dgm:cxn modelId="{610F0EDC-9B2D-4C7A-87D3-40FF714AF20E}" type="presParOf" srcId="{4EB7EEBD-E593-42DF-B975-478135677FFC}" destId="{D524F5A4-33EA-48AA-A363-575954A8203D}" srcOrd="1" destOrd="0" presId="urn:microsoft.com/office/officeart/2005/8/layout/orgChart1"/>
    <dgm:cxn modelId="{1D8A91A1-8CE5-4F3B-BEC4-ACFC5236E3E2}" type="presParOf" srcId="{2B3D3838-8B9C-4230-A930-4A86654E68C9}" destId="{239CDB71-084C-4A32-B528-0DA5B0E23402}" srcOrd="1" destOrd="0" presId="urn:microsoft.com/office/officeart/2005/8/layout/orgChart1"/>
    <dgm:cxn modelId="{AC487F60-8600-485F-A2B7-C6E4A965DD59}" type="presParOf" srcId="{2B3D3838-8B9C-4230-A930-4A86654E68C9}" destId="{83E0C910-AE58-46BD-B1A5-696E127A2842}" srcOrd="2" destOrd="0" presId="urn:microsoft.com/office/officeart/2005/8/layout/orgChart1"/>
    <dgm:cxn modelId="{CD34DBCF-C836-4D63-90BB-460B3065257E}" type="presParOf" srcId="{40DC7726-BDEC-46B2-883A-6118B3C3E3E6}" destId="{D0839BF5-848A-4548-8D53-A40C09B050CB}" srcOrd="10" destOrd="0" presId="urn:microsoft.com/office/officeart/2005/8/layout/orgChart1"/>
    <dgm:cxn modelId="{20EA46BF-67E1-44E6-8A81-71AFA165032B}" type="presParOf" srcId="{40DC7726-BDEC-46B2-883A-6118B3C3E3E6}" destId="{59E22F8F-9B03-481B-BD3A-C70A0F3AC604}" srcOrd="11" destOrd="0" presId="urn:microsoft.com/office/officeart/2005/8/layout/orgChart1"/>
    <dgm:cxn modelId="{A5FC9EA0-982E-4ED1-9D3C-7525EA576F44}" type="presParOf" srcId="{59E22F8F-9B03-481B-BD3A-C70A0F3AC604}" destId="{D7F8286C-D541-4AC5-9680-97CBED17A204}" srcOrd="0" destOrd="0" presId="urn:microsoft.com/office/officeart/2005/8/layout/orgChart1"/>
    <dgm:cxn modelId="{021D1541-0AEB-49F4-A50F-014E1158C1AD}" type="presParOf" srcId="{D7F8286C-D541-4AC5-9680-97CBED17A204}" destId="{8E052154-49ED-445C-A8C9-E6354099F9EA}" srcOrd="0" destOrd="0" presId="urn:microsoft.com/office/officeart/2005/8/layout/orgChart1"/>
    <dgm:cxn modelId="{2D403FF8-EE01-48EA-B370-5C940426204C}" type="presParOf" srcId="{D7F8286C-D541-4AC5-9680-97CBED17A204}" destId="{B675B579-3FD3-4543-90A6-DFD1BBEBBB31}" srcOrd="1" destOrd="0" presId="urn:microsoft.com/office/officeart/2005/8/layout/orgChart1"/>
    <dgm:cxn modelId="{1E749BA9-525E-4283-A1E6-9FB0BC000BEA}" type="presParOf" srcId="{59E22F8F-9B03-481B-BD3A-C70A0F3AC604}" destId="{53E4BBE2-94CF-4D73-96F9-1F96DE01991D}" srcOrd="1" destOrd="0" presId="urn:microsoft.com/office/officeart/2005/8/layout/orgChart1"/>
    <dgm:cxn modelId="{10449854-2BC3-49CD-B435-15F0FAA3ADF7}" type="presParOf" srcId="{59E22F8F-9B03-481B-BD3A-C70A0F3AC604}" destId="{36EF9590-ABD5-429F-8520-BF6C3D9BA90B}" srcOrd="2" destOrd="0" presId="urn:microsoft.com/office/officeart/2005/8/layout/orgChart1"/>
    <dgm:cxn modelId="{29AAF251-6B05-4B96-AE33-6FC438E5BB92}" type="presParOf" srcId="{2A641BF4-BB02-4390-88F4-D099BFDC28CF}" destId="{8A86FEC2-6718-46FE-A370-0342ACF303E1}" srcOrd="6" destOrd="0" presId="urn:microsoft.com/office/officeart/2005/8/layout/orgChart1"/>
    <dgm:cxn modelId="{AA78F371-5F4E-4C8F-953C-384C4A3C3670}" type="presParOf" srcId="{2A641BF4-BB02-4390-88F4-D099BFDC28CF}" destId="{FB70ECF8-9211-4C87-AA0E-DC1325992257}" srcOrd="7" destOrd="0" presId="urn:microsoft.com/office/officeart/2005/8/layout/orgChart1"/>
    <dgm:cxn modelId="{C6FBF22A-D330-452F-BB9E-0A4D20B9D153}" type="presParOf" srcId="{FB70ECF8-9211-4C87-AA0E-DC1325992257}" destId="{DB0BEB81-8421-499E-9D63-E22A4131ED02}" srcOrd="0" destOrd="0" presId="urn:microsoft.com/office/officeart/2005/8/layout/orgChart1"/>
    <dgm:cxn modelId="{2B754380-90FF-4C82-AC24-D7E8EFDD4C57}" type="presParOf" srcId="{DB0BEB81-8421-499E-9D63-E22A4131ED02}" destId="{BD989610-072D-44CD-9333-4475C63B1B88}" srcOrd="0" destOrd="0" presId="urn:microsoft.com/office/officeart/2005/8/layout/orgChart1"/>
    <dgm:cxn modelId="{0FA50E81-623A-4821-81A3-9A033D8F913B}" type="presParOf" srcId="{DB0BEB81-8421-499E-9D63-E22A4131ED02}" destId="{E55CB309-9971-4A1C-AA94-2CB36CF5F2D5}" srcOrd="1" destOrd="0" presId="urn:microsoft.com/office/officeart/2005/8/layout/orgChart1"/>
    <dgm:cxn modelId="{CC430AAF-F9CF-4372-A4B2-87F1370D3082}" type="presParOf" srcId="{FB70ECF8-9211-4C87-AA0E-DC1325992257}" destId="{43D9169E-E550-4044-BB1C-FF4F4AE1DCAD}" srcOrd="1" destOrd="0" presId="urn:microsoft.com/office/officeart/2005/8/layout/orgChart1"/>
    <dgm:cxn modelId="{5F01BF1A-6ACF-402F-B5E8-6055CF5B2521}" type="presParOf" srcId="{FB70ECF8-9211-4C87-AA0E-DC1325992257}" destId="{A830FD52-C9ED-4E2F-97F7-06C0C3B7CF9E}" srcOrd="2" destOrd="0" presId="urn:microsoft.com/office/officeart/2005/8/layout/orgChart1"/>
    <dgm:cxn modelId="{0A76DF4B-28F4-4AA8-9E3F-4878F5DA31DC}" type="presParOf" srcId="{A830FD52-C9ED-4E2F-97F7-06C0C3B7CF9E}" destId="{8856C9EF-4707-4F3A-BD7B-BEC3FABE3EC0}" srcOrd="0" destOrd="0" presId="urn:microsoft.com/office/officeart/2005/8/layout/orgChart1"/>
    <dgm:cxn modelId="{0D734275-ACC2-4187-98DA-20A9E31C4F9C}" type="presParOf" srcId="{A830FD52-C9ED-4E2F-97F7-06C0C3B7CF9E}" destId="{269CFAF4-487D-442A-B90E-EBE952755FB3}" srcOrd="1" destOrd="0" presId="urn:microsoft.com/office/officeart/2005/8/layout/orgChart1"/>
    <dgm:cxn modelId="{5C0FFD8A-1363-4B1C-95AB-C2721FBD6035}" type="presParOf" srcId="{269CFAF4-487D-442A-B90E-EBE952755FB3}" destId="{58080210-6C67-4C33-BCD9-644A3EEA6A68}" srcOrd="0" destOrd="0" presId="urn:microsoft.com/office/officeart/2005/8/layout/orgChart1"/>
    <dgm:cxn modelId="{F838BDE1-EA07-4980-9F48-BC36405F023A}" type="presParOf" srcId="{58080210-6C67-4C33-BCD9-644A3EEA6A68}" destId="{BE96DB66-AD1E-4365-AE46-C3C60770B1CA}" srcOrd="0" destOrd="0" presId="urn:microsoft.com/office/officeart/2005/8/layout/orgChart1"/>
    <dgm:cxn modelId="{2CD864FF-A285-4A8B-8168-638D24DE7E44}" type="presParOf" srcId="{58080210-6C67-4C33-BCD9-644A3EEA6A68}" destId="{F5702E8F-99A5-44FF-8B7A-856358C50EDF}" srcOrd="1" destOrd="0" presId="urn:microsoft.com/office/officeart/2005/8/layout/orgChart1"/>
    <dgm:cxn modelId="{095EC724-2D90-4C36-8D9A-E41C4D5D8BB0}" type="presParOf" srcId="{269CFAF4-487D-442A-B90E-EBE952755FB3}" destId="{E6588B84-EE0A-48A7-8CB8-A063EC0371F0}" srcOrd="1" destOrd="0" presId="urn:microsoft.com/office/officeart/2005/8/layout/orgChart1"/>
    <dgm:cxn modelId="{76C6B683-8637-4A9B-B5A8-AD285146E9AC}" type="presParOf" srcId="{269CFAF4-487D-442A-B90E-EBE952755FB3}" destId="{D5F2BBEA-8CB1-4554-84A5-4D1211CD046D}" srcOrd="2" destOrd="0" presId="urn:microsoft.com/office/officeart/2005/8/layout/orgChart1"/>
    <dgm:cxn modelId="{580D30D2-AA69-4119-B97B-2C65866B64FE}" type="presParOf" srcId="{A830FD52-C9ED-4E2F-97F7-06C0C3B7CF9E}" destId="{78367E1F-64D0-4083-B930-0415609EEB54}" srcOrd="2" destOrd="0" presId="urn:microsoft.com/office/officeart/2005/8/layout/orgChart1"/>
    <dgm:cxn modelId="{9A6A4BB1-A13F-4802-832B-E877671D5105}" type="presParOf" srcId="{A830FD52-C9ED-4E2F-97F7-06C0C3B7CF9E}" destId="{43AF1D53-211E-4D1F-AC0B-3452BB47C974}" srcOrd="3" destOrd="0" presId="urn:microsoft.com/office/officeart/2005/8/layout/orgChart1"/>
    <dgm:cxn modelId="{7785EBC9-3476-4E2E-8BC1-E2934109D65F}" type="presParOf" srcId="{43AF1D53-211E-4D1F-AC0B-3452BB47C974}" destId="{F75E4626-1D54-434C-86BB-4B377F30406F}" srcOrd="0" destOrd="0" presId="urn:microsoft.com/office/officeart/2005/8/layout/orgChart1"/>
    <dgm:cxn modelId="{924F0196-0564-4D34-A5D5-82818D2E198B}" type="presParOf" srcId="{F75E4626-1D54-434C-86BB-4B377F30406F}" destId="{8DFB8425-051F-429D-9AA7-ABE75BE636A3}" srcOrd="0" destOrd="0" presId="urn:microsoft.com/office/officeart/2005/8/layout/orgChart1"/>
    <dgm:cxn modelId="{27A46F14-3731-4FA8-9CEC-B9CDCD3B2F5A}" type="presParOf" srcId="{F75E4626-1D54-434C-86BB-4B377F30406F}" destId="{72DF69CC-9FF0-427E-820B-8A51A19F5227}" srcOrd="1" destOrd="0" presId="urn:microsoft.com/office/officeart/2005/8/layout/orgChart1"/>
    <dgm:cxn modelId="{BD0FACD3-74F2-4D9E-A4F7-2E64C7D839D2}" type="presParOf" srcId="{43AF1D53-211E-4D1F-AC0B-3452BB47C974}" destId="{8CD25A93-3163-4B6D-8295-491E61BD5184}" srcOrd="1" destOrd="0" presId="urn:microsoft.com/office/officeart/2005/8/layout/orgChart1"/>
    <dgm:cxn modelId="{A4E0EC2A-F781-40BD-BF69-CE6D543BEAEC}" type="presParOf" srcId="{43AF1D53-211E-4D1F-AC0B-3452BB47C974}" destId="{6BF677A3-47B6-4C31-A6A8-416C9A085510}" srcOrd="2" destOrd="0" presId="urn:microsoft.com/office/officeart/2005/8/layout/orgChart1"/>
    <dgm:cxn modelId="{7C832AE9-AE16-404D-A2EA-6F744CE58968}" type="presParOf" srcId="{A830FD52-C9ED-4E2F-97F7-06C0C3B7CF9E}" destId="{A296B285-B3F4-413E-A72B-A2B7671285CF}" srcOrd="4" destOrd="0" presId="urn:microsoft.com/office/officeart/2005/8/layout/orgChart1"/>
    <dgm:cxn modelId="{CC4D7B52-6D80-42E7-A462-36F22671CBEB}" type="presParOf" srcId="{A830FD52-C9ED-4E2F-97F7-06C0C3B7CF9E}" destId="{A42CCFC6-5E2A-4865-AE53-1C3A2A2459DD}" srcOrd="5" destOrd="0" presId="urn:microsoft.com/office/officeart/2005/8/layout/orgChart1"/>
    <dgm:cxn modelId="{EC184C20-B87B-43FC-A66E-3A500995501B}" type="presParOf" srcId="{A42CCFC6-5E2A-4865-AE53-1C3A2A2459DD}" destId="{A30F5CBC-795E-4CB5-86A7-FDA75DDFEBE7}" srcOrd="0" destOrd="0" presId="urn:microsoft.com/office/officeart/2005/8/layout/orgChart1"/>
    <dgm:cxn modelId="{06839F7D-5DB0-4219-A710-0EB7DC110E95}" type="presParOf" srcId="{A30F5CBC-795E-4CB5-86A7-FDA75DDFEBE7}" destId="{22A8CFEC-7F3C-48AD-9648-26B468C40213}" srcOrd="0" destOrd="0" presId="urn:microsoft.com/office/officeart/2005/8/layout/orgChart1"/>
    <dgm:cxn modelId="{F7AF92BE-280E-4DAE-B795-7FF18A17A88F}" type="presParOf" srcId="{A30F5CBC-795E-4CB5-86A7-FDA75DDFEBE7}" destId="{550E3E6C-A9FD-4899-BA39-A266D75AD87F}" srcOrd="1" destOrd="0" presId="urn:microsoft.com/office/officeart/2005/8/layout/orgChart1"/>
    <dgm:cxn modelId="{AC432B19-C3BD-497E-A8F8-4789E804B471}" type="presParOf" srcId="{A42CCFC6-5E2A-4865-AE53-1C3A2A2459DD}" destId="{BF8C2740-E1EA-4186-8159-FCC35DF055D0}" srcOrd="1" destOrd="0" presId="urn:microsoft.com/office/officeart/2005/8/layout/orgChart1"/>
    <dgm:cxn modelId="{10AF0893-CAD6-48B8-BDF5-7C0DC818A337}" type="presParOf" srcId="{A42CCFC6-5E2A-4865-AE53-1C3A2A2459DD}" destId="{7E8490A8-88E2-44B0-85BC-61275555DE60}" srcOrd="2" destOrd="0" presId="urn:microsoft.com/office/officeart/2005/8/layout/orgChart1"/>
    <dgm:cxn modelId="{41165BB7-5174-40B4-BEEC-B2431BE378D9}" type="presParOf" srcId="{A830FD52-C9ED-4E2F-97F7-06C0C3B7CF9E}" destId="{4F4819B5-3FDF-4CBA-8694-39682AB3FE59}" srcOrd="6" destOrd="0" presId="urn:microsoft.com/office/officeart/2005/8/layout/orgChart1"/>
    <dgm:cxn modelId="{CD45196C-C959-48CA-ADC7-0F7F46F8221B}" type="presParOf" srcId="{A830FD52-C9ED-4E2F-97F7-06C0C3B7CF9E}" destId="{01473ACA-8D07-4A40-9C4C-F55F4D71D1F9}" srcOrd="7" destOrd="0" presId="urn:microsoft.com/office/officeart/2005/8/layout/orgChart1"/>
    <dgm:cxn modelId="{808425FD-94E1-405D-91D7-7864477739D8}" type="presParOf" srcId="{01473ACA-8D07-4A40-9C4C-F55F4D71D1F9}" destId="{AF62CF39-98F3-4A40-9C22-53525FDAC7E2}" srcOrd="0" destOrd="0" presId="urn:microsoft.com/office/officeart/2005/8/layout/orgChart1"/>
    <dgm:cxn modelId="{ED3F7BF2-373F-4869-B229-0544B0569260}" type="presParOf" srcId="{AF62CF39-98F3-4A40-9C22-53525FDAC7E2}" destId="{8B0677EB-6953-47E5-8009-4399C01D45A6}" srcOrd="0" destOrd="0" presId="urn:microsoft.com/office/officeart/2005/8/layout/orgChart1"/>
    <dgm:cxn modelId="{1762108C-B672-4189-9ACE-149D9B262ACF}" type="presParOf" srcId="{AF62CF39-98F3-4A40-9C22-53525FDAC7E2}" destId="{7B32ABA5-A43D-4770-A7B1-88984F475AFE}" srcOrd="1" destOrd="0" presId="urn:microsoft.com/office/officeart/2005/8/layout/orgChart1"/>
    <dgm:cxn modelId="{F554709B-AB38-4551-B983-A012FD41AB68}" type="presParOf" srcId="{01473ACA-8D07-4A40-9C4C-F55F4D71D1F9}" destId="{B707D197-E342-45C5-952D-65D378A03A75}" srcOrd="1" destOrd="0" presId="urn:microsoft.com/office/officeart/2005/8/layout/orgChart1"/>
    <dgm:cxn modelId="{8A0A2D5F-353B-4E3B-94B1-93C68D5ABA21}" type="presParOf" srcId="{01473ACA-8D07-4A40-9C4C-F55F4D71D1F9}" destId="{53338E28-D78B-496C-964C-312C3038AEEC}" srcOrd="2" destOrd="0" presId="urn:microsoft.com/office/officeart/2005/8/layout/orgChart1"/>
    <dgm:cxn modelId="{BA1724F5-3952-4B75-938F-9E1D82B153A3}" type="presParOf" srcId="{2A641BF4-BB02-4390-88F4-D099BFDC28CF}" destId="{FF6D2932-AE1B-4BDE-A906-C38313DF115E}" srcOrd="8" destOrd="0" presId="urn:microsoft.com/office/officeart/2005/8/layout/orgChart1"/>
    <dgm:cxn modelId="{8794D9BD-9FC6-4E96-878C-1CC9AB75A472}" type="presParOf" srcId="{2A641BF4-BB02-4390-88F4-D099BFDC28CF}" destId="{D676BD6E-F15B-4EAC-B32B-513D60715544}" srcOrd="9" destOrd="0" presId="urn:microsoft.com/office/officeart/2005/8/layout/orgChart1"/>
    <dgm:cxn modelId="{18298B18-2AF4-47A8-A1E9-CDA8C77E24BF}" type="presParOf" srcId="{D676BD6E-F15B-4EAC-B32B-513D60715544}" destId="{D2DAB04A-85E0-4075-BC67-A1E24253AAB9}" srcOrd="0" destOrd="0" presId="urn:microsoft.com/office/officeart/2005/8/layout/orgChart1"/>
    <dgm:cxn modelId="{080F9E40-7D9B-4797-ADF9-35902DBBBFCB}" type="presParOf" srcId="{D2DAB04A-85E0-4075-BC67-A1E24253AAB9}" destId="{8EDD4C9F-41A6-4BF3-ACD8-E3DDBBD245E6}" srcOrd="0" destOrd="0" presId="urn:microsoft.com/office/officeart/2005/8/layout/orgChart1"/>
    <dgm:cxn modelId="{5316D21D-EC10-4AF2-9E57-5824A29996A9}" type="presParOf" srcId="{D2DAB04A-85E0-4075-BC67-A1E24253AAB9}" destId="{9FAADA75-86B5-4859-A5E7-56F98170838E}" srcOrd="1" destOrd="0" presId="urn:microsoft.com/office/officeart/2005/8/layout/orgChart1"/>
    <dgm:cxn modelId="{52EC7449-4332-4A0A-9CFD-C9662948B6D3}" type="presParOf" srcId="{D676BD6E-F15B-4EAC-B32B-513D60715544}" destId="{C77D939B-F089-4A53-9DFB-1DD2771E303C}" srcOrd="1" destOrd="0" presId="urn:microsoft.com/office/officeart/2005/8/layout/orgChart1"/>
    <dgm:cxn modelId="{2FDC183A-4B9D-4AD2-961B-77980DBF533D}" type="presParOf" srcId="{D676BD6E-F15B-4EAC-B32B-513D60715544}" destId="{C0555D14-D661-4D3C-B203-945F4D01272E}" srcOrd="2" destOrd="0" presId="urn:microsoft.com/office/officeart/2005/8/layout/orgChart1"/>
    <dgm:cxn modelId="{9F04B459-40F4-457B-9DF7-23BE6BA11919}" type="presParOf" srcId="{C0555D14-D661-4D3C-B203-945F4D01272E}" destId="{9B23C1DE-537E-48CB-B274-B5BDF22B1A57}" srcOrd="0" destOrd="0" presId="urn:microsoft.com/office/officeart/2005/8/layout/orgChart1"/>
    <dgm:cxn modelId="{9EFE9999-C6D3-4DAD-A494-89FEB300C270}" type="presParOf" srcId="{C0555D14-D661-4D3C-B203-945F4D01272E}" destId="{2C3B6EB8-BDCB-4EC7-8171-904859C23A75}" srcOrd="1" destOrd="0" presId="urn:microsoft.com/office/officeart/2005/8/layout/orgChart1"/>
    <dgm:cxn modelId="{FDD96FA3-3564-4CA6-B1B6-C72D9A4C21A5}" type="presParOf" srcId="{2C3B6EB8-BDCB-4EC7-8171-904859C23A75}" destId="{D28D8FC8-F32D-4ACA-9A46-481A9A3D1B0F}" srcOrd="0" destOrd="0" presId="urn:microsoft.com/office/officeart/2005/8/layout/orgChart1"/>
    <dgm:cxn modelId="{C223429D-F53D-4996-B7FB-6ECE9EC0D13C}" type="presParOf" srcId="{D28D8FC8-F32D-4ACA-9A46-481A9A3D1B0F}" destId="{29282C8B-69C0-461B-8924-B327399CEF5A}" srcOrd="0" destOrd="0" presId="urn:microsoft.com/office/officeart/2005/8/layout/orgChart1"/>
    <dgm:cxn modelId="{DE342B8C-2AAB-4733-A3EC-289D29CD5434}" type="presParOf" srcId="{D28D8FC8-F32D-4ACA-9A46-481A9A3D1B0F}" destId="{A9DA0E6C-BD77-43AC-94EB-5163129CBDB6}" srcOrd="1" destOrd="0" presId="urn:microsoft.com/office/officeart/2005/8/layout/orgChart1"/>
    <dgm:cxn modelId="{20F417AF-F5D4-41DD-A2D2-49A2409408D1}" type="presParOf" srcId="{2C3B6EB8-BDCB-4EC7-8171-904859C23A75}" destId="{A818E8BB-53B1-484A-9767-6D5E4CE8E3E9}" srcOrd="1" destOrd="0" presId="urn:microsoft.com/office/officeart/2005/8/layout/orgChart1"/>
    <dgm:cxn modelId="{30B57C43-2FDB-46E4-BCB3-7D0849662A24}" type="presParOf" srcId="{2C3B6EB8-BDCB-4EC7-8171-904859C23A75}" destId="{4426E084-5547-4BAD-B746-58A3827328FA}" srcOrd="2" destOrd="0" presId="urn:microsoft.com/office/officeart/2005/8/layout/orgChart1"/>
    <dgm:cxn modelId="{6C0C153B-9441-4C1B-B4C3-D6ACB960D719}" type="presParOf" srcId="{4426E084-5547-4BAD-B746-58A3827328FA}" destId="{283D763B-6143-45EB-869D-44B1F2176961}" srcOrd="0" destOrd="0" presId="urn:microsoft.com/office/officeart/2005/8/layout/orgChart1"/>
    <dgm:cxn modelId="{FFA87D7C-08CA-4F79-8BAB-25D20FEA9F56}" type="presParOf" srcId="{4426E084-5547-4BAD-B746-58A3827328FA}" destId="{8CC7C6EF-F400-44A4-9428-89B3B074352B}" srcOrd="1" destOrd="0" presId="urn:microsoft.com/office/officeart/2005/8/layout/orgChart1"/>
    <dgm:cxn modelId="{EB7377CC-93F8-454F-BA09-FF2E72AEA76B}" type="presParOf" srcId="{8CC7C6EF-F400-44A4-9428-89B3B074352B}" destId="{7E42E958-AEA3-4731-96C4-E8E65F0AB16E}" srcOrd="0" destOrd="0" presId="urn:microsoft.com/office/officeart/2005/8/layout/orgChart1"/>
    <dgm:cxn modelId="{E36C8A16-2A23-40F2-87AF-B126F9FE4F93}" type="presParOf" srcId="{7E42E958-AEA3-4731-96C4-E8E65F0AB16E}" destId="{66690EF5-AA87-4B5A-9AB9-BA66C34A1D3F}" srcOrd="0" destOrd="0" presId="urn:microsoft.com/office/officeart/2005/8/layout/orgChart1"/>
    <dgm:cxn modelId="{D9F25580-B255-4453-950B-AE09AEC208BA}" type="presParOf" srcId="{7E42E958-AEA3-4731-96C4-E8E65F0AB16E}" destId="{DC3A95D5-8574-4CFE-8458-1D720BECAFC1}" srcOrd="1" destOrd="0" presId="urn:microsoft.com/office/officeart/2005/8/layout/orgChart1"/>
    <dgm:cxn modelId="{7ADF5A23-4964-4460-9E56-475F9DC552F0}" type="presParOf" srcId="{8CC7C6EF-F400-44A4-9428-89B3B074352B}" destId="{BE509FA9-F489-4AB6-AEA3-F9B65A091DED}" srcOrd="1" destOrd="0" presId="urn:microsoft.com/office/officeart/2005/8/layout/orgChart1"/>
    <dgm:cxn modelId="{5DF895C8-6DDA-4DB7-B852-D9D8838E62A7}" type="presParOf" srcId="{8CC7C6EF-F400-44A4-9428-89B3B074352B}" destId="{CCD01BDA-E5D5-41E3-AF11-84EF0A564E8D}" srcOrd="2" destOrd="0" presId="urn:microsoft.com/office/officeart/2005/8/layout/orgChart1"/>
    <dgm:cxn modelId="{57CBC18C-830D-49B7-9611-F38F73AC7EF9}" type="presParOf" srcId="{4426E084-5547-4BAD-B746-58A3827328FA}" destId="{05F1B35B-225D-4225-8D26-A2FF05B82751}" srcOrd="2" destOrd="0" presId="urn:microsoft.com/office/officeart/2005/8/layout/orgChart1"/>
    <dgm:cxn modelId="{43153EA5-FDA5-4AE8-9C7E-3B811EADD275}" type="presParOf" srcId="{4426E084-5547-4BAD-B746-58A3827328FA}" destId="{4B0122E7-A288-4806-A71B-DDADF20D7614}" srcOrd="3" destOrd="0" presId="urn:microsoft.com/office/officeart/2005/8/layout/orgChart1"/>
    <dgm:cxn modelId="{DAFDB36D-3D21-46BE-8079-496DC323618F}" type="presParOf" srcId="{4B0122E7-A288-4806-A71B-DDADF20D7614}" destId="{9D610A7E-C83C-4B5A-8058-3CF24722CBAC}" srcOrd="0" destOrd="0" presId="urn:microsoft.com/office/officeart/2005/8/layout/orgChart1"/>
    <dgm:cxn modelId="{65D44B4E-96EF-4CAE-8679-01189ED0B4C9}" type="presParOf" srcId="{9D610A7E-C83C-4B5A-8058-3CF24722CBAC}" destId="{1477FD6A-9723-424D-B2A6-33C1EDCDD02C}" srcOrd="0" destOrd="0" presId="urn:microsoft.com/office/officeart/2005/8/layout/orgChart1"/>
    <dgm:cxn modelId="{D7D56AAA-E785-4CD3-AC30-8F88DBAB23EB}" type="presParOf" srcId="{9D610A7E-C83C-4B5A-8058-3CF24722CBAC}" destId="{39F983ED-FCB7-4B94-AB6A-A8D1044BA41A}" srcOrd="1" destOrd="0" presId="urn:microsoft.com/office/officeart/2005/8/layout/orgChart1"/>
    <dgm:cxn modelId="{3E0F3ADF-F531-4445-A7A3-469E7B2D3A87}" type="presParOf" srcId="{4B0122E7-A288-4806-A71B-DDADF20D7614}" destId="{3BC01836-7435-4866-A683-D95D8CADAD85}" srcOrd="1" destOrd="0" presId="urn:microsoft.com/office/officeart/2005/8/layout/orgChart1"/>
    <dgm:cxn modelId="{180CE25F-5E95-4E23-8C30-EC2CF4EB9F05}" type="presParOf" srcId="{4B0122E7-A288-4806-A71B-DDADF20D7614}" destId="{22DB9659-BECA-4691-AD28-6E9D3763E8AF}" srcOrd="2" destOrd="0" presId="urn:microsoft.com/office/officeart/2005/8/layout/orgChart1"/>
    <dgm:cxn modelId="{8A1E573A-13BC-4D43-A9AF-8246B5FD2221}" type="presParOf" srcId="{4426E084-5547-4BAD-B746-58A3827328FA}" destId="{0F5AD761-B34E-42A5-9870-62752DF08754}" srcOrd="4" destOrd="0" presId="urn:microsoft.com/office/officeart/2005/8/layout/orgChart1"/>
    <dgm:cxn modelId="{DC272B33-B4C2-455A-B37E-D7D3CCFEE0CC}" type="presParOf" srcId="{4426E084-5547-4BAD-B746-58A3827328FA}" destId="{A69BB713-2AD0-455D-A6D9-033D6157EF8E}" srcOrd="5" destOrd="0" presId="urn:microsoft.com/office/officeart/2005/8/layout/orgChart1"/>
    <dgm:cxn modelId="{6EBF5C89-2821-4DDE-953D-00F1E77B6110}" type="presParOf" srcId="{A69BB713-2AD0-455D-A6D9-033D6157EF8E}" destId="{64B46E4D-810E-4AC0-B384-FA152E5C5C29}" srcOrd="0" destOrd="0" presId="urn:microsoft.com/office/officeart/2005/8/layout/orgChart1"/>
    <dgm:cxn modelId="{C5E778D5-96E8-42C6-BE86-7C0C8C7487F9}" type="presParOf" srcId="{64B46E4D-810E-4AC0-B384-FA152E5C5C29}" destId="{7349D38B-F67B-4338-BB04-CCAE4E6B7AE4}" srcOrd="0" destOrd="0" presId="urn:microsoft.com/office/officeart/2005/8/layout/orgChart1"/>
    <dgm:cxn modelId="{9AD0C9B9-4349-4055-A7AB-486E8892AA14}" type="presParOf" srcId="{64B46E4D-810E-4AC0-B384-FA152E5C5C29}" destId="{85DF5BD2-3D4E-4875-B872-FE0CEC611E3A}" srcOrd="1" destOrd="0" presId="urn:microsoft.com/office/officeart/2005/8/layout/orgChart1"/>
    <dgm:cxn modelId="{F88F75CA-2B38-43D3-8CA2-0B3B12FED6C3}" type="presParOf" srcId="{A69BB713-2AD0-455D-A6D9-033D6157EF8E}" destId="{8F077B98-D227-45B0-A11F-0DDA2961B1D6}" srcOrd="1" destOrd="0" presId="urn:microsoft.com/office/officeart/2005/8/layout/orgChart1"/>
    <dgm:cxn modelId="{02E2E17F-72DC-4A57-9B9D-76BBC6BE7DA1}" type="presParOf" srcId="{A69BB713-2AD0-455D-A6D9-033D6157EF8E}" destId="{ABAEB9BD-2D29-48E1-A67E-3BDD23FDFC65}" srcOrd="2" destOrd="0" presId="urn:microsoft.com/office/officeart/2005/8/layout/orgChart1"/>
    <dgm:cxn modelId="{64597275-DE95-42F8-B12B-16DD64BF4847}" type="presParOf" srcId="{4426E084-5547-4BAD-B746-58A3827328FA}" destId="{AC7DEC99-4036-40AE-AE68-E2251CEBFF3D}" srcOrd="6" destOrd="0" presId="urn:microsoft.com/office/officeart/2005/8/layout/orgChart1"/>
    <dgm:cxn modelId="{48B40CB0-8DE3-4222-99C2-AD1900092166}" type="presParOf" srcId="{4426E084-5547-4BAD-B746-58A3827328FA}" destId="{5798D0D9-6037-45EF-A098-A059ED8B5C64}" srcOrd="7" destOrd="0" presId="urn:microsoft.com/office/officeart/2005/8/layout/orgChart1"/>
    <dgm:cxn modelId="{A82A34E6-27D0-45E6-83FC-B6FEFA9CA3FD}" type="presParOf" srcId="{5798D0D9-6037-45EF-A098-A059ED8B5C64}" destId="{E0457563-25C3-4683-A94A-531B420B496E}" srcOrd="0" destOrd="0" presId="urn:microsoft.com/office/officeart/2005/8/layout/orgChart1"/>
    <dgm:cxn modelId="{B2A0C252-A40E-47D7-BFA7-0E498B9E1613}" type="presParOf" srcId="{E0457563-25C3-4683-A94A-531B420B496E}" destId="{339B0BFA-3E97-45D7-9D50-EBCD490669F9}" srcOrd="0" destOrd="0" presId="urn:microsoft.com/office/officeart/2005/8/layout/orgChart1"/>
    <dgm:cxn modelId="{3D0D2CE3-557C-4F60-AEA0-905B0AB1D490}" type="presParOf" srcId="{E0457563-25C3-4683-A94A-531B420B496E}" destId="{1AB339BF-AEF8-4B66-A00F-ED2D7B5BF99B}" srcOrd="1" destOrd="0" presId="urn:microsoft.com/office/officeart/2005/8/layout/orgChart1"/>
    <dgm:cxn modelId="{9B1492CF-ABCF-47A3-AC0F-7A67C953B909}" type="presParOf" srcId="{5798D0D9-6037-45EF-A098-A059ED8B5C64}" destId="{453EB735-C76B-48F7-AAF8-BD5EE02B548E}" srcOrd="1" destOrd="0" presId="urn:microsoft.com/office/officeart/2005/8/layout/orgChart1"/>
    <dgm:cxn modelId="{345CF13C-9CB8-48B8-B3B1-A2C3EEB6C2D8}" type="presParOf" srcId="{5798D0D9-6037-45EF-A098-A059ED8B5C64}" destId="{D3CA9C61-FE6E-4592-93E8-BC61410F613E}" srcOrd="2" destOrd="0" presId="urn:microsoft.com/office/officeart/2005/8/layout/orgChart1"/>
    <dgm:cxn modelId="{2571D6E0-2CCD-40A1-BE49-23780B6DB70F}" type="presParOf" srcId="{4426E084-5547-4BAD-B746-58A3827328FA}" destId="{5CEB9874-2E90-46D5-9E6E-F0C25BE5D71A}" srcOrd="8" destOrd="0" presId="urn:microsoft.com/office/officeart/2005/8/layout/orgChart1"/>
    <dgm:cxn modelId="{EE655537-C7CF-4CDE-BC59-5EBE5DF7E6A8}" type="presParOf" srcId="{4426E084-5547-4BAD-B746-58A3827328FA}" destId="{4CCA1063-1D27-4ACC-88C2-C3E260BC059F}" srcOrd="9" destOrd="0" presId="urn:microsoft.com/office/officeart/2005/8/layout/orgChart1"/>
    <dgm:cxn modelId="{BA4509E4-02C2-4B46-8ABB-8E9829706C04}" type="presParOf" srcId="{4CCA1063-1D27-4ACC-88C2-C3E260BC059F}" destId="{BF45E097-B73E-4574-8F45-91DD281FD14B}" srcOrd="0" destOrd="0" presId="urn:microsoft.com/office/officeart/2005/8/layout/orgChart1"/>
    <dgm:cxn modelId="{EE25D406-7936-4E78-A3E1-3659ABA31AAB}" type="presParOf" srcId="{BF45E097-B73E-4574-8F45-91DD281FD14B}" destId="{703C605E-1889-4263-9AA9-7FBB0B1021D9}" srcOrd="0" destOrd="0" presId="urn:microsoft.com/office/officeart/2005/8/layout/orgChart1"/>
    <dgm:cxn modelId="{15E8DAB9-A117-434A-8B0E-A5A9CBCC7A31}" type="presParOf" srcId="{BF45E097-B73E-4574-8F45-91DD281FD14B}" destId="{0A69BB17-0E1B-4707-A533-28B376249E37}" srcOrd="1" destOrd="0" presId="urn:microsoft.com/office/officeart/2005/8/layout/orgChart1"/>
    <dgm:cxn modelId="{17390B19-5E71-4357-9629-3E5135270EC7}" type="presParOf" srcId="{4CCA1063-1D27-4ACC-88C2-C3E260BC059F}" destId="{C4351426-7088-4E38-B3B8-FB52EB53E430}" srcOrd="1" destOrd="0" presId="urn:microsoft.com/office/officeart/2005/8/layout/orgChart1"/>
    <dgm:cxn modelId="{4884E12F-AB46-4AA5-A382-2760339377A2}" type="presParOf" srcId="{4CCA1063-1D27-4ACC-88C2-C3E260BC059F}" destId="{FCCB56CE-8C3A-4BD6-998F-7B220EFF102A}" srcOrd="2" destOrd="0" presId="urn:microsoft.com/office/officeart/2005/8/layout/orgChart1"/>
    <dgm:cxn modelId="{BEBCABCA-3C68-47CE-8E5A-F41661B46778}" type="presParOf" srcId="{2A641BF4-BB02-4390-88F4-D099BFDC28CF}" destId="{15BDE811-17CE-4DA8-9162-A6C8D3E48BDB}" srcOrd="10" destOrd="0" presId="urn:microsoft.com/office/officeart/2005/8/layout/orgChart1"/>
    <dgm:cxn modelId="{75348F97-B07A-4A1C-B574-7848CD5C3B19}" type="presParOf" srcId="{2A641BF4-BB02-4390-88F4-D099BFDC28CF}" destId="{C67AF8F3-A181-4CC6-B0B3-FD35CB2DCC0A}" srcOrd="11" destOrd="0" presId="urn:microsoft.com/office/officeart/2005/8/layout/orgChart1"/>
    <dgm:cxn modelId="{E062C098-2CA4-4CDD-A0EE-DAB3CA52409C}" type="presParOf" srcId="{C67AF8F3-A181-4CC6-B0B3-FD35CB2DCC0A}" destId="{1700C327-E664-4309-969E-28553B7A4E9C}" srcOrd="0" destOrd="0" presId="urn:microsoft.com/office/officeart/2005/8/layout/orgChart1"/>
    <dgm:cxn modelId="{BE5CC714-3FE3-4A8C-8073-B703D9B3AD44}" type="presParOf" srcId="{1700C327-E664-4309-969E-28553B7A4E9C}" destId="{3FCF524F-4B2D-44FD-942D-4FC7D10F4E3B}" srcOrd="0" destOrd="0" presId="urn:microsoft.com/office/officeart/2005/8/layout/orgChart1"/>
    <dgm:cxn modelId="{CB76CEAB-AEF3-4AFD-8C5B-FDFDAA0C65F9}" type="presParOf" srcId="{1700C327-E664-4309-969E-28553B7A4E9C}" destId="{29188F3E-4D79-44E4-B2DA-6B0DDBE49240}" srcOrd="1" destOrd="0" presId="urn:microsoft.com/office/officeart/2005/8/layout/orgChart1"/>
    <dgm:cxn modelId="{30BEAB92-7F28-418D-87A1-17BC7187FF6B}" type="presParOf" srcId="{C67AF8F3-A181-4CC6-B0B3-FD35CB2DCC0A}" destId="{50388251-1B2B-4306-8EFD-8F2FCB3D9101}" srcOrd="1" destOrd="0" presId="urn:microsoft.com/office/officeart/2005/8/layout/orgChart1"/>
    <dgm:cxn modelId="{54201D10-813A-483B-8267-27E231BB8A80}" type="presParOf" srcId="{C67AF8F3-A181-4CC6-B0B3-FD35CB2DCC0A}" destId="{95BE133E-3316-4198-BA6D-FD4217EA4DEE}" srcOrd="2" destOrd="0" presId="urn:microsoft.com/office/officeart/2005/8/layout/orgChart1"/>
    <dgm:cxn modelId="{2AD0F55C-097B-44E9-9377-61BBB63A04EB}" type="presParOf" srcId="{95BE133E-3316-4198-BA6D-FD4217EA4DEE}" destId="{4D2C059A-1D49-4E71-BF07-F2074FFA2255}" srcOrd="0" destOrd="0" presId="urn:microsoft.com/office/officeart/2005/8/layout/orgChart1"/>
    <dgm:cxn modelId="{54A5CF50-F2B2-4672-8F92-88F14860C27D}" type="presParOf" srcId="{95BE133E-3316-4198-BA6D-FD4217EA4DEE}" destId="{C3BAAEE9-48C9-497F-812D-4F3855F537AD}" srcOrd="1" destOrd="0" presId="urn:microsoft.com/office/officeart/2005/8/layout/orgChart1"/>
    <dgm:cxn modelId="{504FC22C-1006-4F62-BACA-957146A075FD}" type="presParOf" srcId="{C3BAAEE9-48C9-497F-812D-4F3855F537AD}" destId="{67B71C44-575B-4764-8CC8-B95C9EABC715}" srcOrd="0" destOrd="0" presId="urn:microsoft.com/office/officeart/2005/8/layout/orgChart1"/>
    <dgm:cxn modelId="{BC38EEF4-941E-48FF-8E66-35AAD738AF55}" type="presParOf" srcId="{67B71C44-575B-4764-8CC8-B95C9EABC715}" destId="{29DD0E76-C366-4820-B170-C3E3DBD37CCF}" srcOrd="0" destOrd="0" presId="urn:microsoft.com/office/officeart/2005/8/layout/orgChart1"/>
    <dgm:cxn modelId="{58430654-975C-427F-842A-932A9529056C}" type="presParOf" srcId="{67B71C44-575B-4764-8CC8-B95C9EABC715}" destId="{8129062A-9CFC-4A36-97CB-E1A7268C2F73}" srcOrd="1" destOrd="0" presId="urn:microsoft.com/office/officeart/2005/8/layout/orgChart1"/>
    <dgm:cxn modelId="{895AB169-7AA8-4EE0-B500-390E42E920B8}" type="presParOf" srcId="{C3BAAEE9-48C9-497F-812D-4F3855F537AD}" destId="{32D07579-ED22-4F9C-A7A6-F2F2CC029998}" srcOrd="1" destOrd="0" presId="urn:microsoft.com/office/officeart/2005/8/layout/orgChart1"/>
    <dgm:cxn modelId="{D1CA1936-F3EA-47FC-B7FB-13F734890E6A}" type="presParOf" srcId="{C3BAAEE9-48C9-497F-812D-4F3855F537AD}" destId="{5EC6A3F3-8F3E-48A3-B85A-3E33A3359678}" srcOrd="2" destOrd="0" presId="urn:microsoft.com/office/officeart/2005/8/layout/orgChart1"/>
    <dgm:cxn modelId="{78E6BFEA-93EE-4DC2-834C-3E588F319069}" type="presParOf" srcId="{5EC6A3F3-8F3E-48A3-B85A-3E33A3359678}" destId="{A6639C85-56A8-4AE3-B0C5-F31D10FCF777}" srcOrd="0" destOrd="0" presId="urn:microsoft.com/office/officeart/2005/8/layout/orgChart1"/>
    <dgm:cxn modelId="{B548C007-FB7B-4A42-BD8F-5176DF2FDB16}" type="presParOf" srcId="{5EC6A3F3-8F3E-48A3-B85A-3E33A3359678}" destId="{41043111-3A09-451D-B696-C7DEE5430474}" srcOrd="1" destOrd="0" presId="urn:microsoft.com/office/officeart/2005/8/layout/orgChart1"/>
    <dgm:cxn modelId="{0C3F0E9F-41BB-4F90-830F-33ECE64A8900}" type="presParOf" srcId="{41043111-3A09-451D-B696-C7DEE5430474}" destId="{5CF782FC-AE49-4EF9-8EAD-53AD1863FA27}" srcOrd="0" destOrd="0" presId="urn:microsoft.com/office/officeart/2005/8/layout/orgChart1"/>
    <dgm:cxn modelId="{8B87C46C-339B-4946-AFCB-D6443BEEBBED}" type="presParOf" srcId="{5CF782FC-AE49-4EF9-8EAD-53AD1863FA27}" destId="{1CA3A432-5662-47BD-919D-FCB44199A7CD}" srcOrd="0" destOrd="0" presId="urn:microsoft.com/office/officeart/2005/8/layout/orgChart1"/>
    <dgm:cxn modelId="{3954D0BC-0670-4F50-B3A2-366B69E45CA8}" type="presParOf" srcId="{5CF782FC-AE49-4EF9-8EAD-53AD1863FA27}" destId="{E0621A26-6665-4853-B22D-F2B954A35C64}" srcOrd="1" destOrd="0" presId="urn:microsoft.com/office/officeart/2005/8/layout/orgChart1"/>
    <dgm:cxn modelId="{3327E5B8-A1F6-4046-8394-A58D46D3FDF4}" type="presParOf" srcId="{41043111-3A09-451D-B696-C7DEE5430474}" destId="{E0AC8BA5-CF14-461F-8BF2-F758896FC76F}" srcOrd="1" destOrd="0" presId="urn:microsoft.com/office/officeart/2005/8/layout/orgChart1"/>
    <dgm:cxn modelId="{9F835DCE-86CE-4AFC-ADA5-0489D1E5ABF9}" type="presParOf" srcId="{41043111-3A09-451D-B696-C7DEE5430474}" destId="{9D9FF5A1-03B7-4568-A047-B062E7910AF5}" srcOrd="2" destOrd="0" presId="urn:microsoft.com/office/officeart/2005/8/layout/orgChart1"/>
    <dgm:cxn modelId="{D97D0F48-E0B1-4527-B0D7-69C8DE353E11}" type="presParOf" srcId="{9D9FF5A1-03B7-4568-A047-B062E7910AF5}" destId="{DF9F2D93-50D6-46DF-BA42-27D50139A81C}" srcOrd="0" destOrd="0" presId="urn:microsoft.com/office/officeart/2005/8/layout/orgChart1"/>
    <dgm:cxn modelId="{5AAF9BCA-37BE-4FD4-AE32-B70A62D25C6E}" type="presParOf" srcId="{9D9FF5A1-03B7-4568-A047-B062E7910AF5}" destId="{5AD255BA-3F49-4E7F-A249-7470EB442432}" srcOrd="1" destOrd="0" presId="urn:microsoft.com/office/officeart/2005/8/layout/orgChart1"/>
    <dgm:cxn modelId="{B8CDAFDA-95ED-43D9-8ABF-3D0D706B1BF5}" type="presParOf" srcId="{5AD255BA-3F49-4E7F-A249-7470EB442432}" destId="{25E98764-43B2-4C0C-8320-331B5A478A73}" srcOrd="0" destOrd="0" presId="urn:microsoft.com/office/officeart/2005/8/layout/orgChart1"/>
    <dgm:cxn modelId="{34B879C4-E96F-486E-9EAD-BA188D06FDA0}" type="presParOf" srcId="{25E98764-43B2-4C0C-8320-331B5A478A73}" destId="{56B26504-DFD5-4550-9411-DF9B5E83C3BF}" srcOrd="0" destOrd="0" presId="urn:microsoft.com/office/officeart/2005/8/layout/orgChart1"/>
    <dgm:cxn modelId="{4577C115-DBFD-4061-A283-C9C80905CC80}" type="presParOf" srcId="{25E98764-43B2-4C0C-8320-331B5A478A73}" destId="{4A368993-3AE8-44A2-A107-9CF33D433C06}" srcOrd="1" destOrd="0" presId="urn:microsoft.com/office/officeart/2005/8/layout/orgChart1"/>
    <dgm:cxn modelId="{2177D59B-686B-4D69-9F9B-DE5F156B1FE6}" type="presParOf" srcId="{5AD255BA-3F49-4E7F-A249-7470EB442432}" destId="{ECEAFD9B-B842-4C05-98B4-E4C2B41AB5CD}" srcOrd="1" destOrd="0" presId="urn:microsoft.com/office/officeart/2005/8/layout/orgChart1"/>
    <dgm:cxn modelId="{AC348C02-55B4-40A5-BBC6-0339F3E38B6B}" type="presParOf" srcId="{5AD255BA-3F49-4E7F-A249-7470EB442432}" destId="{6BA85600-0FCA-4024-B5A0-19BAA1A68D70}" srcOrd="2" destOrd="0" presId="urn:microsoft.com/office/officeart/2005/8/layout/orgChart1"/>
    <dgm:cxn modelId="{A2DE612D-1C99-408A-97E5-5907153783AD}" type="presParOf" srcId="{9D9FF5A1-03B7-4568-A047-B062E7910AF5}" destId="{ED0EE91A-D88C-401A-B1BC-37FAB8D6E27D}" srcOrd="2" destOrd="0" presId="urn:microsoft.com/office/officeart/2005/8/layout/orgChart1"/>
    <dgm:cxn modelId="{29B184BC-EB3A-429C-ABF4-72143B7C81CA}" type="presParOf" srcId="{9D9FF5A1-03B7-4568-A047-B062E7910AF5}" destId="{352D6800-3ADC-4A26-8ADA-4B57013449E1}" srcOrd="3" destOrd="0" presId="urn:microsoft.com/office/officeart/2005/8/layout/orgChart1"/>
    <dgm:cxn modelId="{C3F11315-144A-4713-86DB-C2BF31207B82}" type="presParOf" srcId="{352D6800-3ADC-4A26-8ADA-4B57013449E1}" destId="{2C3E274F-F472-44C2-A107-80409520C8B0}" srcOrd="0" destOrd="0" presId="urn:microsoft.com/office/officeart/2005/8/layout/orgChart1"/>
    <dgm:cxn modelId="{43C62416-324A-4E93-9656-B2F584A19693}" type="presParOf" srcId="{2C3E274F-F472-44C2-A107-80409520C8B0}" destId="{61911E5C-528E-4EA6-8F96-A7A60A4E2453}" srcOrd="0" destOrd="0" presId="urn:microsoft.com/office/officeart/2005/8/layout/orgChart1"/>
    <dgm:cxn modelId="{E184C0B1-BE77-44A4-BB51-F4AD0197E129}" type="presParOf" srcId="{2C3E274F-F472-44C2-A107-80409520C8B0}" destId="{5DA3D279-EDB4-4A21-B151-50DAF797E237}" srcOrd="1" destOrd="0" presId="urn:microsoft.com/office/officeart/2005/8/layout/orgChart1"/>
    <dgm:cxn modelId="{79D37E33-71C1-48DF-A039-9EADA302C3CF}" type="presParOf" srcId="{352D6800-3ADC-4A26-8ADA-4B57013449E1}" destId="{501DD897-33B7-4E88-B345-73BE50196483}" srcOrd="1" destOrd="0" presId="urn:microsoft.com/office/officeart/2005/8/layout/orgChart1"/>
    <dgm:cxn modelId="{50110808-AC38-4F7E-98D1-D842E5179E4E}" type="presParOf" srcId="{352D6800-3ADC-4A26-8ADA-4B57013449E1}" destId="{52AAE9E2-8924-41FF-AEC5-6373B3EA122C}" srcOrd="2" destOrd="0" presId="urn:microsoft.com/office/officeart/2005/8/layout/orgChart1"/>
    <dgm:cxn modelId="{337964A0-2488-4134-ACD3-02EA1F42B944}" type="presParOf" srcId="{5EC6A3F3-8F3E-48A3-B85A-3E33A3359678}" destId="{BDA28D1B-5E27-408D-ADF1-346C4D9E7E8B}" srcOrd="2" destOrd="0" presId="urn:microsoft.com/office/officeart/2005/8/layout/orgChart1"/>
    <dgm:cxn modelId="{F0AB1F7B-7EFE-402D-ADF7-B040C1B5A6D1}" type="presParOf" srcId="{5EC6A3F3-8F3E-48A3-B85A-3E33A3359678}" destId="{2AEC6714-606D-48BA-BBBE-5DC30B30D59D}" srcOrd="3" destOrd="0" presId="urn:microsoft.com/office/officeart/2005/8/layout/orgChart1"/>
    <dgm:cxn modelId="{D58E431F-0D9B-4540-9BF2-8EA431BFD765}" type="presParOf" srcId="{2AEC6714-606D-48BA-BBBE-5DC30B30D59D}" destId="{871E77D4-5DC4-48EA-9A10-87652BFF3F2A}" srcOrd="0" destOrd="0" presId="urn:microsoft.com/office/officeart/2005/8/layout/orgChart1"/>
    <dgm:cxn modelId="{6C3D8847-34D3-4C88-8B71-4DF98C0A610F}" type="presParOf" srcId="{871E77D4-5DC4-48EA-9A10-87652BFF3F2A}" destId="{27279F26-69CB-4517-AC3E-0AB24822479D}" srcOrd="0" destOrd="0" presId="urn:microsoft.com/office/officeart/2005/8/layout/orgChart1"/>
    <dgm:cxn modelId="{A0488ACC-F9A3-4BCA-AB0C-93E0E2116704}" type="presParOf" srcId="{871E77D4-5DC4-48EA-9A10-87652BFF3F2A}" destId="{E857C40C-63D5-4B2E-8DDD-6D8A99D7BB3C}" srcOrd="1" destOrd="0" presId="urn:microsoft.com/office/officeart/2005/8/layout/orgChart1"/>
    <dgm:cxn modelId="{FAE03B33-67E1-43F7-950F-EB662CCA527D}" type="presParOf" srcId="{2AEC6714-606D-48BA-BBBE-5DC30B30D59D}" destId="{A8038F4C-7010-4ED5-B0B8-8B2BEA282758}" srcOrd="1" destOrd="0" presId="urn:microsoft.com/office/officeart/2005/8/layout/orgChart1"/>
    <dgm:cxn modelId="{8B749E90-BC57-4CA4-B455-D6E349BA835B}" type="presParOf" srcId="{2AEC6714-606D-48BA-BBBE-5DC30B30D59D}" destId="{C6739FBB-BA26-4C7F-9050-F39B5F451FA1}" srcOrd="2" destOrd="0" presId="urn:microsoft.com/office/officeart/2005/8/layout/orgChart1"/>
    <dgm:cxn modelId="{5EC44116-03B8-4964-983F-9593C7CF7EF1}" type="presParOf" srcId="{5EC6A3F3-8F3E-48A3-B85A-3E33A3359678}" destId="{1EF3E330-73CC-4E78-8DC5-3F377E80D151}" srcOrd="4" destOrd="0" presId="urn:microsoft.com/office/officeart/2005/8/layout/orgChart1"/>
    <dgm:cxn modelId="{6CAA4B6B-E173-46D4-9C73-6B9CF170E83D}" type="presParOf" srcId="{5EC6A3F3-8F3E-48A3-B85A-3E33A3359678}" destId="{9C1AB928-2B96-43DB-9B05-36D468D1C68C}" srcOrd="5" destOrd="0" presId="urn:microsoft.com/office/officeart/2005/8/layout/orgChart1"/>
    <dgm:cxn modelId="{97B692FD-CC2A-46E4-9E77-6878B71B0EF8}" type="presParOf" srcId="{9C1AB928-2B96-43DB-9B05-36D468D1C68C}" destId="{14E3364E-8284-4E88-8ECD-B6AD259D1359}" srcOrd="0" destOrd="0" presId="urn:microsoft.com/office/officeart/2005/8/layout/orgChart1"/>
    <dgm:cxn modelId="{053429E9-BD37-4CFB-A431-A6D0E7221317}" type="presParOf" srcId="{14E3364E-8284-4E88-8ECD-B6AD259D1359}" destId="{D069C8E9-8746-4CD8-9E2B-53351693FE96}" srcOrd="0" destOrd="0" presId="urn:microsoft.com/office/officeart/2005/8/layout/orgChart1"/>
    <dgm:cxn modelId="{EEB99DF5-5F57-4D32-8E54-025DD37D7941}" type="presParOf" srcId="{14E3364E-8284-4E88-8ECD-B6AD259D1359}" destId="{0BC65EA2-4755-42C3-891F-5B58C38AA4AD}" srcOrd="1" destOrd="0" presId="urn:microsoft.com/office/officeart/2005/8/layout/orgChart1"/>
    <dgm:cxn modelId="{DFB79A6F-6AAB-4809-A4EF-172249C35072}" type="presParOf" srcId="{9C1AB928-2B96-43DB-9B05-36D468D1C68C}" destId="{06DE44EC-48EB-41A4-9646-87DC215E4F35}" srcOrd="1" destOrd="0" presId="urn:microsoft.com/office/officeart/2005/8/layout/orgChart1"/>
    <dgm:cxn modelId="{CE99903B-0F32-401A-934C-C82DA7075694}" type="presParOf" srcId="{9C1AB928-2B96-43DB-9B05-36D468D1C68C}" destId="{B0D9C37B-51B5-483D-A8CE-EE77D2ABCB58}" srcOrd="2" destOrd="0" presId="urn:microsoft.com/office/officeart/2005/8/layout/orgChart1"/>
    <dgm:cxn modelId="{FF7836B9-A5EB-448B-BF38-3E86A5549166}" type="presParOf" srcId="{5EC6A3F3-8F3E-48A3-B85A-3E33A3359678}" destId="{A6492050-AD4D-4B12-9A72-6D05C695338D}" srcOrd="6" destOrd="0" presId="urn:microsoft.com/office/officeart/2005/8/layout/orgChart1"/>
    <dgm:cxn modelId="{501435DE-7EEB-4D21-811B-0D46ED145916}" type="presParOf" srcId="{5EC6A3F3-8F3E-48A3-B85A-3E33A3359678}" destId="{6C481950-A71B-4C0B-BBC2-A7A0C4195FCC}" srcOrd="7" destOrd="0" presId="urn:microsoft.com/office/officeart/2005/8/layout/orgChart1"/>
    <dgm:cxn modelId="{15A9A0DB-ED02-4AAE-A547-74BCF805E09B}" type="presParOf" srcId="{6C481950-A71B-4C0B-BBC2-A7A0C4195FCC}" destId="{A3F978AF-9FB4-4C53-8156-B0B05752F0FF}" srcOrd="0" destOrd="0" presId="urn:microsoft.com/office/officeart/2005/8/layout/orgChart1"/>
    <dgm:cxn modelId="{BC3EE552-050F-48E0-95A9-496A57CDFC8E}" type="presParOf" srcId="{A3F978AF-9FB4-4C53-8156-B0B05752F0FF}" destId="{5AE02209-1EE6-416B-B4EC-1F8CAE700954}" srcOrd="0" destOrd="0" presId="urn:microsoft.com/office/officeart/2005/8/layout/orgChart1"/>
    <dgm:cxn modelId="{B39CB904-0F68-482F-8878-B707A992BB9E}" type="presParOf" srcId="{A3F978AF-9FB4-4C53-8156-B0B05752F0FF}" destId="{F0931E07-0F79-480E-BC9F-CEB3ED830761}" srcOrd="1" destOrd="0" presId="urn:microsoft.com/office/officeart/2005/8/layout/orgChart1"/>
    <dgm:cxn modelId="{168CA8F9-051E-497D-A2A2-93622D756621}" type="presParOf" srcId="{6C481950-A71B-4C0B-BBC2-A7A0C4195FCC}" destId="{7FCE3646-4724-487D-9753-C52425A2BC63}" srcOrd="1" destOrd="0" presId="urn:microsoft.com/office/officeart/2005/8/layout/orgChart1"/>
    <dgm:cxn modelId="{6DB8029E-FF52-410D-8052-F9CECA013A6A}" type="presParOf" srcId="{6C481950-A71B-4C0B-BBC2-A7A0C4195FCC}" destId="{737F5442-EE07-40E2-96EF-B19DFB55FA54}" srcOrd="2" destOrd="0" presId="urn:microsoft.com/office/officeart/2005/8/layout/orgChart1"/>
    <dgm:cxn modelId="{78517B2B-1423-40A1-82B2-61822BB11B35}" type="presParOf" srcId="{2A641BF4-BB02-4390-88F4-D099BFDC28CF}" destId="{AEE51843-F6AA-432F-8952-AFFCB8D1881F}" srcOrd="12" destOrd="0" presId="urn:microsoft.com/office/officeart/2005/8/layout/orgChart1"/>
    <dgm:cxn modelId="{C3643415-5A48-47C3-9F0B-F37D805D514B}" type="presParOf" srcId="{2A641BF4-BB02-4390-88F4-D099BFDC28CF}" destId="{F0FC6E96-5EA4-437E-B7C5-18469F139427}" srcOrd="13" destOrd="0" presId="urn:microsoft.com/office/officeart/2005/8/layout/orgChart1"/>
    <dgm:cxn modelId="{9F3AEF9F-8BA3-44A7-B90F-2026505397A7}" type="presParOf" srcId="{F0FC6E96-5EA4-437E-B7C5-18469F139427}" destId="{36A9E861-FA8C-4FA9-91EA-4F7F17E69A16}" srcOrd="0" destOrd="0" presId="urn:microsoft.com/office/officeart/2005/8/layout/orgChart1"/>
    <dgm:cxn modelId="{98761748-554C-428C-B231-7A22F0FBA940}" type="presParOf" srcId="{36A9E861-FA8C-4FA9-91EA-4F7F17E69A16}" destId="{A671F663-21D9-43F4-8EE0-2896E9628F81}" srcOrd="0" destOrd="0" presId="urn:microsoft.com/office/officeart/2005/8/layout/orgChart1"/>
    <dgm:cxn modelId="{FB18D514-78B1-4274-AC03-B4E1DC24CB67}" type="presParOf" srcId="{36A9E861-FA8C-4FA9-91EA-4F7F17E69A16}" destId="{548C28C3-812E-4FC5-99B3-54A70C6632DD}" srcOrd="1" destOrd="0" presId="urn:microsoft.com/office/officeart/2005/8/layout/orgChart1"/>
    <dgm:cxn modelId="{45638FB5-EA14-4E24-9D9D-3CD1F542FAC1}" type="presParOf" srcId="{F0FC6E96-5EA4-437E-B7C5-18469F139427}" destId="{EE0BFE4B-C062-4A36-915F-363157FF2FC7}" srcOrd="1" destOrd="0" presId="urn:microsoft.com/office/officeart/2005/8/layout/orgChart1"/>
    <dgm:cxn modelId="{7183F54A-BD64-40CF-AF16-ED3D3DA8588A}" type="presParOf" srcId="{F0FC6E96-5EA4-437E-B7C5-18469F139427}" destId="{780F4AEA-0025-42D5-B2B4-1884D754595A}" srcOrd="2" destOrd="0" presId="urn:microsoft.com/office/officeart/2005/8/layout/orgChart1"/>
    <dgm:cxn modelId="{3DFC7502-AB1E-4B07-B628-64D49342802C}" type="presParOf" srcId="{780F4AEA-0025-42D5-B2B4-1884D754595A}" destId="{CE80022B-33AD-4652-B7D0-BBBF7F49E535}" srcOrd="0" destOrd="0" presId="urn:microsoft.com/office/officeart/2005/8/layout/orgChart1"/>
    <dgm:cxn modelId="{DB34AEF7-E5EA-4F9C-99AD-918C43FE778D}" type="presParOf" srcId="{780F4AEA-0025-42D5-B2B4-1884D754595A}" destId="{F5CF27D1-D5EE-41D5-B9A2-9A416316031F}" srcOrd="1" destOrd="0" presId="urn:microsoft.com/office/officeart/2005/8/layout/orgChart1"/>
    <dgm:cxn modelId="{C5EFD27E-1D3B-42A2-9270-0BB117AFF19C}" type="presParOf" srcId="{F5CF27D1-D5EE-41D5-B9A2-9A416316031F}" destId="{4D4FDA45-1119-4BA7-9346-AB8899216472}" srcOrd="0" destOrd="0" presId="urn:microsoft.com/office/officeart/2005/8/layout/orgChart1"/>
    <dgm:cxn modelId="{AA4FA95F-C4FF-4E3D-96D4-588F77C1C1B4}" type="presParOf" srcId="{4D4FDA45-1119-4BA7-9346-AB8899216472}" destId="{EECB5851-B5EA-4373-9C18-E26E94F1871F}" srcOrd="0" destOrd="0" presId="urn:microsoft.com/office/officeart/2005/8/layout/orgChart1"/>
    <dgm:cxn modelId="{D0336C30-B14B-4F24-9D76-11274CA9D0B9}" type="presParOf" srcId="{4D4FDA45-1119-4BA7-9346-AB8899216472}" destId="{ED2A5822-B406-4F8D-98D1-844E0893CB67}" srcOrd="1" destOrd="0" presId="urn:microsoft.com/office/officeart/2005/8/layout/orgChart1"/>
    <dgm:cxn modelId="{52232BFE-28FF-4984-8A79-A58EEBA7A85E}" type="presParOf" srcId="{F5CF27D1-D5EE-41D5-B9A2-9A416316031F}" destId="{274843BF-1E7F-4D87-B5E7-8729B56745D4}" srcOrd="1" destOrd="0" presId="urn:microsoft.com/office/officeart/2005/8/layout/orgChart1"/>
    <dgm:cxn modelId="{99DFC3F2-535E-468B-BC46-408A279837BE}" type="presParOf" srcId="{F5CF27D1-D5EE-41D5-B9A2-9A416316031F}" destId="{F0EB7A2F-098B-4FAD-9ED7-EBA7E2B67967}" srcOrd="2" destOrd="0" presId="urn:microsoft.com/office/officeart/2005/8/layout/orgChart1"/>
    <dgm:cxn modelId="{F6FE59E5-C7FC-4757-8434-A7CF5AD81F4A}" type="presParOf" srcId="{780F4AEA-0025-42D5-B2B4-1884D754595A}" destId="{1BD70921-2FF9-46B3-9347-73451ACAF175}" srcOrd="2" destOrd="0" presId="urn:microsoft.com/office/officeart/2005/8/layout/orgChart1"/>
    <dgm:cxn modelId="{AD37E810-2AF0-43E1-8CCC-9979181C390E}" type="presParOf" srcId="{780F4AEA-0025-42D5-B2B4-1884D754595A}" destId="{C272E71C-37B0-4D43-8A7E-D1B80B57D879}" srcOrd="3" destOrd="0" presId="urn:microsoft.com/office/officeart/2005/8/layout/orgChart1"/>
    <dgm:cxn modelId="{50E4E00F-5FAD-453D-8FCC-2CB7FDD59470}" type="presParOf" srcId="{C272E71C-37B0-4D43-8A7E-D1B80B57D879}" destId="{817589AF-0E0A-4763-B9A8-90891172D607}" srcOrd="0" destOrd="0" presId="urn:microsoft.com/office/officeart/2005/8/layout/orgChart1"/>
    <dgm:cxn modelId="{86B6E5DB-AB98-4106-B266-3AE621BBC687}" type="presParOf" srcId="{817589AF-0E0A-4763-B9A8-90891172D607}" destId="{FCC977D8-6D8B-4AF1-A3D4-3B8585587317}" srcOrd="0" destOrd="0" presId="urn:microsoft.com/office/officeart/2005/8/layout/orgChart1"/>
    <dgm:cxn modelId="{CD9D8988-11BB-4A7C-98CA-256DEEA76613}" type="presParOf" srcId="{817589AF-0E0A-4763-B9A8-90891172D607}" destId="{737B2E56-76F2-4644-8492-D3F6A300A23A}" srcOrd="1" destOrd="0" presId="urn:microsoft.com/office/officeart/2005/8/layout/orgChart1"/>
    <dgm:cxn modelId="{87D2E5A8-3800-4696-A6F6-CCACA76A9ED2}" type="presParOf" srcId="{C272E71C-37B0-4D43-8A7E-D1B80B57D879}" destId="{AF443854-8380-43ED-B915-5E505C3C40C5}" srcOrd="1" destOrd="0" presId="urn:microsoft.com/office/officeart/2005/8/layout/orgChart1"/>
    <dgm:cxn modelId="{05D33E13-3B65-44DB-8902-2CD4216FD8C6}" type="presParOf" srcId="{C272E71C-37B0-4D43-8A7E-D1B80B57D879}" destId="{D20EDB0F-B901-49D5-B891-DBBAAEBB70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0921-2FF9-46B3-9347-73451ACAF175}">
      <dsp:nvSpPr>
        <dsp:cNvPr id="0" name=""/>
        <dsp:cNvSpPr/>
      </dsp:nvSpPr>
      <dsp:spPr>
        <a:xfrm>
          <a:off x="7214011" y="11483450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50"/>
              </a:lnTo>
              <a:lnTo>
                <a:pt x="131877" y="37745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0022B-33AD-4652-B7D0-BBBF7F49E535}">
      <dsp:nvSpPr>
        <dsp:cNvPr id="0" name=""/>
        <dsp:cNvSpPr/>
      </dsp:nvSpPr>
      <dsp:spPr>
        <a:xfrm>
          <a:off x="7127854" y="11483450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77450"/>
              </a:lnTo>
              <a:lnTo>
                <a:pt x="45720" y="37745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1843-F6AA-432F-8952-AFFCB8D1881F}">
      <dsp:nvSpPr>
        <dsp:cNvPr id="0" name=""/>
        <dsp:cNvSpPr/>
      </dsp:nvSpPr>
      <dsp:spPr>
        <a:xfrm>
          <a:off x="7670003" y="414314"/>
          <a:ext cx="2071873" cy="10863999"/>
        </a:xfrm>
        <a:custGeom>
          <a:avLst/>
          <a:gdLst/>
          <a:ahLst/>
          <a:cxnLst/>
          <a:rect l="0" t="0" r="0" b="0"/>
          <a:pathLst>
            <a:path>
              <a:moveTo>
                <a:pt x="2071873" y="0"/>
              </a:moveTo>
              <a:lnTo>
                <a:pt x="2071873" y="10863999"/>
              </a:lnTo>
              <a:lnTo>
                <a:pt x="0" y="1086399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92050-AD4D-4B12-9A72-6D05C695338D}">
      <dsp:nvSpPr>
        <dsp:cNvPr id="0" name=""/>
        <dsp:cNvSpPr/>
      </dsp:nvSpPr>
      <dsp:spPr>
        <a:xfrm>
          <a:off x="11681872" y="9153106"/>
          <a:ext cx="91440" cy="1542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622"/>
              </a:lnTo>
              <a:lnTo>
                <a:pt x="131877" y="154262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3E330-73CC-4E78-8DC5-3F377E80D151}">
      <dsp:nvSpPr>
        <dsp:cNvPr id="0" name=""/>
        <dsp:cNvSpPr/>
      </dsp:nvSpPr>
      <dsp:spPr>
        <a:xfrm>
          <a:off x="10648577" y="9153106"/>
          <a:ext cx="1079015" cy="1542622"/>
        </a:xfrm>
        <a:custGeom>
          <a:avLst/>
          <a:gdLst/>
          <a:ahLst/>
          <a:cxnLst/>
          <a:rect l="0" t="0" r="0" b="0"/>
          <a:pathLst>
            <a:path>
              <a:moveTo>
                <a:pt x="1079015" y="0"/>
              </a:moveTo>
              <a:lnTo>
                <a:pt x="1079015" y="1542622"/>
              </a:lnTo>
              <a:lnTo>
                <a:pt x="0" y="154262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28D1B-5E27-408D-ADF1-346C4D9E7E8B}">
      <dsp:nvSpPr>
        <dsp:cNvPr id="0" name=""/>
        <dsp:cNvSpPr/>
      </dsp:nvSpPr>
      <dsp:spPr>
        <a:xfrm>
          <a:off x="11681872" y="9153106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50"/>
              </a:lnTo>
              <a:lnTo>
                <a:pt x="131877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EE91A-D88C-401A-B1BC-37FAB8D6E27D}">
      <dsp:nvSpPr>
        <dsp:cNvPr id="0" name=""/>
        <dsp:cNvSpPr/>
      </dsp:nvSpPr>
      <dsp:spPr>
        <a:xfrm>
          <a:off x="10689014" y="9735692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50"/>
              </a:lnTo>
              <a:lnTo>
                <a:pt x="131877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F2D93-50D6-46DF-BA42-27D50139A81C}">
      <dsp:nvSpPr>
        <dsp:cNvPr id="0" name=""/>
        <dsp:cNvSpPr/>
      </dsp:nvSpPr>
      <dsp:spPr>
        <a:xfrm>
          <a:off x="10602857" y="9735692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77450"/>
              </a:lnTo>
              <a:lnTo>
                <a:pt x="45720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39C85-56A8-4AE3-B0C5-F31D10FCF777}">
      <dsp:nvSpPr>
        <dsp:cNvPr id="0" name=""/>
        <dsp:cNvSpPr/>
      </dsp:nvSpPr>
      <dsp:spPr>
        <a:xfrm>
          <a:off x="11145006" y="9153106"/>
          <a:ext cx="582586" cy="377450"/>
        </a:xfrm>
        <a:custGeom>
          <a:avLst/>
          <a:gdLst/>
          <a:ahLst/>
          <a:cxnLst/>
          <a:rect l="0" t="0" r="0" b="0"/>
          <a:pathLst>
            <a:path>
              <a:moveTo>
                <a:pt x="582586" y="0"/>
              </a:moveTo>
              <a:lnTo>
                <a:pt x="582586" y="377450"/>
              </a:lnTo>
              <a:lnTo>
                <a:pt x="0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059A-1D49-4E71-BF07-F2074FFA2255}">
      <dsp:nvSpPr>
        <dsp:cNvPr id="0" name=""/>
        <dsp:cNvSpPr/>
      </dsp:nvSpPr>
      <dsp:spPr>
        <a:xfrm>
          <a:off x="12137864" y="8570520"/>
          <a:ext cx="582586" cy="377450"/>
        </a:xfrm>
        <a:custGeom>
          <a:avLst/>
          <a:gdLst/>
          <a:ahLst/>
          <a:cxnLst/>
          <a:rect l="0" t="0" r="0" b="0"/>
          <a:pathLst>
            <a:path>
              <a:moveTo>
                <a:pt x="582586" y="0"/>
              </a:moveTo>
              <a:lnTo>
                <a:pt x="582586" y="377450"/>
              </a:lnTo>
              <a:lnTo>
                <a:pt x="0" y="37745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DE811-17CE-4DA8-9162-A6C8D3E48BDB}">
      <dsp:nvSpPr>
        <dsp:cNvPr id="0" name=""/>
        <dsp:cNvSpPr/>
      </dsp:nvSpPr>
      <dsp:spPr>
        <a:xfrm>
          <a:off x="9741876" y="414314"/>
          <a:ext cx="2568302" cy="7951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1069"/>
              </a:lnTo>
              <a:lnTo>
                <a:pt x="2568302" y="795106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9874-2E90-46D5-9E6E-F0C25BE5D71A}">
      <dsp:nvSpPr>
        <dsp:cNvPr id="0" name=""/>
        <dsp:cNvSpPr/>
      </dsp:nvSpPr>
      <dsp:spPr>
        <a:xfrm>
          <a:off x="7127854" y="9153106"/>
          <a:ext cx="91440" cy="1542622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1542622"/>
              </a:lnTo>
              <a:lnTo>
                <a:pt x="45720" y="154262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DEC99-4036-40AE-AE68-E2251CEBFF3D}">
      <dsp:nvSpPr>
        <dsp:cNvPr id="0" name=""/>
        <dsp:cNvSpPr/>
      </dsp:nvSpPr>
      <dsp:spPr>
        <a:xfrm>
          <a:off x="7214011" y="9153106"/>
          <a:ext cx="91440" cy="960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0036"/>
              </a:lnTo>
              <a:lnTo>
                <a:pt x="131877" y="96003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AD761-B34E-42A5-9870-62752DF08754}">
      <dsp:nvSpPr>
        <dsp:cNvPr id="0" name=""/>
        <dsp:cNvSpPr/>
      </dsp:nvSpPr>
      <dsp:spPr>
        <a:xfrm>
          <a:off x="7127854" y="9153106"/>
          <a:ext cx="91440" cy="960036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960036"/>
              </a:lnTo>
              <a:lnTo>
                <a:pt x="45720" y="96003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1B35B-225D-4225-8D26-A2FF05B82751}">
      <dsp:nvSpPr>
        <dsp:cNvPr id="0" name=""/>
        <dsp:cNvSpPr/>
      </dsp:nvSpPr>
      <dsp:spPr>
        <a:xfrm>
          <a:off x="7214011" y="9153106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50"/>
              </a:lnTo>
              <a:lnTo>
                <a:pt x="131877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D763B-6143-45EB-869D-44B1F2176961}">
      <dsp:nvSpPr>
        <dsp:cNvPr id="0" name=""/>
        <dsp:cNvSpPr/>
      </dsp:nvSpPr>
      <dsp:spPr>
        <a:xfrm>
          <a:off x="7127854" y="9153106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77450"/>
              </a:lnTo>
              <a:lnTo>
                <a:pt x="45720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3C1DE-537E-48CB-B274-B5BDF22B1A57}">
      <dsp:nvSpPr>
        <dsp:cNvPr id="0" name=""/>
        <dsp:cNvSpPr/>
      </dsp:nvSpPr>
      <dsp:spPr>
        <a:xfrm>
          <a:off x="7670003" y="8570520"/>
          <a:ext cx="582586" cy="377450"/>
        </a:xfrm>
        <a:custGeom>
          <a:avLst/>
          <a:gdLst/>
          <a:ahLst/>
          <a:cxnLst/>
          <a:rect l="0" t="0" r="0" b="0"/>
          <a:pathLst>
            <a:path>
              <a:moveTo>
                <a:pt x="582586" y="0"/>
              </a:moveTo>
              <a:lnTo>
                <a:pt x="582586" y="377450"/>
              </a:lnTo>
              <a:lnTo>
                <a:pt x="0" y="37745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D2932-AE1B-4BDE-A906-C38313DF115E}">
      <dsp:nvSpPr>
        <dsp:cNvPr id="0" name=""/>
        <dsp:cNvSpPr/>
      </dsp:nvSpPr>
      <dsp:spPr>
        <a:xfrm>
          <a:off x="8662861" y="414314"/>
          <a:ext cx="1079015" cy="7951069"/>
        </a:xfrm>
        <a:custGeom>
          <a:avLst/>
          <a:gdLst/>
          <a:ahLst/>
          <a:cxnLst/>
          <a:rect l="0" t="0" r="0" b="0"/>
          <a:pathLst>
            <a:path>
              <a:moveTo>
                <a:pt x="1079015" y="0"/>
              </a:moveTo>
              <a:lnTo>
                <a:pt x="1079015" y="7951069"/>
              </a:lnTo>
              <a:lnTo>
                <a:pt x="0" y="795106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19B5-3FDF-4CBA-8694-39682AB3FE59}">
      <dsp:nvSpPr>
        <dsp:cNvPr id="0" name=""/>
        <dsp:cNvSpPr/>
      </dsp:nvSpPr>
      <dsp:spPr>
        <a:xfrm>
          <a:off x="10689014" y="5657589"/>
          <a:ext cx="91440" cy="960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0036"/>
              </a:lnTo>
              <a:lnTo>
                <a:pt x="131877" y="96003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6B285-B3F4-413E-A72B-A2B7671285CF}">
      <dsp:nvSpPr>
        <dsp:cNvPr id="0" name=""/>
        <dsp:cNvSpPr/>
      </dsp:nvSpPr>
      <dsp:spPr>
        <a:xfrm>
          <a:off x="10602857" y="5657589"/>
          <a:ext cx="91440" cy="960036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960036"/>
              </a:lnTo>
              <a:lnTo>
                <a:pt x="45720" y="96003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67E1F-64D0-4083-B930-0415609EEB54}">
      <dsp:nvSpPr>
        <dsp:cNvPr id="0" name=""/>
        <dsp:cNvSpPr/>
      </dsp:nvSpPr>
      <dsp:spPr>
        <a:xfrm>
          <a:off x="10689014" y="5657589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50"/>
              </a:lnTo>
              <a:lnTo>
                <a:pt x="131877" y="37745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6C9EF-4707-4F3A-BD7B-BEC3FABE3EC0}">
      <dsp:nvSpPr>
        <dsp:cNvPr id="0" name=""/>
        <dsp:cNvSpPr/>
      </dsp:nvSpPr>
      <dsp:spPr>
        <a:xfrm>
          <a:off x="10602857" y="5657589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77450"/>
              </a:lnTo>
              <a:lnTo>
                <a:pt x="45720" y="37745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6FEC2-6718-46FE-A370-0342ACF303E1}">
      <dsp:nvSpPr>
        <dsp:cNvPr id="0" name=""/>
        <dsp:cNvSpPr/>
      </dsp:nvSpPr>
      <dsp:spPr>
        <a:xfrm>
          <a:off x="9741876" y="414314"/>
          <a:ext cx="582586" cy="5038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8138"/>
              </a:lnTo>
              <a:lnTo>
                <a:pt x="582586" y="503813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39BF5-848A-4548-8D53-A40C09B050CB}">
      <dsp:nvSpPr>
        <dsp:cNvPr id="0" name=""/>
        <dsp:cNvSpPr/>
      </dsp:nvSpPr>
      <dsp:spPr>
        <a:xfrm>
          <a:off x="7214011" y="6240175"/>
          <a:ext cx="91440" cy="1542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622"/>
              </a:lnTo>
              <a:lnTo>
                <a:pt x="131877" y="154262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6615F-D31F-4C36-B70C-2208DE3019FC}">
      <dsp:nvSpPr>
        <dsp:cNvPr id="0" name=""/>
        <dsp:cNvSpPr/>
      </dsp:nvSpPr>
      <dsp:spPr>
        <a:xfrm>
          <a:off x="7127854" y="6240175"/>
          <a:ext cx="91440" cy="1542622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1542622"/>
              </a:lnTo>
              <a:lnTo>
                <a:pt x="45720" y="154262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C5EC1-5A17-46BD-B28A-0E77CB3F5AE0}">
      <dsp:nvSpPr>
        <dsp:cNvPr id="0" name=""/>
        <dsp:cNvSpPr/>
      </dsp:nvSpPr>
      <dsp:spPr>
        <a:xfrm>
          <a:off x="7214011" y="6240175"/>
          <a:ext cx="91440" cy="960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0036"/>
              </a:lnTo>
              <a:lnTo>
                <a:pt x="131877" y="96003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89CD-BF8E-47B8-BE68-B8E177AB7234}">
      <dsp:nvSpPr>
        <dsp:cNvPr id="0" name=""/>
        <dsp:cNvSpPr/>
      </dsp:nvSpPr>
      <dsp:spPr>
        <a:xfrm>
          <a:off x="7127854" y="6240175"/>
          <a:ext cx="91440" cy="960036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960036"/>
              </a:lnTo>
              <a:lnTo>
                <a:pt x="45720" y="96003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744D5-350D-4A69-A847-EB442D828B83}">
      <dsp:nvSpPr>
        <dsp:cNvPr id="0" name=""/>
        <dsp:cNvSpPr/>
      </dsp:nvSpPr>
      <dsp:spPr>
        <a:xfrm>
          <a:off x="7214011" y="6240175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50"/>
              </a:lnTo>
              <a:lnTo>
                <a:pt x="131877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CF87E-6C72-43B2-97D4-4E82C64CD863}">
      <dsp:nvSpPr>
        <dsp:cNvPr id="0" name=""/>
        <dsp:cNvSpPr/>
      </dsp:nvSpPr>
      <dsp:spPr>
        <a:xfrm>
          <a:off x="7127854" y="6240175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77450"/>
              </a:lnTo>
              <a:lnTo>
                <a:pt x="45720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48AAD-9CFD-4E76-8681-C69FB598D6C6}">
      <dsp:nvSpPr>
        <dsp:cNvPr id="0" name=""/>
        <dsp:cNvSpPr/>
      </dsp:nvSpPr>
      <dsp:spPr>
        <a:xfrm>
          <a:off x="7670003" y="5657589"/>
          <a:ext cx="582586" cy="377450"/>
        </a:xfrm>
        <a:custGeom>
          <a:avLst/>
          <a:gdLst/>
          <a:ahLst/>
          <a:cxnLst/>
          <a:rect l="0" t="0" r="0" b="0"/>
          <a:pathLst>
            <a:path>
              <a:moveTo>
                <a:pt x="582586" y="0"/>
              </a:moveTo>
              <a:lnTo>
                <a:pt x="582586" y="377450"/>
              </a:lnTo>
              <a:lnTo>
                <a:pt x="0" y="37745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7BC80-7487-400F-942E-1D4D3EBF3734}">
      <dsp:nvSpPr>
        <dsp:cNvPr id="0" name=""/>
        <dsp:cNvSpPr/>
      </dsp:nvSpPr>
      <dsp:spPr>
        <a:xfrm>
          <a:off x="8662861" y="414314"/>
          <a:ext cx="1079015" cy="5038138"/>
        </a:xfrm>
        <a:custGeom>
          <a:avLst/>
          <a:gdLst/>
          <a:ahLst/>
          <a:cxnLst/>
          <a:rect l="0" t="0" r="0" b="0"/>
          <a:pathLst>
            <a:path>
              <a:moveTo>
                <a:pt x="1079015" y="0"/>
              </a:moveTo>
              <a:lnTo>
                <a:pt x="1079015" y="5038138"/>
              </a:lnTo>
              <a:lnTo>
                <a:pt x="0" y="503813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80CA-A300-4E85-AD7F-DE2B7485EAFA}">
      <dsp:nvSpPr>
        <dsp:cNvPr id="0" name=""/>
        <dsp:cNvSpPr/>
      </dsp:nvSpPr>
      <dsp:spPr>
        <a:xfrm>
          <a:off x="10602857" y="1579487"/>
          <a:ext cx="91440" cy="960036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960036"/>
              </a:lnTo>
              <a:lnTo>
                <a:pt x="45720" y="96003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4A93D-63FE-4ED7-BC5D-79850A2E6AE1}">
      <dsp:nvSpPr>
        <dsp:cNvPr id="0" name=""/>
        <dsp:cNvSpPr/>
      </dsp:nvSpPr>
      <dsp:spPr>
        <a:xfrm>
          <a:off x="10689014" y="1579487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50"/>
              </a:lnTo>
              <a:lnTo>
                <a:pt x="131877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6652-0CDC-4A06-8130-3523581C7640}">
      <dsp:nvSpPr>
        <dsp:cNvPr id="0" name=""/>
        <dsp:cNvSpPr/>
      </dsp:nvSpPr>
      <dsp:spPr>
        <a:xfrm>
          <a:off x="10602857" y="1579487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77450"/>
              </a:lnTo>
              <a:lnTo>
                <a:pt x="45720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63A46-6000-40E8-8909-48A87AEDA582}">
      <dsp:nvSpPr>
        <dsp:cNvPr id="0" name=""/>
        <dsp:cNvSpPr/>
      </dsp:nvSpPr>
      <dsp:spPr>
        <a:xfrm>
          <a:off x="11145006" y="996901"/>
          <a:ext cx="582586" cy="377450"/>
        </a:xfrm>
        <a:custGeom>
          <a:avLst/>
          <a:gdLst/>
          <a:ahLst/>
          <a:cxnLst/>
          <a:rect l="0" t="0" r="0" b="0"/>
          <a:pathLst>
            <a:path>
              <a:moveTo>
                <a:pt x="582586" y="0"/>
              </a:moveTo>
              <a:lnTo>
                <a:pt x="582586" y="377450"/>
              </a:lnTo>
              <a:lnTo>
                <a:pt x="0" y="37745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0C65-22C7-4A10-8FEE-FF5ECF0F94F5}">
      <dsp:nvSpPr>
        <dsp:cNvPr id="0" name=""/>
        <dsp:cNvSpPr/>
      </dsp:nvSpPr>
      <dsp:spPr>
        <a:xfrm>
          <a:off x="9741876" y="414314"/>
          <a:ext cx="1575444" cy="37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450"/>
              </a:lnTo>
              <a:lnTo>
                <a:pt x="1575444" y="37745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6F6EE-4358-4C72-A5E0-69FB940F8986}">
      <dsp:nvSpPr>
        <dsp:cNvPr id="0" name=""/>
        <dsp:cNvSpPr/>
      </dsp:nvSpPr>
      <dsp:spPr>
        <a:xfrm>
          <a:off x="7214011" y="1579487"/>
          <a:ext cx="91440" cy="329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380"/>
              </a:lnTo>
              <a:lnTo>
                <a:pt x="131877" y="329038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EF9BE-BD95-49C8-BC77-2259BEFB9056}">
      <dsp:nvSpPr>
        <dsp:cNvPr id="0" name=""/>
        <dsp:cNvSpPr/>
      </dsp:nvSpPr>
      <dsp:spPr>
        <a:xfrm>
          <a:off x="7127854" y="1579487"/>
          <a:ext cx="91440" cy="329038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290380"/>
              </a:lnTo>
              <a:lnTo>
                <a:pt x="45720" y="329038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5A6A-3D20-4AF7-A598-183C785A991B}">
      <dsp:nvSpPr>
        <dsp:cNvPr id="0" name=""/>
        <dsp:cNvSpPr/>
      </dsp:nvSpPr>
      <dsp:spPr>
        <a:xfrm>
          <a:off x="7214011" y="1579487"/>
          <a:ext cx="91440" cy="2707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7794"/>
              </a:lnTo>
              <a:lnTo>
                <a:pt x="131877" y="27077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EF2EF-54F9-4DB9-9B90-CA77F8509B37}">
      <dsp:nvSpPr>
        <dsp:cNvPr id="0" name=""/>
        <dsp:cNvSpPr/>
      </dsp:nvSpPr>
      <dsp:spPr>
        <a:xfrm>
          <a:off x="7127854" y="1579487"/>
          <a:ext cx="91440" cy="2707794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2707794"/>
              </a:lnTo>
              <a:lnTo>
                <a:pt x="45720" y="27077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0FD2B-D648-4FD0-8F33-BC723D7B9B66}">
      <dsp:nvSpPr>
        <dsp:cNvPr id="0" name=""/>
        <dsp:cNvSpPr/>
      </dsp:nvSpPr>
      <dsp:spPr>
        <a:xfrm>
          <a:off x="7214011" y="1579487"/>
          <a:ext cx="91440" cy="2125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208"/>
              </a:lnTo>
              <a:lnTo>
                <a:pt x="131877" y="212520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8246-B398-4A41-9C16-FB7D7E803901}">
      <dsp:nvSpPr>
        <dsp:cNvPr id="0" name=""/>
        <dsp:cNvSpPr/>
      </dsp:nvSpPr>
      <dsp:spPr>
        <a:xfrm>
          <a:off x="7127854" y="1579487"/>
          <a:ext cx="91440" cy="2125208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2125208"/>
              </a:lnTo>
              <a:lnTo>
                <a:pt x="45720" y="212520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782B3-E865-4373-BB27-4F6E0F061D18}">
      <dsp:nvSpPr>
        <dsp:cNvPr id="0" name=""/>
        <dsp:cNvSpPr/>
      </dsp:nvSpPr>
      <dsp:spPr>
        <a:xfrm>
          <a:off x="7214011" y="1579487"/>
          <a:ext cx="91440" cy="1542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622"/>
              </a:lnTo>
              <a:lnTo>
                <a:pt x="131877" y="154262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1A1E0-23B3-45C2-B4A2-6D0F5E85036E}">
      <dsp:nvSpPr>
        <dsp:cNvPr id="0" name=""/>
        <dsp:cNvSpPr/>
      </dsp:nvSpPr>
      <dsp:spPr>
        <a:xfrm>
          <a:off x="7127854" y="1579487"/>
          <a:ext cx="91440" cy="1542622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1542622"/>
              </a:lnTo>
              <a:lnTo>
                <a:pt x="45720" y="154262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D00AC-C08B-40FB-8083-19D64B9EF040}">
      <dsp:nvSpPr>
        <dsp:cNvPr id="0" name=""/>
        <dsp:cNvSpPr/>
      </dsp:nvSpPr>
      <dsp:spPr>
        <a:xfrm>
          <a:off x="8206869" y="2162073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50"/>
              </a:lnTo>
              <a:lnTo>
                <a:pt x="131877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1E3CC-CF40-419B-A23A-A0E30CC143C9}">
      <dsp:nvSpPr>
        <dsp:cNvPr id="0" name=""/>
        <dsp:cNvSpPr/>
      </dsp:nvSpPr>
      <dsp:spPr>
        <a:xfrm>
          <a:off x="8120712" y="2162073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77450"/>
              </a:lnTo>
              <a:lnTo>
                <a:pt x="45720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DF79-6759-44AF-BF5B-48DAF401A9FC}">
      <dsp:nvSpPr>
        <dsp:cNvPr id="0" name=""/>
        <dsp:cNvSpPr/>
      </dsp:nvSpPr>
      <dsp:spPr>
        <a:xfrm>
          <a:off x="7259731" y="1579487"/>
          <a:ext cx="582586" cy="37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450"/>
              </a:lnTo>
              <a:lnTo>
                <a:pt x="582586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875A-07B5-4BAB-BA1B-24FF28ECFCDA}">
      <dsp:nvSpPr>
        <dsp:cNvPr id="0" name=""/>
        <dsp:cNvSpPr/>
      </dsp:nvSpPr>
      <dsp:spPr>
        <a:xfrm>
          <a:off x="7127854" y="1579487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77450"/>
              </a:lnTo>
              <a:lnTo>
                <a:pt x="45720" y="377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9F6A1-F335-461F-AE29-D859BC24B475}">
      <dsp:nvSpPr>
        <dsp:cNvPr id="0" name=""/>
        <dsp:cNvSpPr/>
      </dsp:nvSpPr>
      <dsp:spPr>
        <a:xfrm>
          <a:off x="7670003" y="996901"/>
          <a:ext cx="1575444" cy="377450"/>
        </a:xfrm>
        <a:custGeom>
          <a:avLst/>
          <a:gdLst/>
          <a:ahLst/>
          <a:cxnLst/>
          <a:rect l="0" t="0" r="0" b="0"/>
          <a:pathLst>
            <a:path>
              <a:moveTo>
                <a:pt x="1575444" y="0"/>
              </a:moveTo>
              <a:lnTo>
                <a:pt x="1575444" y="377450"/>
              </a:lnTo>
              <a:lnTo>
                <a:pt x="0" y="37745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814E5-491A-47DC-9F61-1B943A57B34C}">
      <dsp:nvSpPr>
        <dsp:cNvPr id="0" name=""/>
        <dsp:cNvSpPr/>
      </dsp:nvSpPr>
      <dsp:spPr>
        <a:xfrm>
          <a:off x="9609999" y="414314"/>
          <a:ext cx="91440" cy="377450"/>
        </a:xfrm>
        <a:custGeom>
          <a:avLst/>
          <a:gdLst/>
          <a:ahLst/>
          <a:cxnLst/>
          <a:rect l="0" t="0" r="0" b="0"/>
          <a:pathLst>
            <a:path>
              <a:moveTo>
                <a:pt x="131877" y="0"/>
              </a:moveTo>
              <a:lnTo>
                <a:pt x="131877" y="377450"/>
              </a:lnTo>
              <a:lnTo>
                <a:pt x="45720" y="37745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C0F9D-E8DA-48A8-9EAB-3D1915A141C7}">
      <dsp:nvSpPr>
        <dsp:cNvPr id="0" name=""/>
        <dsp:cNvSpPr/>
      </dsp:nvSpPr>
      <dsp:spPr>
        <a:xfrm>
          <a:off x="9331604" y="4043"/>
          <a:ext cx="820543" cy="410271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Root</a:t>
          </a:r>
        </a:p>
      </dsp:txBody>
      <dsp:txXfrm>
        <a:off x="9331604" y="4043"/>
        <a:ext cx="820543" cy="410271"/>
      </dsp:txXfrm>
    </dsp:sp>
    <dsp:sp modelId="{E827EE73-A458-47A5-9402-688307433157}">
      <dsp:nvSpPr>
        <dsp:cNvPr id="0" name=""/>
        <dsp:cNvSpPr/>
      </dsp:nvSpPr>
      <dsp:spPr>
        <a:xfrm>
          <a:off x="8835175" y="586629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recipes</a:t>
          </a:r>
          <a:endParaRPr lang="fr-FR" sz="700" kern="1200" dirty="0"/>
        </a:p>
      </dsp:txBody>
      <dsp:txXfrm>
        <a:off x="8835175" y="586629"/>
        <a:ext cx="820543" cy="410271"/>
      </dsp:txXfrm>
    </dsp:sp>
    <dsp:sp modelId="{E0D9D789-8723-4EBE-96CD-7B761C793469}">
      <dsp:nvSpPr>
        <dsp:cNvPr id="0" name=""/>
        <dsp:cNvSpPr/>
      </dsp:nvSpPr>
      <dsp:spPr>
        <a:xfrm>
          <a:off x="6849459" y="1169215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recipe</a:t>
          </a:r>
          <a:endParaRPr lang="fr-FR" sz="700" kern="1200" dirty="0"/>
        </a:p>
      </dsp:txBody>
      <dsp:txXfrm>
        <a:off x="6849459" y="1169215"/>
        <a:ext cx="820543" cy="410271"/>
      </dsp:txXfrm>
    </dsp:sp>
    <dsp:sp modelId="{4C561BD1-6498-41FC-9541-C2D44F4A10CE}">
      <dsp:nvSpPr>
        <dsp:cNvPr id="0" name=""/>
        <dsp:cNvSpPr/>
      </dsp:nvSpPr>
      <dsp:spPr>
        <a:xfrm>
          <a:off x="6353030" y="1751801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name</a:t>
          </a:r>
          <a:endParaRPr lang="fr-FR" sz="700" kern="1200" dirty="0"/>
        </a:p>
      </dsp:txBody>
      <dsp:txXfrm>
        <a:off x="6353030" y="1751801"/>
        <a:ext cx="820543" cy="410271"/>
      </dsp:txXfrm>
    </dsp:sp>
    <dsp:sp modelId="{CA29F901-FB62-40CB-93B0-5FA3D3E89153}">
      <dsp:nvSpPr>
        <dsp:cNvPr id="0" name=""/>
        <dsp:cNvSpPr/>
      </dsp:nvSpPr>
      <dsp:spPr>
        <a:xfrm>
          <a:off x="7842317" y="1751801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Ingredient_rec</a:t>
          </a:r>
          <a:endParaRPr lang="fr-FR" sz="700" kern="1200" dirty="0"/>
        </a:p>
      </dsp:txBody>
      <dsp:txXfrm>
        <a:off x="7842317" y="1751801"/>
        <a:ext cx="820543" cy="410271"/>
      </dsp:txXfrm>
    </dsp:sp>
    <dsp:sp modelId="{FADDC691-0A86-4B40-AA55-39069DDC51CC}">
      <dsp:nvSpPr>
        <dsp:cNvPr id="0" name=""/>
        <dsp:cNvSpPr/>
      </dsp:nvSpPr>
      <dsp:spPr>
        <a:xfrm>
          <a:off x="7345888" y="2334387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Ingredient_name</a:t>
          </a:r>
          <a:endParaRPr lang="fr-FR" sz="700" kern="1200" dirty="0"/>
        </a:p>
      </dsp:txBody>
      <dsp:txXfrm>
        <a:off x="7345888" y="2334387"/>
        <a:ext cx="820543" cy="410271"/>
      </dsp:txXfrm>
    </dsp:sp>
    <dsp:sp modelId="{9A2566C5-9F5E-4D8B-9060-A8D3B81F3336}">
      <dsp:nvSpPr>
        <dsp:cNvPr id="0" name=""/>
        <dsp:cNvSpPr/>
      </dsp:nvSpPr>
      <dsp:spPr>
        <a:xfrm>
          <a:off x="8338746" y="2334387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Ingredient_quantity</a:t>
          </a:r>
          <a:endParaRPr lang="fr-FR" sz="700" kern="1200" dirty="0"/>
        </a:p>
      </dsp:txBody>
      <dsp:txXfrm>
        <a:off x="8338746" y="2334387"/>
        <a:ext cx="820543" cy="410271"/>
      </dsp:txXfrm>
    </dsp:sp>
    <dsp:sp modelId="{7BBCE7BB-9B24-4968-9CF1-8802A8F83A58}">
      <dsp:nvSpPr>
        <dsp:cNvPr id="0" name=""/>
        <dsp:cNvSpPr/>
      </dsp:nvSpPr>
      <dsp:spPr>
        <a:xfrm>
          <a:off x="6353030" y="2916973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RefCategorie</a:t>
          </a:r>
          <a:endParaRPr lang="fr-FR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Keyref</a:t>
          </a:r>
          <a:r>
            <a:rPr lang="fr-FR" sz="700" kern="1200" dirty="0"/>
            <a:t>(</a:t>
          </a:r>
          <a:r>
            <a:rPr lang="fr-FR" sz="700" kern="1200" dirty="0" err="1"/>
            <a:t>recipeCat</a:t>
          </a:r>
          <a:r>
            <a:rPr lang="fr-FR" sz="700" kern="1200" dirty="0"/>
            <a:t>)</a:t>
          </a:r>
        </a:p>
      </dsp:txBody>
      <dsp:txXfrm>
        <a:off x="6353030" y="2916973"/>
        <a:ext cx="820543" cy="410271"/>
      </dsp:txXfrm>
    </dsp:sp>
    <dsp:sp modelId="{16878670-2316-40C8-BBED-5A791E94C876}">
      <dsp:nvSpPr>
        <dsp:cNvPr id="0" name=""/>
        <dsp:cNvSpPr/>
      </dsp:nvSpPr>
      <dsp:spPr>
        <a:xfrm>
          <a:off x="7345888" y="2916973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Budget </a:t>
          </a:r>
        </a:p>
      </dsp:txBody>
      <dsp:txXfrm>
        <a:off x="7345888" y="2916973"/>
        <a:ext cx="820543" cy="410271"/>
      </dsp:txXfrm>
    </dsp:sp>
    <dsp:sp modelId="{1F20BA95-876A-4CA7-8474-083218689804}">
      <dsp:nvSpPr>
        <dsp:cNvPr id="0" name=""/>
        <dsp:cNvSpPr/>
      </dsp:nvSpPr>
      <dsp:spPr>
        <a:xfrm>
          <a:off x="6353030" y="3499559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Cooking_time</a:t>
          </a:r>
          <a:endParaRPr lang="fr-FR" sz="700" kern="1200" dirty="0"/>
        </a:p>
      </dsp:txBody>
      <dsp:txXfrm>
        <a:off x="6353030" y="3499559"/>
        <a:ext cx="820543" cy="410271"/>
      </dsp:txXfrm>
    </dsp:sp>
    <dsp:sp modelId="{D086313A-D390-46C5-9D6A-A8D0967A109B}">
      <dsp:nvSpPr>
        <dsp:cNvPr id="0" name=""/>
        <dsp:cNvSpPr/>
      </dsp:nvSpPr>
      <dsp:spPr>
        <a:xfrm>
          <a:off x="7345888" y="3499559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Preparation_time</a:t>
          </a:r>
          <a:endParaRPr lang="fr-FR" sz="700" kern="1200" dirty="0"/>
        </a:p>
      </dsp:txBody>
      <dsp:txXfrm>
        <a:off x="7345888" y="3499559"/>
        <a:ext cx="820543" cy="410271"/>
      </dsp:txXfrm>
    </dsp:sp>
    <dsp:sp modelId="{0922FE8B-DF89-4405-8D8B-F8F3C875E2DD}">
      <dsp:nvSpPr>
        <dsp:cNvPr id="0" name=""/>
        <dsp:cNvSpPr/>
      </dsp:nvSpPr>
      <dsp:spPr>
        <a:xfrm>
          <a:off x="6353030" y="4082145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Level</a:t>
          </a:r>
          <a:endParaRPr lang="fr-FR" sz="700" kern="1200" dirty="0"/>
        </a:p>
      </dsp:txBody>
      <dsp:txXfrm>
        <a:off x="6353030" y="4082145"/>
        <a:ext cx="820543" cy="410271"/>
      </dsp:txXfrm>
    </dsp:sp>
    <dsp:sp modelId="{BCFCD26C-86D8-4D7F-B57A-880FC9A97A3F}">
      <dsp:nvSpPr>
        <dsp:cNvPr id="0" name=""/>
        <dsp:cNvSpPr/>
      </dsp:nvSpPr>
      <dsp:spPr>
        <a:xfrm>
          <a:off x="7345888" y="4082145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Number_serving</a:t>
          </a:r>
          <a:endParaRPr lang="fr-FR" sz="700" kern="1200" dirty="0"/>
        </a:p>
      </dsp:txBody>
      <dsp:txXfrm>
        <a:off x="7345888" y="4082145"/>
        <a:ext cx="820543" cy="410271"/>
      </dsp:txXfrm>
    </dsp:sp>
    <dsp:sp modelId="{E51E6F38-46A5-4263-9055-A1AEB09CD03A}">
      <dsp:nvSpPr>
        <dsp:cNvPr id="0" name=""/>
        <dsp:cNvSpPr/>
      </dsp:nvSpPr>
      <dsp:spPr>
        <a:xfrm>
          <a:off x="6353030" y="4664731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Step</a:t>
          </a:r>
          <a:endParaRPr lang="fr-FR" sz="700" kern="1200" dirty="0"/>
        </a:p>
      </dsp:txBody>
      <dsp:txXfrm>
        <a:off x="6353030" y="4664731"/>
        <a:ext cx="820543" cy="410271"/>
      </dsp:txXfrm>
    </dsp:sp>
    <dsp:sp modelId="{1005FA76-D947-46F8-8000-A279BD4348DD}">
      <dsp:nvSpPr>
        <dsp:cNvPr id="0" name=""/>
        <dsp:cNvSpPr/>
      </dsp:nvSpPr>
      <dsp:spPr>
        <a:xfrm>
          <a:off x="7345888" y="4664731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Rating</a:t>
          </a:r>
        </a:p>
      </dsp:txBody>
      <dsp:txXfrm>
        <a:off x="7345888" y="4664731"/>
        <a:ext cx="820543" cy="410271"/>
      </dsp:txXfrm>
    </dsp:sp>
    <dsp:sp modelId="{1A5F4A39-3F72-454B-8E34-BA033BF3C5E1}">
      <dsp:nvSpPr>
        <dsp:cNvPr id="0" name=""/>
        <dsp:cNvSpPr/>
      </dsp:nvSpPr>
      <dsp:spPr>
        <a:xfrm>
          <a:off x="11317320" y="586629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ingredients</a:t>
          </a:r>
          <a:endParaRPr lang="fr-FR" sz="700" kern="1200" dirty="0"/>
        </a:p>
      </dsp:txBody>
      <dsp:txXfrm>
        <a:off x="11317320" y="586629"/>
        <a:ext cx="820543" cy="410271"/>
      </dsp:txXfrm>
    </dsp:sp>
    <dsp:sp modelId="{7C453B80-2575-4477-8225-282BC5C3B02F}">
      <dsp:nvSpPr>
        <dsp:cNvPr id="0" name=""/>
        <dsp:cNvSpPr/>
      </dsp:nvSpPr>
      <dsp:spPr>
        <a:xfrm>
          <a:off x="10324462" y="1169215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ingredient</a:t>
          </a:r>
          <a:endParaRPr lang="fr-FR" sz="700" kern="1200" dirty="0"/>
        </a:p>
      </dsp:txBody>
      <dsp:txXfrm>
        <a:off x="10324462" y="1169215"/>
        <a:ext cx="820543" cy="410271"/>
      </dsp:txXfrm>
    </dsp:sp>
    <dsp:sp modelId="{CFFB4314-3114-427D-9439-8EE9BFA47093}">
      <dsp:nvSpPr>
        <dsp:cNvPr id="0" name=""/>
        <dsp:cNvSpPr/>
      </dsp:nvSpPr>
      <dsp:spPr>
        <a:xfrm>
          <a:off x="9828033" y="1751801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Name</a:t>
          </a:r>
        </a:p>
      </dsp:txBody>
      <dsp:txXfrm>
        <a:off x="9828033" y="1751801"/>
        <a:ext cx="820543" cy="410271"/>
      </dsp:txXfrm>
    </dsp:sp>
    <dsp:sp modelId="{5AEF1B41-FBF0-46FE-8187-960FE966BE9B}">
      <dsp:nvSpPr>
        <dsp:cNvPr id="0" name=""/>
        <dsp:cNvSpPr/>
      </dsp:nvSpPr>
      <dsp:spPr>
        <a:xfrm>
          <a:off x="10820891" y="1751801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Season</a:t>
          </a:r>
          <a:endParaRPr lang="fr-FR" sz="700" kern="1200" dirty="0"/>
        </a:p>
      </dsp:txBody>
      <dsp:txXfrm>
        <a:off x="10820891" y="1751801"/>
        <a:ext cx="820543" cy="410271"/>
      </dsp:txXfrm>
    </dsp:sp>
    <dsp:sp modelId="{2F5DA395-98D7-4FE9-ADDD-B78A90D4D5C8}">
      <dsp:nvSpPr>
        <dsp:cNvPr id="0" name=""/>
        <dsp:cNvSpPr/>
      </dsp:nvSpPr>
      <dsp:spPr>
        <a:xfrm>
          <a:off x="9828033" y="2334387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Budget</a:t>
          </a:r>
        </a:p>
      </dsp:txBody>
      <dsp:txXfrm>
        <a:off x="9828033" y="2334387"/>
        <a:ext cx="820543" cy="410271"/>
      </dsp:txXfrm>
    </dsp:sp>
    <dsp:sp modelId="{7B729E8C-5D0D-4C65-A18C-D77CE62B6E3D}">
      <dsp:nvSpPr>
        <dsp:cNvPr id="0" name=""/>
        <dsp:cNvSpPr/>
      </dsp:nvSpPr>
      <dsp:spPr>
        <a:xfrm>
          <a:off x="7842317" y="5247317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menus</a:t>
          </a:r>
        </a:p>
      </dsp:txBody>
      <dsp:txXfrm>
        <a:off x="7842317" y="5247317"/>
        <a:ext cx="820543" cy="410271"/>
      </dsp:txXfrm>
    </dsp:sp>
    <dsp:sp modelId="{CBC61EC5-8357-41D5-A566-A8644C9E413A}">
      <dsp:nvSpPr>
        <dsp:cNvPr id="0" name=""/>
        <dsp:cNvSpPr/>
      </dsp:nvSpPr>
      <dsp:spPr>
        <a:xfrm>
          <a:off x="6849459" y="5829904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Menu</a:t>
          </a:r>
        </a:p>
      </dsp:txBody>
      <dsp:txXfrm>
        <a:off x="6849459" y="5829904"/>
        <a:ext cx="820543" cy="410271"/>
      </dsp:txXfrm>
    </dsp:sp>
    <dsp:sp modelId="{551598E9-034F-4447-97E1-782205478AE8}">
      <dsp:nvSpPr>
        <dsp:cNvPr id="0" name=""/>
        <dsp:cNvSpPr/>
      </dsp:nvSpPr>
      <dsp:spPr>
        <a:xfrm>
          <a:off x="6353030" y="6412490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Name</a:t>
          </a:r>
        </a:p>
      </dsp:txBody>
      <dsp:txXfrm>
        <a:off x="6353030" y="6412490"/>
        <a:ext cx="820543" cy="410271"/>
      </dsp:txXfrm>
    </dsp:sp>
    <dsp:sp modelId="{05121054-EFD6-49CC-81C8-AF91D8C37724}">
      <dsp:nvSpPr>
        <dsp:cNvPr id="0" name=""/>
        <dsp:cNvSpPr/>
      </dsp:nvSpPr>
      <dsp:spPr>
        <a:xfrm>
          <a:off x="7345888" y="6412490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Number_recipe</a:t>
          </a:r>
          <a:endParaRPr lang="fr-FR" sz="700" kern="1200" dirty="0"/>
        </a:p>
      </dsp:txBody>
      <dsp:txXfrm>
        <a:off x="7345888" y="6412490"/>
        <a:ext cx="820543" cy="410271"/>
      </dsp:txXfrm>
    </dsp:sp>
    <dsp:sp modelId="{059FBCEB-C1E8-4D3B-AEFC-9AF2EAB5A0C0}">
      <dsp:nvSpPr>
        <dsp:cNvPr id="0" name=""/>
        <dsp:cNvSpPr/>
      </dsp:nvSpPr>
      <dsp:spPr>
        <a:xfrm>
          <a:off x="6353030" y="6995076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Recipe_list</a:t>
          </a:r>
          <a:endParaRPr lang="fr-FR" sz="700" kern="1200" dirty="0"/>
        </a:p>
      </dsp:txBody>
      <dsp:txXfrm>
        <a:off x="6353030" y="6995076"/>
        <a:ext cx="820543" cy="410271"/>
      </dsp:txXfrm>
    </dsp:sp>
    <dsp:sp modelId="{835FBC05-15F8-43EF-A036-E3BC2CA82BE9}">
      <dsp:nvSpPr>
        <dsp:cNvPr id="0" name=""/>
        <dsp:cNvSpPr/>
      </dsp:nvSpPr>
      <dsp:spPr>
        <a:xfrm>
          <a:off x="7345888" y="6995076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Budget</a:t>
          </a:r>
        </a:p>
      </dsp:txBody>
      <dsp:txXfrm>
        <a:off x="7345888" y="6995076"/>
        <a:ext cx="820543" cy="410271"/>
      </dsp:txXfrm>
    </dsp:sp>
    <dsp:sp modelId="{E2F6B417-5BD4-4008-AAF6-B738C8BED1E8}">
      <dsp:nvSpPr>
        <dsp:cNvPr id="0" name=""/>
        <dsp:cNvSpPr/>
      </dsp:nvSpPr>
      <dsp:spPr>
        <a:xfrm>
          <a:off x="6353030" y="7577662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Rating</a:t>
          </a:r>
        </a:p>
      </dsp:txBody>
      <dsp:txXfrm>
        <a:off x="6353030" y="7577662"/>
        <a:ext cx="820543" cy="410271"/>
      </dsp:txXfrm>
    </dsp:sp>
    <dsp:sp modelId="{8E052154-49ED-445C-A8C9-E6354099F9EA}">
      <dsp:nvSpPr>
        <dsp:cNvPr id="0" name=""/>
        <dsp:cNvSpPr/>
      </dsp:nvSpPr>
      <dsp:spPr>
        <a:xfrm>
          <a:off x="7345888" y="7577662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Description</a:t>
          </a:r>
        </a:p>
      </dsp:txBody>
      <dsp:txXfrm>
        <a:off x="7345888" y="7577662"/>
        <a:ext cx="820543" cy="410271"/>
      </dsp:txXfrm>
    </dsp:sp>
    <dsp:sp modelId="{BD989610-072D-44CD-9333-4475C63B1B88}">
      <dsp:nvSpPr>
        <dsp:cNvPr id="0" name=""/>
        <dsp:cNvSpPr/>
      </dsp:nvSpPr>
      <dsp:spPr>
        <a:xfrm>
          <a:off x="10324462" y="5247317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Compagny_infos</a:t>
          </a:r>
          <a:endParaRPr lang="fr-FR" sz="700" kern="1200" dirty="0"/>
        </a:p>
      </dsp:txBody>
      <dsp:txXfrm>
        <a:off x="10324462" y="5247317"/>
        <a:ext cx="820543" cy="410271"/>
      </dsp:txXfrm>
    </dsp:sp>
    <dsp:sp modelId="{BE96DB66-AD1E-4365-AE46-C3C60770B1CA}">
      <dsp:nvSpPr>
        <dsp:cNvPr id="0" name=""/>
        <dsp:cNvSpPr/>
      </dsp:nvSpPr>
      <dsp:spPr>
        <a:xfrm>
          <a:off x="9828033" y="5829904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Name</a:t>
          </a:r>
        </a:p>
      </dsp:txBody>
      <dsp:txXfrm>
        <a:off x="9828033" y="5829904"/>
        <a:ext cx="820543" cy="410271"/>
      </dsp:txXfrm>
    </dsp:sp>
    <dsp:sp modelId="{8DFB8425-051F-429D-9AA7-ABE75BE636A3}">
      <dsp:nvSpPr>
        <dsp:cNvPr id="0" name=""/>
        <dsp:cNvSpPr/>
      </dsp:nvSpPr>
      <dsp:spPr>
        <a:xfrm>
          <a:off x="10820891" y="5829904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Compagny_adress</a:t>
          </a:r>
          <a:endParaRPr lang="fr-FR" sz="700" kern="1200" dirty="0"/>
        </a:p>
      </dsp:txBody>
      <dsp:txXfrm>
        <a:off x="10820891" y="5829904"/>
        <a:ext cx="820543" cy="410271"/>
      </dsp:txXfrm>
    </dsp:sp>
    <dsp:sp modelId="{22A8CFEC-7F3C-48AD-9648-26B468C40213}">
      <dsp:nvSpPr>
        <dsp:cNvPr id="0" name=""/>
        <dsp:cNvSpPr/>
      </dsp:nvSpPr>
      <dsp:spPr>
        <a:xfrm>
          <a:off x="9828033" y="6412490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Compagny_phone</a:t>
          </a:r>
          <a:endParaRPr lang="fr-FR" sz="700" kern="1200" dirty="0"/>
        </a:p>
      </dsp:txBody>
      <dsp:txXfrm>
        <a:off x="9828033" y="6412490"/>
        <a:ext cx="820543" cy="410271"/>
      </dsp:txXfrm>
    </dsp:sp>
    <dsp:sp modelId="{8B0677EB-6953-47E5-8009-4399C01D45A6}">
      <dsp:nvSpPr>
        <dsp:cNvPr id="0" name=""/>
        <dsp:cNvSpPr/>
      </dsp:nvSpPr>
      <dsp:spPr>
        <a:xfrm>
          <a:off x="10820891" y="6412490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Compagny_email</a:t>
          </a:r>
          <a:endParaRPr lang="fr-FR" sz="700" kern="1200" dirty="0"/>
        </a:p>
      </dsp:txBody>
      <dsp:txXfrm>
        <a:off x="10820891" y="6412490"/>
        <a:ext cx="820543" cy="410271"/>
      </dsp:txXfrm>
    </dsp:sp>
    <dsp:sp modelId="{8EDD4C9F-41A6-4BF3-ACD8-E3DDBBD245E6}">
      <dsp:nvSpPr>
        <dsp:cNvPr id="0" name=""/>
        <dsp:cNvSpPr/>
      </dsp:nvSpPr>
      <dsp:spPr>
        <a:xfrm>
          <a:off x="7842317" y="8160248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Customers</a:t>
          </a:r>
          <a:endParaRPr lang="fr-FR" sz="700" kern="1200" dirty="0"/>
        </a:p>
      </dsp:txBody>
      <dsp:txXfrm>
        <a:off x="7842317" y="8160248"/>
        <a:ext cx="820543" cy="410271"/>
      </dsp:txXfrm>
    </dsp:sp>
    <dsp:sp modelId="{29282C8B-69C0-461B-8924-B327399CEF5A}">
      <dsp:nvSpPr>
        <dsp:cNvPr id="0" name=""/>
        <dsp:cNvSpPr/>
      </dsp:nvSpPr>
      <dsp:spPr>
        <a:xfrm>
          <a:off x="6849459" y="8742834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Customer</a:t>
          </a:r>
        </a:p>
      </dsp:txBody>
      <dsp:txXfrm>
        <a:off x="6849459" y="8742834"/>
        <a:ext cx="820543" cy="410271"/>
      </dsp:txXfrm>
    </dsp:sp>
    <dsp:sp modelId="{66690EF5-AA87-4B5A-9AB9-BA66C34A1D3F}">
      <dsp:nvSpPr>
        <dsp:cNvPr id="0" name=""/>
        <dsp:cNvSpPr/>
      </dsp:nvSpPr>
      <dsp:spPr>
        <a:xfrm>
          <a:off x="6353030" y="9325420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CustomerName</a:t>
          </a:r>
          <a:endParaRPr lang="fr-FR" sz="700" kern="1200" dirty="0"/>
        </a:p>
      </dsp:txBody>
      <dsp:txXfrm>
        <a:off x="6353030" y="9325420"/>
        <a:ext cx="820543" cy="410271"/>
      </dsp:txXfrm>
    </dsp:sp>
    <dsp:sp modelId="{1477FD6A-9723-424D-B2A6-33C1EDCDD02C}">
      <dsp:nvSpPr>
        <dsp:cNvPr id="0" name=""/>
        <dsp:cNvSpPr/>
      </dsp:nvSpPr>
      <dsp:spPr>
        <a:xfrm>
          <a:off x="7345888" y="9325420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CustomerAddress</a:t>
          </a:r>
          <a:endParaRPr lang="fr-FR" sz="700" kern="1200" dirty="0"/>
        </a:p>
      </dsp:txBody>
      <dsp:txXfrm>
        <a:off x="7345888" y="9325420"/>
        <a:ext cx="820543" cy="410271"/>
      </dsp:txXfrm>
    </dsp:sp>
    <dsp:sp modelId="{7349D38B-F67B-4338-BB04-CCAE4E6B7AE4}">
      <dsp:nvSpPr>
        <dsp:cNvPr id="0" name=""/>
        <dsp:cNvSpPr/>
      </dsp:nvSpPr>
      <dsp:spPr>
        <a:xfrm>
          <a:off x="6353030" y="9908006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Phone_number</a:t>
          </a:r>
          <a:endParaRPr lang="fr-FR" sz="700" kern="1200" dirty="0"/>
        </a:p>
      </dsp:txBody>
      <dsp:txXfrm>
        <a:off x="6353030" y="9908006"/>
        <a:ext cx="820543" cy="410271"/>
      </dsp:txXfrm>
    </dsp:sp>
    <dsp:sp modelId="{339B0BFA-3E97-45D7-9D50-EBCD490669F9}">
      <dsp:nvSpPr>
        <dsp:cNvPr id="0" name=""/>
        <dsp:cNvSpPr/>
      </dsp:nvSpPr>
      <dsp:spPr>
        <a:xfrm>
          <a:off x="7345888" y="9908006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Cust_email</a:t>
          </a:r>
          <a:endParaRPr lang="fr-FR" sz="700" kern="1200" dirty="0"/>
        </a:p>
      </dsp:txBody>
      <dsp:txXfrm>
        <a:off x="7345888" y="9908006"/>
        <a:ext cx="820543" cy="410271"/>
      </dsp:txXfrm>
    </dsp:sp>
    <dsp:sp modelId="{703C605E-1889-4263-9AA9-7FBB0B1021D9}">
      <dsp:nvSpPr>
        <dsp:cNvPr id="0" name=""/>
        <dsp:cNvSpPr/>
      </dsp:nvSpPr>
      <dsp:spPr>
        <a:xfrm>
          <a:off x="6353030" y="10490592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Invoice</a:t>
          </a:r>
          <a:endParaRPr lang="fr-FR" sz="700" kern="1200" dirty="0"/>
        </a:p>
      </dsp:txBody>
      <dsp:txXfrm>
        <a:off x="6353030" y="10490592"/>
        <a:ext cx="820543" cy="410271"/>
      </dsp:txXfrm>
    </dsp:sp>
    <dsp:sp modelId="{3FCF524F-4B2D-44FD-942D-4FC7D10F4E3B}">
      <dsp:nvSpPr>
        <dsp:cNvPr id="0" name=""/>
        <dsp:cNvSpPr/>
      </dsp:nvSpPr>
      <dsp:spPr>
        <a:xfrm>
          <a:off x="12310178" y="8160248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Invoices</a:t>
          </a:r>
          <a:r>
            <a:rPr lang="fr-FR" sz="700" kern="1200" dirty="0"/>
            <a:t> </a:t>
          </a:r>
        </a:p>
      </dsp:txBody>
      <dsp:txXfrm>
        <a:off x="12310178" y="8160248"/>
        <a:ext cx="820543" cy="410271"/>
      </dsp:txXfrm>
    </dsp:sp>
    <dsp:sp modelId="{29DD0E76-C366-4820-B170-C3E3DBD37CCF}">
      <dsp:nvSpPr>
        <dsp:cNvPr id="0" name=""/>
        <dsp:cNvSpPr/>
      </dsp:nvSpPr>
      <dsp:spPr>
        <a:xfrm>
          <a:off x="11317320" y="8742834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Invoice</a:t>
          </a:r>
          <a:endParaRPr lang="fr-FR" sz="700" kern="1200" dirty="0"/>
        </a:p>
      </dsp:txBody>
      <dsp:txXfrm>
        <a:off x="11317320" y="8742834"/>
        <a:ext cx="820543" cy="410271"/>
      </dsp:txXfrm>
    </dsp:sp>
    <dsp:sp modelId="{1CA3A432-5662-47BD-919D-FCB44199A7CD}">
      <dsp:nvSpPr>
        <dsp:cNvPr id="0" name=""/>
        <dsp:cNvSpPr/>
      </dsp:nvSpPr>
      <dsp:spPr>
        <a:xfrm>
          <a:off x="10324462" y="9325420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Rec_list</a:t>
          </a:r>
          <a:endParaRPr lang="fr-FR" sz="700" kern="1200" dirty="0"/>
        </a:p>
      </dsp:txBody>
      <dsp:txXfrm>
        <a:off x="10324462" y="9325420"/>
        <a:ext cx="820543" cy="410271"/>
      </dsp:txXfrm>
    </dsp:sp>
    <dsp:sp modelId="{56B26504-DFD5-4550-9411-DF9B5E83C3BF}">
      <dsp:nvSpPr>
        <dsp:cNvPr id="0" name=""/>
        <dsp:cNvSpPr/>
      </dsp:nvSpPr>
      <dsp:spPr>
        <a:xfrm>
          <a:off x="9828033" y="9908006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Recipe</a:t>
          </a:r>
          <a:endParaRPr lang="fr-FR" sz="700" kern="1200" dirty="0"/>
        </a:p>
      </dsp:txBody>
      <dsp:txXfrm>
        <a:off x="9828033" y="9908006"/>
        <a:ext cx="820543" cy="410271"/>
      </dsp:txXfrm>
    </dsp:sp>
    <dsp:sp modelId="{61911E5C-528E-4EA6-8F96-A7A60A4E2453}">
      <dsp:nvSpPr>
        <dsp:cNvPr id="0" name=""/>
        <dsp:cNvSpPr/>
      </dsp:nvSpPr>
      <dsp:spPr>
        <a:xfrm>
          <a:off x="10820891" y="9908006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Recipe_price</a:t>
          </a:r>
          <a:endParaRPr lang="fr-FR" sz="700" kern="1200" dirty="0"/>
        </a:p>
      </dsp:txBody>
      <dsp:txXfrm>
        <a:off x="10820891" y="9908006"/>
        <a:ext cx="820543" cy="410271"/>
      </dsp:txXfrm>
    </dsp:sp>
    <dsp:sp modelId="{27279F26-69CB-4517-AC3E-0AB24822479D}">
      <dsp:nvSpPr>
        <dsp:cNvPr id="0" name=""/>
        <dsp:cNvSpPr/>
      </dsp:nvSpPr>
      <dsp:spPr>
        <a:xfrm>
          <a:off x="11813749" y="9325420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Number_delivered</a:t>
          </a:r>
          <a:endParaRPr lang="fr-FR" sz="700" kern="1200" dirty="0"/>
        </a:p>
      </dsp:txBody>
      <dsp:txXfrm>
        <a:off x="11813749" y="9325420"/>
        <a:ext cx="820543" cy="410271"/>
      </dsp:txXfrm>
    </dsp:sp>
    <dsp:sp modelId="{D069C8E9-8746-4CD8-9E2B-53351693FE96}">
      <dsp:nvSpPr>
        <dsp:cNvPr id="0" name=""/>
        <dsp:cNvSpPr/>
      </dsp:nvSpPr>
      <dsp:spPr>
        <a:xfrm>
          <a:off x="9828033" y="10490592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Delivery_frequency</a:t>
          </a:r>
          <a:endParaRPr lang="fr-FR" sz="700" kern="1200" dirty="0"/>
        </a:p>
      </dsp:txBody>
      <dsp:txXfrm>
        <a:off x="9828033" y="10490592"/>
        <a:ext cx="820543" cy="410271"/>
      </dsp:txXfrm>
    </dsp:sp>
    <dsp:sp modelId="{5AE02209-1EE6-416B-B4EC-1F8CAE700954}">
      <dsp:nvSpPr>
        <dsp:cNvPr id="0" name=""/>
        <dsp:cNvSpPr/>
      </dsp:nvSpPr>
      <dsp:spPr>
        <a:xfrm>
          <a:off x="11813749" y="10490592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Delivery_date</a:t>
          </a:r>
          <a:endParaRPr lang="fr-FR" sz="700" kern="1200" dirty="0"/>
        </a:p>
      </dsp:txBody>
      <dsp:txXfrm>
        <a:off x="11813749" y="10490592"/>
        <a:ext cx="820543" cy="410271"/>
      </dsp:txXfrm>
    </dsp:sp>
    <dsp:sp modelId="{A671F663-21D9-43F4-8EE0-2896E9628F81}">
      <dsp:nvSpPr>
        <dsp:cNvPr id="0" name=""/>
        <dsp:cNvSpPr/>
      </dsp:nvSpPr>
      <dsp:spPr>
        <a:xfrm>
          <a:off x="6849459" y="11073178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Categories</a:t>
          </a:r>
          <a:endParaRPr lang="fr-FR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Keyref</a:t>
          </a:r>
          <a:r>
            <a:rPr lang="fr-FR" sz="700" kern="1200" dirty="0"/>
            <a:t>(</a:t>
          </a:r>
          <a:r>
            <a:rPr lang="fr-FR" sz="700" kern="1200" dirty="0" err="1"/>
            <a:t>recipeCat</a:t>
          </a:r>
          <a:r>
            <a:rPr lang="fr-FR" sz="700" kern="1200" dirty="0"/>
            <a:t>)</a:t>
          </a:r>
        </a:p>
      </dsp:txBody>
      <dsp:txXfrm>
        <a:off x="6849459" y="11073178"/>
        <a:ext cx="820543" cy="410271"/>
      </dsp:txXfrm>
    </dsp:sp>
    <dsp:sp modelId="{EECB5851-B5EA-4373-9C18-E26E94F1871F}">
      <dsp:nvSpPr>
        <dsp:cNvPr id="0" name=""/>
        <dsp:cNvSpPr/>
      </dsp:nvSpPr>
      <dsp:spPr>
        <a:xfrm>
          <a:off x="6353030" y="11655765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Categorie</a:t>
          </a:r>
          <a:endParaRPr lang="fr-FR" sz="700" kern="1200" dirty="0"/>
        </a:p>
      </dsp:txBody>
      <dsp:txXfrm>
        <a:off x="6353030" y="11655765"/>
        <a:ext cx="820543" cy="410271"/>
      </dsp:txXfrm>
    </dsp:sp>
    <dsp:sp modelId="{FCC977D8-6D8B-4AF1-A3D4-3B8585587317}">
      <dsp:nvSpPr>
        <dsp:cNvPr id="0" name=""/>
        <dsp:cNvSpPr/>
      </dsp:nvSpPr>
      <dsp:spPr>
        <a:xfrm>
          <a:off x="7345888" y="11655765"/>
          <a:ext cx="820543" cy="4102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Recipe_cat</a:t>
          </a:r>
          <a:endParaRPr lang="fr-FR" sz="700" kern="1200" dirty="0"/>
        </a:p>
      </dsp:txBody>
      <dsp:txXfrm>
        <a:off x="7345888" y="11655765"/>
        <a:ext cx="820543" cy="41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7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0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19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4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8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1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6BFD0-91ED-438F-8452-904E0098E796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8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7137870-F0B2-F8DA-4EAD-13C57460B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804440"/>
              </p:ext>
            </p:extLst>
          </p:nvPr>
        </p:nvGraphicFramePr>
        <p:xfrm>
          <a:off x="-1927274" y="0"/>
          <a:ext cx="19483753" cy="1207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68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Winter</dc:creator>
  <cp:lastModifiedBy>Marie Winter</cp:lastModifiedBy>
  <cp:revision>5</cp:revision>
  <dcterms:created xsi:type="dcterms:W3CDTF">2024-08-12T14:21:34Z</dcterms:created>
  <dcterms:modified xsi:type="dcterms:W3CDTF">2024-08-14T16:52:21Z</dcterms:modified>
</cp:coreProperties>
</file>