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72" r:id="rId4"/>
    <p:sldId id="274" r:id="rId5"/>
    <p:sldId id="280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howGuides="1">
      <p:cViewPr varScale="1">
        <p:scale>
          <a:sx n="102" d="100"/>
          <a:sy n="102" d="100"/>
        </p:scale>
        <p:origin x="19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B5AF-A526-8427-8C5A-DC786EA29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638F2-0BF7-3711-B77C-CA721E0F0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0BF65-8BA2-F281-3D6E-C8B60F98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ABBC-BF42-AD4B-8E11-BDCC99D8634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B6077-5DD6-669C-9F13-AF8BB33D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9BA54-4148-0028-9270-AF2F6650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81B-6252-F844-B350-D11915A6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2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29E2-D234-3890-7CF7-FAF754AE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126BB-3AD7-BDC4-BB4B-736E4B272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2E54-48F8-0B21-8013-F7768755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ABBC-BF42-AD4B-8E11-BDCC99D8634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2F465-0F2A-AD28-4BDB-A0A7353E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477F-41ED-B43E-5BDF-CC6427CF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81B-6252-F844-B350-D11915A6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4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C02B5-21C1-E147-D7DB-69465B28F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83E08-844B-08E3-2DEC-A86A2958B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0560-5F6E-BCD7-1447-C001008A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ABBC-BF42-AD4B-8E11-BDCC99D8634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559B-9850-2D6A-0D26-395C087A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DD44F-C1BE-96AD-E416-7FDC0D09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81B-6252-F844-B350-D11915A6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9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6295-F3A0-8C21-044C-B23D1ADA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9EEB-B2AC-3244-8768-B496BB9F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096BB-BA4D-8B52-DD67-7B199C9D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ABBC-BF42-AD4B-8E11-BDCC99D8634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7D2E-2752-47C7-39E7-300F6768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B93A2-3DD2-2C0C-7DD4-79831A5C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81B-6252-F844-B350-D11915A6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2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7BE3-F652-C90F-07CF-2DBBA71C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137EB-099C-D160-2405-370C28982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34DB-C410-4A66-A5BB-EAD6D614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ABBC-BF42-AD4B-8E11-BDCC99D8634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A000-67E6-7FA8-DEC9-45619DD1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39DB2-8590-00E2-AD76-9F18607C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81B-6252-F844-B350-D11915A6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5E92-816B-8C02-10BE-D666121C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9767-5814-2625-456F-D90D80257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3046D-5D46-E4CC-E9D0-B95CEF568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88B31-0648-FEC7-CC86-A8C088FD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ABBC-BF42-AD4B-8E11-BDCC99D8634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88480-8D90-49E6-94ED-8946174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19C93-B0C1-AA19-A6F0-1F0569DE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81B-6252-F844-B350-D11915A6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C799-7A6B-AF80-59A0-24129F31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1E6FD-7E6C-32C2-F9E0-09FA59082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C38DA-4093-7437-7EA9-6AA43CA49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CC78E-7A16-28B5-1848-58EFC8F3B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C54DD-08E9-D11A-675F-865CCA11C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92DE1-B114-A41B-B2CA-0CAC31FF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ABBC-BF42-AD4B-8E11-BDCC99D8634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D63A0-429B-55F5-318C-AF42AD48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3ADC7-00DF-C07F-6BDB-53DFF8F1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81B-6252-F844-B350-D11915A6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FF33-20EE-5F85-6A49-1631B348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0CAA2-0D91-DE2E-DFE9-9D99E704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ABBC-BF42-AD4B-8E11-BDCC99D8634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0492F-70B7-1020-9082-B88B3694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FE724-4F13-7200-2D6C-40E94DBB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81B-6252-F844-B350-D11915A6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2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1E4B9-0049-BA6A-1BC8-3CDEC795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ABBC-BF42-AD4B-8E11-BDCC99D8634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44ECD-C707-C995-E689-B99D5525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CDB11-9086-7D9D-09F6-EE4F45CA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81B-6252-F844-B350-D11915A6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5575-1E3D-13E2-669D-E7775E9A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F76B7-A2A8-0882-0A7E-5F3A7E37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A2062-5BAC-0968-1981-0CC41326F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81623-DFBE-3B33-4650-E9C53DE0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ABBC-BF42-AD4B-8E11-BDCC99D8634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FECEC-0CF5-8C94-D41C-B5249D4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AE94C-EDBD-19B0-A4C5-CBCFC55B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81B-6252-F844-B350-D11915A6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7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534A-FD7F-08F1-BD9E-7E63D6ED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6E4F9-682E-DC5E-8E44-DE2771442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4A735-ED4B-B392-8D48-58241F56C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38DDD-905E-2701-FC8B-4E802B3F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ABBC-BF42-AD4B-8E11-BDCC99D8634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65171-483F-F1D8-6047-D21C2975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EC84D-E302-6CA5-3F60-F4838B2F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81B-6252-F844-B350-D11915A6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A5A91-086F-C621-EE36-28410BB4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7889A-DF64-EADB-1B92-57A61530A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A332-7D40-093C-05DF-8621BF30C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AABBC-BF42-AD4B-8E11-BDCC99D8634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B597-89D9-FE1D-10D7-E56A83127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F1C04-B6C5-83CC-E02B-4471170B9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DC81B-6252-F844-B350-D11915A6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7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C01E-1082-4E9D-D3D9-A42591107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Intensity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74950-7EC9-DC5F-D0DE-A39FB9643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5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DE82-E172-1B15-C1BC-2DB5244C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inference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07E97E-0B46-287C-4382-216C2E367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9325"/>
              </p:ext>
            </p:extLst>
          </p:nvPr>
        </p:nvGraphicFramePr>
        <p:xfrm>
          <a:off x="2696332" y="2280316"/>
          <a:ext cx="6799335" cy="325224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1802">
                  <a:extLst>
                    <a:ext uri="{9D8B030D-6E8A-4147-A177-3AD203B41FA5}">
                      <a16:colId xmlns:a16="http://schemas.microsoft.com/office/drawing/2014/main" val="2872272855"/>
                    </a:ext>
                  </a:extLst>
                </a:gridCol>
                <a:gridCol w="986320">
                  <a:extLst>
                    <a:ext uri="{9D8B030D-6E8A-4147-A177-3AD203B41FA5}">
                      <a16:colId xmlns:a16="http://schemas.microsoft.com/office/drawing/2014/main" val="2035104547"/>
                    </a:ext>
                  </a:extLst>
                </a:gridCol>
                <a:gridCol w="1130157">
                  <a:extLst>
                    <a:ext uri="{9D8B030D-6E8A-4147-A177-3AD203B41FA5}">
                      <a16:colId xmlns:a16="http://schemas.microsoft.com/office/drawing/2014/main" val="248390765"/>
                    </a:ext>
                  </a:extLst>
                </a:gridCol>
                <a:gridCol w="1364187">
                  <a:extLst>
                    <a:ext uri="{9D8B030D-6E8A-4147-A177-3AD203B41FA5}">
                      <a16:colId xmlns:a16="http://schemas.microsoft.com/office/drawing/2014/main" val="2798717878"/>
                    </a:ext>
                  </a:extLst>
                </a:gridCol>
                <a:gridCol w="1316000">
                  <a:extLst>
                    <a:ext uri="{9D8B030D-6E8A-4147-A177-3AD203B41FA5}">
                      <a16:colId xmlns:a16="http://schemas.microsoft.com/office/drawing/2014/main" val="2077939844"/>
                    </a:ext>
                  </a:extLst>
                </a:gridCol>
                <a:gridCol w="810869">
                  <a:extLst>
                    <a:ext uri="{9D8B030D-6E8A-4147-A177-3AD203B41FA5}">
                      <a16:colId xmlns:a16="http://schemas.microsoft.com/office/drawing/2014/main" val="3689819372"/>
                    </a:ext>
                  </a:extLst>
                </a:gridCol>
              </a:tblGrid>
              <a:tr h="58540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Experimental condition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Cell population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Number of clusters with intensity data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Parameters describing the fluorescence intensity of a single episome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053135"/>
                  </a:ext>
                </a:extLst>
              </a:tr>
              <a:tr h="585404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Experimental condition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Cell population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number of clusters with intensity data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mean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standard deviation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variance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042132"/>
                  </a:ext>
                </a:extLst>
              </a:tr>
              <a:tr h="260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fixed 8TR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Mother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470.2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20022.25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460344"/>
                  </a:ext>
                </a:extLst>
              </a:tr>
              <a:tr h="260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fixed 8TR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Daughter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577.3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147.9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21874.41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76443"/>
                  </a:ext>
                </a:extLst>
              </a:tr>
              <a:tr h="260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live 8TR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637.7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112.8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12723.84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7145217"/>
                  </a:ext>
                </a:extLst>
              </a:tr>
              <a:tr h="260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live 8TR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Daughter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367.3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134909.29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4465690"/>
                  </a:ext>
                </a:extLst>
              </a:tr>
              <a:tr h="260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fixed KSHV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1605.1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353.3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124820.89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773884"/>
                  </a:ext>
                </a:extLst>
              </a:tr>
              <a:tr h="260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fixed KSHV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Daughter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1226.4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213.6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45624.96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353717"/>
                  </a:ext>
                </a:extLst>
              </a:tr>
              <a:tr h="260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live KSHV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2298.7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599.8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359760.04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791930"/>
                  </a:ext>
                </a:extLst>
              </a:tr>
              <a:tr h="260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live KSHV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Daughter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713.4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145.3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21112.09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05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7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6537CD-752C-4CED-A286-53D47E1F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88"/>
            <a:ext cx="10515600" cy="1325563"/>
          </a:xfrm>
        </p:spPr>
        <p:txBody>
          <a:bodyPr/>
          <a:lstStyle/>
          <a:p>
            <a:r>
              <a:rPr lang="en-US" dirty="0"/>
              <a:t>Fixed 8TR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DD7DEF-A0BE-032E-F283-68F0690DC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9"/>
          <a:stretch/>
        </p:blipFill>
        <p:spPr>
          <a:xfrm>
            <a:off x="6087716" y="228601"/>
            <a:ext cx="5663852" cy="66293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2F19A8-4ABD-79B1-0D3E-0454844F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4" y="2143903"/>
            <a:ext cx="5517222" cy="25701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A01112-BA88-13DF-8920-EB497D28F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11" t="28665" r="1961" b="52299"/>
          <a:stretch/>
        </p:blipFill>
        <p:spPr>
          <a:xfrm>
            <a:off x="9398469" y="1034519"/>
            <a:ext cx="2108548" cy="12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2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643D-F3A2-DC11-1C3F-6BC72C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Live 8TR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D19A4-DFB3-6C63-0F60-32E92F81E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47"/>
          <a:stretch/>
        </p:blipFill>
        <p:spPr>
          <a:xfrm>
            <a:off x="6209014" y="304704"/>
            <a:ext cx="5817818" cy="6362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B6FC82-B9FF-B1D6-78D2-1BC07F33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0" y="2056505"/>
            <a:ext cx="5630238" cy="27449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FDCF89-CECA-61D8-481A-A6ADB04EE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54" t="29738" r="518" b="53921"/>
          <a:stretch/>
        </p:blipFill>
        <p:spPr>
          <a:xfrm>
            <a:off x="9556073" y="1110436"/>
            <a:ext cx="1828800" cy="10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694B70-EF34-35B3-A5B0-F1C8165F91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34"/>
          <a:stretch/>
        </p:blipFill>
        <p:spPr>
          <a:xfrm>
            <a:off x="5909353" y="97163"/>
            <a:ext cx="5826690" cy="6663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3F22A-DEE6-DAD9-8CE9-48FF49F2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Fixed KSHV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29F95-7B65-DA77-A28A-5D078DC7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0295"/>
            <a:ext cx="5435029" cy="2834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18176-7E11-A27D-DA59-DEBCB1EB5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78" t="29151" r="1960" b="52287"/>
          <a:stretch/>
        </p:blipFill>
        <p:spPr>
          <a:xfrm>
            <a:off x="9613515" y="892827"/>
            <a:ext cx="1807924" cy="123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6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15AC-B7D0-3B3F-F23C-88C6D680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Live KSHV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29FF3-03F8-DA01-76F8-069494B13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72"/>
          <a:stretch/>
        </p:blipFill>
        <p:spPr>
          <a:xfrm>
            <a:off x="6096000" y="256142"/>
            <a:ext cx="5839216" cy="66018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4DD91-015B-D03F-2EFB-91B4B3C60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5406"/>
            <a:ext cx="5685095" cy="2707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A41D49-E456-43A9-814F-E0CD81F36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95" t="27213" r="564" b="54096"/>
          <a:stretch/>
        </p:blipFill>
        <p:spPr>
          <a:xfrm>
            <a:off x="9637917" y="1121602"/>
            <a:ext cx="1954061" cy="12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3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98</Words>
  <Application>Microsoft Macintosh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Visualizing Intensity Data</vt:lpstr>
      <vt:lpstr>Summary of inference results</vt:lpstr>
      <vt:lpstr>Fixed 8TR Data</vt:lpstr>
      <vt:lpstr>Live 8TR data</vt:lpstr>
      <vt:lpstr>Fixed KSHV data</vt:lpstr>
      <vt:lpstr>Live KSHV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Intensity Data</dc:title>
  <dc:creator>Madeleine Gastonguay</dc:creator>
  <cp:lastModifiedBy>Madeleine Gastonguay</cp:lastModifiedBy>
  <cp:revision>6</cp:revision>
  <dcterms:created xsi:type="dcterms:W3CDTF">2023-09-27T19:44:35Z</dcterms:created>
  <dcterms:modified xsi:type="dcterms:W3CDTF">2023-09-29T16:02:40Z</dcterms:modified>
</cp:coreProperties>
</file>