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13d7d3c07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13d7d3c07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3d7d3c07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3d7d3c07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6b827b1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6b827b1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3d7d3c07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13d7d3c07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3d7d3c07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3d7d3c07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3d7d3c07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13d7d3c07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13d7d3c07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13d7d3c07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3d7d3c07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3d7d3c07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581"/>
              <a:buFont typeface="Arial"/>
              <a:buNone/>
            </a:pPr>
            <a:r>
              <a:rPr lang="en" sz="4300">
                <a:solidFill>
                  <a:schemeClr val="dk2"/>
                </a:solidFill>
              </a:rPr>
              <a:t>Genetic Vaccines</a:t>
            </a:r>
            <a:endParaRPr sz="4300">
              <a:solidFill>
                <a:schemeClr val="dk2"/>
              </a:solidFill>
            </a:endParaRPr>
          </a:p>
          <a:p>
            <a:pPr indent="0" lvl="0" marL="177800" rtl="0" algn="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D3B4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Madeleine Johnson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Slides 3-6 speaker notes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842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vaccines typically use a small amount of the virus within the vaccine, to be introduced to the body, creating an immune reaction.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Genetic vaccines use genetic information in the vaccine that codes for cellular production.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contain DNA or mRNA that create new cells.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1983 the new york department of health  created a strategy to produce DNA vaccines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transformed smallpox vaccine into vaccines that could help prevent others.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1993- cop pox in mice expiremented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and Implementation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to the advancement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to the advancement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