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2" r:id="rId4"/>
    <p:sldId id="256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6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26" autoAdjust="0"/>
    <p:restoredTop sz="94660"/>
  </p:normalViewPr>
  <p:slideViewPr>
    <p:cSldViewPr snapToGrid="0">
      <p:cViewPr varScale="1">
        <p:scale>
          <a:sx n="65" d="100"/>
          <a:sy n="65" d="100"/>
        </p:scale>
        <p:origin x="69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DCE3-69EE-42E0-BF08-DD4D90E18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42FB-3A49-4346-AF7C-4AF7A77C8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B0911-1A13-4643-B14A-14B356842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F645-21CF-4D78-8A27-E91CF4C19752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A5488-4F99-43EF-BA6E-D88774D81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24A13-6663-4B53-874B-59A3E78FE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AF9F-2633-4D1C-A524-B0840F782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0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09FE7-E707-418F-AC9A-197C13FD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7931D-07C8-432B-BEC5-195FB69AA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F4C1A-9A85-45FA-90C6-A417EC568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F645-21CF-4D78-8A27-E91CF4C19752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44F52-420B-4650-A5F2-9F51A46A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2D9CC-A453-424E-8FC9-5BB1503A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AF9F-2633-4D1C-A524-B0840F782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3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5FB94A-48E6-4619-A80E-F4A1B6113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CCF58-4176-458A-8CF2-DD9A1E67C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AD6CB-7C70-4D00-B5D4-1EF6C348E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F645-21CF-4D78-8A27-E91CF4C19752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5BCF3-9B5C-4661-A57C-80465FFFB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E5AED-A7D6-4CAD-A098-47AA9265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AF9F-2633-4D1C-A524-B0840F782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0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B776-39FF-4B73-86F1-467632E8B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1A37B-A387-4876-8658-D19F1FCAA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161F3-91DF-485D-8ECA-8341394BC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F645-21CF-4D78-8A27-E91CF4C19752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AFCE5-4FC3-492F-8DE4-73CC9EB6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D44AA-9BAB-461E-9139-F7D7C494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AF9F-2633-4D1C-A524-B0840F782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1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9950-C3F4-4D6F-BD43-12BAC455E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26CCC-9612-4289-8BA2-65D8E1B7C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C0532-2004-41E2-9454-8A5D5758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F645-21CF-4D78-8A27-E91CF4C19752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BC70E-5D67-4C95-9FCB-E03C0F39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8B80B-8149-4EBD-A64B-84496988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AF9F-2633-4D1C-A524-B0840F782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1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DBDB-3608-4D09-90C6-C82596BC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448CE-4C7E-44E5-8196-30DD71ED8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8EEAB-7283-4706-B009-16BB3ED55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1A9E7-41DE-4498-97C7-4D65D6A29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F645-21CF-4D78-8A27-E91CF4C19752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F2E53-41D9-42AF-A63B-4C073F9A7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F8BDA-EFD0-4F51-A9F3-A8368E515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AF9F-2633-4D1C-A524-B0840F782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8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0879-D428-42DB-9D63-ABA261A9C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D0E6C-85A3-4624-9A4F-4A5B4E28D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215F3-9243-4C9C-A7FC-D40D93D59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5323C-F302-4248-AF65-D655419233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66EED-B856-47B7-8B54-9BDAF2FA3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948D06-379F-4069-8AF5-FA6800E6D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F645-21CF-4D78-8A27-E91CF4C19752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864367-5DF2-4252-8870-81E42BEF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3C081B-B545-490D-A14E-7E7EE8A84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AF9F-2633-4D1C-A524-B0840F782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78A4-67A4-47A7-8424-5F5DA0EAD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9DAC4-E79A-4B89-90A0-3FDCD49B5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F645-21CF-4D78-8A27-E91CF4C19752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21F3D1-757B-4379-8EC6-41151E68C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3EECB-B543-437A-B7F0-DA71FD4C0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AF9F-2633-4D1C-A524-B0840F782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6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9071C9-3749-49CF-A119-8DFAF51BC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F645-21CF-4D78-8A27-E91CF4C19752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A1CCF-B59B-4935-B0AE-C37549A45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496CE-0272-4162-8224-05F926AD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AF9F-2633-4D1C-A524-B0840F782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4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5263E-1A9E-4798-B05B-E459646DD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C0FEB-A87E-4DA1-BA25-DA71DE2B5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8E52B-8C68-4169-92BE-D4947CE52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8E30D-DAA6-48B6-B9ED-9BD1678CF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F645-21CF-4D78-8A27-E91CF4C19752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216CC-29FE-40D6-BDCD-3B4760182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6E3D1-9F43-4546-BA33-F52745769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AF9F-2633-4D1C-A524-B0840F782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8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0846B-1B5A-49CB-9D00-053351D09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DC67B6-5A21-4288-92B6-2CEC8C214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2FBC5-6260-479C-867A-0640B310A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DFC7A-3F5E-4C09-A650-BBA17E1CA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F645-21CF-4D78-8A27-E91CF4C19752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50B6E-821A-4C1D-B236-377B1F0AC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35431-CE27-4807-88BB-3EE8C32F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AF9F-2633-4D1C-A524-B0840F782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1F4EF2-EE73-466B-813C-ABB1E6F1A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DE9DB-C91E-4242-AD32-000DB7001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E79F5-753A-4873-AA6F-4E4EE6729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DF645-21CF-4D78-8A27-E91CF4C19752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F3E70-9D21-42FD-A266-670AADBEF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016EB-5A66-4ABD-9008-2CBF9B6EE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8AF9F-2633-4D1C-A524-B0840F782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1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4FE5-302A-4989-8EB0-DBAFAF3A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B75D2B-4771-4211-A37D-234DB4EC5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244170"/>
            <a:ext cx="9410700" cy="6248705"/>
          </a:xfrm>
        </p:spPr>
      </p:pic>
    </p:spTree>
    <p:extLst>
      <p:ext uri="{BB962C8B-B14F-4D97-AF65-F5344CB8AC3E}">
        <p14:creationId xmlns:p14="http://schemas.microsoft.com/office/powerpoint/2010/main" val="3037658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07C8857-D28F-4FA3-97A4-87FC57676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365171" cy="1325563"/>
          </a:xfrm>
        </p:spPr>
        <p:txBody>
          <a:bodyPr/>
          <a:lstStyle/>
          <a:p>
            <a:r>
              <a:rPr lang="en-US" dirty="0"/>
              <a:t>Computer Science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C0E4C7-9840-4857-943C-592AE4D5C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24461"/>
            <a:ext cx="3204196" cy="364785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8AB17ED-1803-4ADE-8EC0-E66CF158023F}"/>
              </a:ext>
            </a:extLst>
          </p:cNvPr>
          <p:cNvGrpSpPr/>
          <p:nvPr/>
        </p:nvGrpSpPr>
        <p:grpSpPr>
          <a:xfrm>
            <a:off x="-28923914" y="1027906"/>
            <a:ext cx="96045784" cy="72697539"/>
            <a:chOff x="1009676" y="116608"/>
            <a:chExt cx="10141288" cy="6287175"/>
          </a:xfrm>
        </p:grpSpPr>
        <p:sp>
          <p:nvSpPr>
            <p:cNvPr id="7" name="Flowchart: Stored Data 6">
              <a:extLst>
                <a:ext uri="{FF2B5EF4-FFF2-40B4-BE49-F238E27FC236}">
                  <a16:creationId xmlns:a16="http://schemas.microsoft.com/office/drawing/2014/main" id="{DB6D5BD7-B153-482A-8AD7-EAF579EA2B45}"/>
                </a:ext>
              </a:extLst>
            </p:cNvPr>
            <p:cNvSpPr/>
            <p:nvPr/>
          </p:nvSpPr>
          <p:spPr>
            <a:xfrm rot="5400000">
              <a:off x="821254" y="5296703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Stored Data 7">
              <a:extLst>
                <a:ext uri="{FF2B5EF4-FFF2-40B4-BE49-F238E27FC236}">
                  <a16:creationId xmlns:a16="http://schemas.microsoft.com/office/drawing/2014/main" id="{FD05A6D9-9FAA-4988-BA4E-E343298FF8E0}"/>
                </a:ext>
              </a:extLst>
            </p:cNvPr>
            <p:cNvSpPr/>
            <p:nvPr/>
          </p:nvSpPr>
          <p:spPr>
            <a:xfrm rot="5400000">
              <a:off x="2122942" y="5316952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Stored Data 8">
              <a:extLst>
                <a:ext uri="{FF2B5EF4-FFF2-40B4-BE49-F238E27FC236}">
                  <a16:creationId xmlns:a16="http://schemas.microsoft.com/office/drawing/2014/main" id="{E17D867E-7816-446B-A510-93A7EAC9746A}"/>
                </a:ext>
              </a:extLst>
            </p:cNvPr>
            <p:cNvSpPr/>
            <p:nvPr/>
          </p:nvSpPr>
          <p:spPr>
            <a:xfrm rot="5400000">
              <a:off x="3519900" y="5329525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Stored Data 9">
              <a:extLst>
                <a:ext uri="{FF2B5EF4-FFF2-40B4-BE49-F238E27FC236}">
                  <a16:creationId xmlns:a16="http://schemas.microsoft.com/office/drawing/2014/main" id="{AD67D64F-19C2-4228-BFFA-C4AEBEC1A081}"/>
                </a:ext>
              </a:extLst>
            </p:cNvPr>
            <p:cNvSpPr/>
            <p:nvPr/>
          </p:nvSpPr>
          <p:spPr>
            <a:xfrm rot="5400000">
              <a:off x="4821588" y="5349774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Stored Data 10">
              <a:extLst>
                <a:ext uri="{FF2B5EF4-FFF2-40B4-BE49-F238E27FC236}">
                  <a16:creationId xmlns:a16="http://schemas.microsoft.com/office/drawing/2014/main" id="{F257AC2A-D326-4FFD-BAE9-E6E10087DD06}"/>
                </a:ext>
              </a:extLst>
            </p:cNvPr>
            <p:cNvSpPr/>
            <p:nvPr/>
          </p:nvSpPr>
          <p:spPr>
            <a:xfrm rot="5400000">
              <a:off x="6136477" y="5336559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Stored Data 11">
              <a:extLst>
                <a:ext uri="{FF2B5EF4-FFF2-40B4-BE49-F238E27FC236}">
                  <a16:creationId xmlns:a16="http://schemas.microsoft.com/office/drawing/2014/main" id="{83EE8427-8E71-4B25-8E9B-8CA47DD5419C}"/>
                </a:ext>
              </a:extLst>
            </p:cNvPr>
            <p:cNvSpPr/>
            <p:nvPr/>
          </p:nvSpPr>
          <p:spPr>
            <a:xfrm rot="5400000">
              <a:off x="7438165" y="5356808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Stored Data 12">
              <a:extLst>
                <a:ext uri="{FF2B5EF4-FFF2-40B4-BE49-F238E27FC236}">
                  <a16:creationId xmlns:a16="http://schemas.microsoft.com/office/drawing/2014/main" id="{9F66BDD7-4FB6-474B-8B8D-8A094375BB37}"/>
                </a:ext>
              </a:extLst>
            </p:cNvPr>
            <p:cNvSpPr/>
            <p:nvPr/>
          </p:nvSpPr>
          <p:spPr>
            <a:xfrm rot="5400000">
              <a:off x="8835123" y="5369381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Stored Data 13">
              <a:extLst>
                <a:ext uri="{FF2B5EF4-FFF2-40B4-BE49-F238E27FC236}">
                  <a16:creationId xmlns:a16="http://schemas.microsoft.com/office/drawing/2014/main" id="{0C7F33CC-7501-4BEB-8B33-6719CBEB83D4}"/>
                </a:ext>
              </a:extLst>
            </p:cNvPr>
            <p:cNvSpPr/>
            <p:nvPr/>
          </p:nvSpPr>
          <p:spPr>
            <a:xfrm rot="5400000">
              <a:off x="10136811" y="5389630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Stored Data 14">
              <a:extLst>
                <a:ext uri="{FF2B5EF4-FFF2-40B4-BE49-F238E27FC236}">
                  <a16:creationId xmlns:a16="http://schemas.microsoft.com/office/drawing/2014/main" id="{742A7709-0E28-42B3-A892-DCBC46A3CDC7}"/>
                </a:ext>
              </a:extLst>
            </p:cNvPr>
            <p:cNvSpPr/>
            <p:nvPr/>
          </p:nvSpPr>
          <p:spPr>
            <a:xfrm rot="5400000">
              <a:off x="1656686" y="3530607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Stored Data 15">
              <a:extLst>
                <a:ext uri="{FF2B5EF4-FFF2-40B4-BE49-F238E27FC236}">
                  <a16:creationId xmlns:a16="http://schemas.microsoft.com/office/drawing/2014/main" id="{2CC00071-EBE0-4376-B348-41E33A76BBD4}"/>
                </a:ext>
              </a:extLst>
            </p:cNvPr>
            <p:cNvSpPr/>
            <p:nvPr/>
          </p:nvSpPr>
          <p:spPr>
            <a:xfrm rot="5400000">
              <a:off x="3295252" y="3464707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Stored Data 16">
              <a:extLst>
                <a:ext uri="{FF2B5EF4-FFF2-40B4-BE49-F238E27FC236}">
                  <a16:creationId xmlns:a16="http://schemas.microsoft.com/office/drawing/2014/main" id="{79ACC89E-B5AB-418D-B0DC-A1817C82E9EE}"/>
                </a:ext>
              </a:extLst>
            </p:cNvPr>
            <p:cNvSpPr/>
            <p:nvPr/>
          </p:nvSpPr>
          <p:spPr>
            <a:xfrm rot="5400000">
              <a:off x="4692210" y="3477280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Stored Data 17">
              <a:extLst>
                <a:ext uri="{FF2B5EF4-FFF2-40B4-BE49-F238E27FC236}">
                  <a16:creationId xmlns:a16="http://schemas.microsoft.com/office/drawing/2014/main" id="{A9E7E006-A74D-413C-8594-49C0FB57D22E}"/>
                </a:ext>
              </a:extLst>
            </p:cNvPr>
            <p:cNvSpPr/>
            <p:nvPr/>
          </p:nvSpPr>
          <p:spPr>
            <a:xfrm rot="5400000">
              <a:off x="5993898" y="3497529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Stored Data 18">
              <a:extLst>
                <a:ext uri="{FF2B5EF4-FFF2-40B4-BE49-F238E27FC236}">
                  <a16:creationId xmlns:a16="http://schemas.microsoft.com/office/drawing/2014/main" id="{88029779-38D8-4563-A135-7D7BB2543DEB}"/>
                </a:ext>
              </a:extLst>
            </p:cNvPr>
            <p:cNvSpPr/>
            <p:nvPr/>
          </p:nvSpPr>
          <p:spPr>
            <a:xfrm rot="5400000">
              <a:off x="7308787" y="3484314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Stored Data 19">
              <a:extLst>
                <a:ext uri="{FF2B5EF4-FFF2-40B4-BE49-F238E27FC236}">
                  <a16:creationId xmlns:a16="http://schemas.microsoft.com/office/drawing/2014/main" id="{4DB92526-E84E-4DE7-941F-05FFEDF2984C}"/>
                </a:ext>
              </a:extLst>
            </p:cNvPr>
            <p:cNvSpPr/>
            <p:nvPr/>
          </p:nvSpPr>
          <p:spPr>
            <a:xfrm rot="5400000">
              <a:off x="8610475" y="3504563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Stored Data 20">
              <a:extLst>
                <a:ext uri="{FF2B5EF4-FFF2-40B4-BE49-F238E27FC236}">
                  <a16:creationId xmlns:a16="http://schemas.microsoft.com/office/drawing/2014/main" id="{EE3FFF74-A27E-4233-8A87-3BE70F751909}"/>
                </a:ext>
              </a:extLst>
            </p:cNvPr>
            <p:cNvSpPr/>
            <p:nvPr/>
          </p:nvSpPr>
          <p:spPr>
            <a:xfrm rot="5400000">
              <a:off x="3482384" y="1739931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Stored Data 21">
              <a:extLst>
                <a:ext uri="{FF2B5EF4-FFF2-40B4-BE49-F238E27FC236}">
                  <a16:creationId xmlns:a16="http://schemas.microsoft.com/office/drawing/2014/main" id="{1420CD15-8D00-4FF1-85B7-7B8D77505681}"/>
                </a:ext>
              </a:extLst>
            </p:cNvPr>
            <p:cNvSpPr/>
            <p:nvPr/>
          </p:nvSpPr>
          <p:spPr>
            <a:xfrm rot="5400000">
              <a:off x="4784072" y="1760180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Stored Data 22">
              <a:extLst>
                <a:ext uri="{FF2B5EF4-FFF2-40B4-BE49-F238E27FC236}">
                  <a16:creationId xmlns:a16="http://schemas.microsoft.com/office/drawing/2014/main" id="{3315C485-B4C7-4514-9DE8-5A6773EFAEBB}"/>
                </a:ext>
              </a:extLst>
            </p:cNvPr>
            <p:cNvSpPr/>
            <p:nvPr/>
          </p:nvSpPr>
          <p:spPr>
            <a:xfrm rot="5400000">
              <a:off x="4291282" y="305030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Stored Data 23">
              <a:extLst>
                <a:ext uri="{FF2B5EF4-FFF2-40B4-BE49-F238E27FC236}">
                  <a16:creationId xmlns:a16="http://schemas.microsoft.com/office/drawing/2014/main" id="{158540AA-9292-46B7-88DD-CBA02A7427D7}"/>
                </a:ext>
              </a:extLst>
            </p:cNvPr>
            <p:cNvSpPr/>
            <p:nvPr/>
          </p:nvSpPr>
          <p:spPr>
            <a:xfrm rot="5400000">
              <a:off x="5592970" y="325279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Stored Data 24">
              <a:extLst>
                <a:ext uri="{FF2B5EF4-FFF2-40B4-BE49-F238E27FC236}">
                  <a16:creationId xmlns:a16="http://schemas.microsoft.com/office/drawing/2014/main" id="{A4470F3A-EEE4-4FDD-9C83-CDDD268998EF}"/>
                </a:ext>
              </a:extLst>
            </p:cNvPr>
            <p:cNvSpPr/>
            <p:nvPr/>
          </p:nvSpPr>
          <p:spPr>
            <a:xfrm rot="5400000">
              <a:off x="6989928" y="337852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Stored Data 25">
              <a:extLst>
                <a:ext uri="{FF2B5EF4-FFF2-40B4-BE49-F238E27FC236}">
                  <a16:creationId xmlns:a16="http://schemas.microsoft.com/office/drawing/2014/main" id="{453497B5-A3EA-41A6-B1D4-916FE625299B}"/>
                </a:ext>
              </a:extLst>
            </p:cNvPr>
            <p:cNvSpPr/>
            <p:nvPr/>
          </p:nvSpPr>
          <p:spPr>
            <a:xfrm rot="5400000">
              <a:off x="6005186" y="1737586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Stored Data 26">
              <a:extLst>
                <a:ext uri="{FF2B5EF4-FFF2-40B4-BE49-F238E27FC236}">
                  <a16:creationId xmlns:a16="http://schemas.microsoft.com/office/drawing/2014/main" id="{1FE494C0-9615-4CDE-86B5-73CF886C5D09}"/>
                </a:ext>
              </a:extLst>
            </p:cNvPr>
            <p:cNvSpPr/>
            <p:nvPr/>
          </p:nvSpPr>
          <p:spPr>
            <a:xfrm rot="5400000">
              <a:off x="7306874" y="1757835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8332074-70E9-4C80-9F64-255950DA993E}"/>
                </a:ext>
              </a:extLst>
            </p:cNvPr>
            <p:cNvCxnSpPr>
              <a:stCxn id="7" idx="1"/>
              <a:endCxn id="15" idx="3"/>
            </p:cNvCxnSpPr>
            <p:nvPr/>
          </p:nvCxnSpPr>
          <p:spPr>
            <a:xfrm flipV="1">
              <a:off x="1422541" y="4344331"/>
              <a:ext cx="835432" cy="76395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9D4D1D6-6180-4690-8784-0E730BB780CD}"/>
                </a:ext>
              </a:extLst>
            </p:cNvPr>
            <p:cNvCxnSpPr>
              <a:cxnSpLocks/>
              <a:stCxn id="9" idx="1"/>
              <a:endCxn id="15" idx="3"/>
            </p:cNvCxnSpPr>
            <p:nvPr/>
          </p:nvCxnSpPr>
          <p:spPr>
            <a:xfrm flipH="1" flipV="1">
              <a:off x="2257973" y="4344331"/>
              <a:ext cx="1863214" cy="796772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5A3B25C-C4F7-4F30-AD3D-4382A8936F9C}"/>
                </a:ext>
              </a:extLst>
            </p:cNvPr>
            <p:cNvCxnSpPr>
              <a:cxnSpLocks/>
              <a:stCxn id="8" idx="1"/>
              <a:endCxn id="17" idx="3"/>
            </p:cNvCxnSpPr>
            <p:nvPr/>
          </p:nvCxnSpPr>
          <p:spPr>
            <a:xfrm flipV="1">
              <a:off x="2724229" y="4291004"/>
              <a:ext cx="2569268" cy="837526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8E7721F-27FA-4487-88C8-D86C20EF470E}"/>
                </a:ext>
              </a:extLst>
            </p:cNvPr>
            <p:cNvCxnSpPr>
              <a:cxnSpLocks/>
              <a:stCxn id="13" idx="1"/>
              <a:endCxn id="17" idx="3"/>
            </p:cNvCxnSpPr>
            <p:nvPr/>
          </p:nvCxnSpPr>
          <p:spPr>
            <a:xfrm flipH="1" flipV="1">
              <a:off x="5293497" y="4291004"/>
              <a:ext cx="4142913" cy="889955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E144BD4-7B60-4855-B71B-43B22649402C}"/>
                </a:ext>
              </a:extLst>
            </p:cNvPr>
            <p:cNvCxnSpPr>
              <a:cxnSpLocks/>
              <a:stCxn id="10" idx="1"/>
              <a:endCxn id="16" idx="3"/>
            </p:cNvCxnSpPr>
            <p:nvPr/>
          </p:nvCxnSpPr>
          <p:spPr>
            <a:xfrm flipH="1" flipV="1">
              <a:off x="3896539" y="4278431"/>
              <a:ext cx="1526336" cy="882921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F4EAEF2-9CFD-4811-9538-FFA6B6C43172}"/>
                </a:ext>
              </a:extLst>
            </p:cNvPr>
            <p:cNvCxnSpPr>
              <a:cxnSpLocks/>
              <a:stCxn id="12" idx="1"/>
              <a:endCxn id="18" idx="3"/>
            </p:cNvCxnSpPr>
            <p:nvPr/>
          </p:nvCxnSpPr>
          <p:spPr>
            <a:xfrm flipH="1" flipV="1">
              <a:off x="6595185" y="4311253"/>
              <a:ext cx="1444267" cy="857133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44999A-1DB4-4F03-9F5E-7B5F59B89C2E}"/>
                </a:ext>
              </a:extLst>
            </p:cNvPr>
            <p:cNvCxnSpPr>
              <a:cxnSpLocks/>
              <a:stCxn id="11" idx="1"/>
              <a:endCxn id="19" idx="3"/>
            </p:cNvCxnSpPr>
            <p:nvPr/>
          </p:nvCxnSpPr>
          <p:spPr>
            <a:xfrm flipV="1">
              <a:off x="6737764" y="4298038"/>
              <a:ext cx="1172310" cy="850099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A4E90F-291F-4A0D-9630-04A1F621CC7B}"/>
                </a:ext>
              </a:extLst>
            </p:cNvPr>
            <p:cNvCxnSpPr>
              <a:cxnSpLocks/>
              <a:stCxn id="14" idx="1"/>
              <a:endCxn id="20" idx="3"/>
            </p:cNvCxnSpPr>
            <p:nvPr/>
          </p:nvCxnSpPr>
          <p:spPr>
            <a:xfrm flipH="1" flipV="1">
              <a:off x="9211762" y="4318287"/>
              <a:ext cx="1526336" cy="882921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75104AC-162D-4C42-B04F-C0446D814BF6}"/>
                </a:ext>
              </a:extLst>
            </p:cNvPr>
            <p:cNvCxnSpPr>
              <a:cxnSpLocks/>
              <a:stCxn id="10" idx="1"/>
              <a:endCxn id="20" idx="3"/>
            </p:cNvCxnSpPr>
            <p:nvPr/>
          </p:nvCxnSpPr>
          <p:spPr>
            <a:xfrm flipV="1">
              <a:off x="5422875" y="4318287"/>
              <a:ext cx="3788887" cy="843065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74CBBA9-4D77-4E19-AF73-F9220F1351E9}"/>
                </a:ext>
              </a:extLst>
            </p:cNvPr>
            <p:cNvCxnSpPr>
              <a:cxnSpLocks/>
              <a:stCxn id="12" idx="1"/>
              <a:endCxn id="19" idx="3"/>
            </p:cNvCxnSpPr>
            <p:nvPr/>
          </p:nvCxnSpPr>
          <p:spPr>
            <a:xfrm flipH="1" flipV="1">
              <a:off x="7910074" y="4298038"/>
              <a:ext cx="129378" cy="87034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B97418F-54D7-4139-BF40-8F68AAD4E595}"/>
                </a:ext>
              </a:extLst>
            </p:cNvPr>
            <p:cNvCxnSpPr>
              <a:cxnSpLocks/>
              <a:stCxn id="8" idx="1"/>
              <a:endCxn id="16" idx="3"/>
            </p:cNvCxnSpPr>
            <p:nvPr/>
          </p:nvCxnSpPr>
          <p:spPr>
            <a:xfrm flipV="1">
              <a:off x="2724229" y="4278431"/>
              <a:ext cx="1172310" cy="850099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A5FFB3B-CCE4-4D4D-9D51-35B2A4052D5C}"/>
                </a:ext>
              </a:extLst>
            </p:cNvPr>
            <p:cNvCxnSpPr>
              <a:cxnSpLocks/>
              <a:stCxn id="15" idx="1"/>
              <a:endCxn id="21" idx="3"/>
            </p:cNvCxnSpPr>
            <p:nvPr/>
          </p:nvCxnSpPr>
          <p:spPr>
            <a:xfrm flipV="1">
              <a:off x="2257973" y="2553655"/>
              <a:ext cx="1825698" cy="78853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203A8D3-624C-461C-9209-D9E60F1026FB}"/>
                </a:ext>
              </a:extLst>
            </p:cNvPr>
            <p:cNvCxnSpPr>
              <a:cxnSpLocks/>
              <a:stCxn id="17" idx="1"/>
              <a:endCxn id="21" idx="3"/>
            </p:cNvCxnSpPr>
            <p:nvPr/>
          </p:nvCxnSpPr>
          <p:spPr>
            <a:xfrm flipH="1" flipV="1">
              <a:off x="4083671" y="2553655"/>
              <a:ext cx="1209826" cy="735203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0CB734D-F767-4DD5-8487-C51ADE1AFAE6}"/>
                </a:ext>
              </a:extLst>
            </p:cNvPr>
            <p:cNvCxnSpPr>
              <a:cxnSpLocks/>
              <a:endCxn id="22" idx="3"/>
            </p:cNvCxnSpPr>
            <p:nvPr/>
          </p:nvCxnSpPr>
          <p:spPr>
            <a:xfrm flipV="1">
              <a:off x="4002034" y="2573904"/>
              <a:ext cx="1383325" cy="71433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47FA358-9674-49D4-8719-7CFF614FC332}"/>
                </a:ext>
              </a:extLst>
            </p:cNvPr>
            <p:cNvCxnSpPr>
              <a:cxnSpLocks/>
              <a:stCxn id="20" idx="1"/>
              <a:endCxn id="26" idx="3"/>
            </p:cNvCxnSpPr>
            <p:nvPr/>
          </p:nvCxnSpPr>
          <p:spPr>
            <a:xfrm flipH="1" flipV="1">
              <a:off x="6606473" y="2551310"/>
              <a:ext cx="2605289" cy="764831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63446B4-3030-48B2-A2CB-BEB04CDB5E40}"/>
                </a:ext>
              </a:extLst>
            </p:cNvPr>
            <p:cNvCxnSpPr>
              <a:cxnSpLocks/>
              <a:stCxn id="19" idx="1"/>
              <a:endCxn id="22" idx="3"/>
            </p:cNvCxnSpPr>
            <p:nvPr/>
          </p:nvCxnSpPr>
          <p:spPr>
            <a:xfrm flipH="1" flipV="1">
              <a:off x="5385359" y="2573904"/>
              <a:ext cx="2524715" cy="72198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38F3EB8-C8FE-43F0-985F-369B9EF2DA90}"/>
                </a:ext>
              </a:extLst>
            </p:cNvPr>
            <p:cNvCxnSpPr>
              <a:cxnSpLocks/>
              <a:stCxn id="18" idx="1"/>
              <a:endCxn id="27" idx="3"/>
            </p:cNvCxnSpPr>
            <p:nvPr/>
          </p:nvCxnSpPr>
          <p:spPr>
            <a:xfrm flipV="1">
              <a:off x="6595185" y="2571559"/>
              <a:ext cx="1312976" cy="73754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622E7B1-0242-48BB-B2AC-71152ED8F691}"/>
                </a:ext>
              </a:extLst>
            </p:cNvPr>
            <p:cNvCxnSpPr>
              <a:cxnSpLocks/>
              <a:stCxn id="17" idx="1"/>
              <a:endCxn id="26" idx="3"/>
            </p:cNvCxnSpPr>
            <p:nvPr/>
          </p:nvCxnSpPr>
          <p:spPr>
            <a:xfrm flipV="1">
              <a:off x="5293497" y="2551310"/>
              <a:ext cx="1312976" cy="73754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73CCB8-5DAF-4047-8CE7-CC47101C2201}"/>
                </a:ext>
              </a:extLst>
            </p:cNvPr>
            <p:cNvCxnSpPr>
              <a:cxnSpLocks/>
              <a:stCxn id="19" idx="1"/>
              <a:endCxn id="27" idx="3"/>
            </p:cNvCxnSpPr>
            <p:nvPr/>
          </p:nvCxnSpPr>
          <p:spPr>
            <a:xfrm flipH="1" flipV="1">
              <a:off x="7908161" y="2571559"/>
              <a:ext cx="1913" cy="724333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8006AAB-595D-49EC-91D5-6D3D1E0F1225}"/>
                </a:ext>
              </a:extLst>
            </p:cNvPr>
            <p:cNvCxnSpPr>
              <a:cxnSpLocks/>
              <a:stCxn id="21" idx="1"/>
              <a:endCxn id="23" idx="3"/>
            </p:cNvCxnSpPr>
            <p:nvPr/>
          </p:nvCxnSpPr>
          <p:spPr>
            <a:xfrm flipV="1">
              <a:off x="4083671" y="1118754"/>
              <a:ext cx="808898" cy="432755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C0526E8-CD95-4CC4-8AD8-B499CBBDD0BD}"/>
                </a:ext>
              </a:extLst>
            </p:cNvPr>
            <p:cNvCxnSpPr>
              <a:cxnSpLocks/>
              <a:stCxn id="26" idx="1"/>
              <a:endCxn id="23" idx="3"/>
            </p:cNvCxnSpPr>
            <p:nvPr/>
          </p:nvCxnSpPr>
          <p:spPr>
            <a:xfrm flipH="1" flipV="1">
              <a:off x="4892569" y="1118754"/>
              <a:ext cx="1713904" cy="43041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42F8908-2B52-4D50-95BF-2D4DEBD0A7DF}"/>
                </a:ext>
              </a:extLst>
            </p:cNvPr>
            <p:cNvCxnSpPr>
              <a:cxnSpLocks/>
              <a:stCxn id="22" idx="1"/>
              <a:endCxn id="24" idx="3"/>
            </p:cNvCxnSpPr>
            <p:nvPr/>
          </p:nvCxnSpPr>
          <p:spPr>
            <a:xfrm flipV="1">
              <a:off x="5385359" y="1139003"/>
              <a:ext cx="808898" cy="432755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6B57380-03A3-468C-8A93-4301EE604724}"/>
                </a:ext>
              </a:extLst>
            </p:cNvPr>
            <p:cNvCxnSpPr>
              <a:cxnSpLocks/>
              <a:stCxn id="27" idx="1"/>
              <a:endCxn id="25" idx="3"/>
            </p:cNvCxnSpPr>
            <p:nvPr/>
          </p:nvCxnSpPr>
          <p:spPr>
            <a:xfrm flipH="1" flipV="1">
              <a:off x="7591215" y="1151576"/>
              <a:ext cx="316946" cy="417837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A70BCDB-FFD6-46D5-98E8-8DCFA48770A9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flipH="1" flipV="1">
              <a:off x="6194257" y="1139003"/>
              <a:ext cx="1555431" cy="436982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99A3871-DBF7-415C-B35F-589220116373}"/>
                </a:ext>
              </a:extLst>
            </p:cNvPr>
            <p:cNvCxnSpPr>
              <a:cxnSpLocks/>
              <a:stCxn id="26" idx="1"/>
              <a:endCxn id="25" idx="3"/>
            </p:cNvCxnSpPr>
            <p:nvPr/>
          </p:nvCxnSpPr>
          <p:spPr>
            <a:xfrm flipV="1">
              <a:off x="6606473" y="1151576"/>
              <a:ext cx="984742" cy="39758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5882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07C8857-D28F-4FA3-97A4-87FC57676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365171" cy="1325563"/>
          </a:xfrm>
        </p:spPr>
        <p:txBody>
          <a:bodyPr/>
          <a:lstStyle/>
          <a:p>
            <a:r>
              <a:rPr lang="en-US" dirty="0"/>
              <a:t>Computer Science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C0E4C7-9840-4857-943C-592AE4D5C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554" y="1709223"/>
            <a:ext cx="1491695" cy="169823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8AB17ED-1803-4ADE-8EC0-E66CF158023F}"/>
              </a:ext>
            </a:extLst>
          </p:cNvPr>
          <p:cNvGrpSpPr/>
          <p:nvPr/>
        </p:nvGrpSpPr>
        <p:grpSpPr>
          <a:xfrm>
            <a:off x="-14726652" y="1011005"/>
            <a:ext cx="59181027" cy="29696769"/>
            <a:chOff x="1009676" y="116608"/>
            <a:chExt cx="10141288" cy="6287175"/>
          </a:xfrm>
        </p:grpSpPr>
        <p:sp>
          <p:nvSpPr>
            <p:cNvPr id="7" name="Flowchart: Stored Data 6">
              <a:extLst>
                <a:ext uri="{FF2B5EF4-FFF2-40B4-BE49-F238E27FC236}">
                  <a16:creationId xmlns:a16="http://schemas.microsoft.com/office/drawing/2014/main" id="{DB6D5BD7-B153-482A-8AD7-EAF579EA2B45}"/>
                </a:ext>
              </a:extLst>
            </p:cNvPr>
            <p:cNvSpPr/>
            <p:nvPr/>
          </p:nvSpPr>
          <p:spPr>
            <a:xfrm rot="5400000">
              <a:off x="821254" y="5296703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Stored Data 7">
              <a:extLst>
                <a:ext uri="{FF2B5EF4-FFF2-40B4-BE49-F238E27FC236}">
                  <a16:creationId xmlns:a16="http://schemas.microsoft.com/office/drawing/2014/main" id="{FD05A6D9-9FAA-4988-BA4E-E343298FF8E0}"/>
                </a:ext>
              </a:extLst>
            </p:cNvPr>
            <p:cNvSpPr/>
            <p:nvPr/>
          </p:nvSpPr>
          <p:spPr>
            <a:xfrm rot="5400000">
              <a:off x="2122942" y="5316952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Stored Data 8">
              <a:extLst>
                <a:ext uri="{FF2B5EF4-FFF2-40B4-BE49-F238E27FC236}">
                  <a16:creationId xmlns:a16="http://schemas.microsoft.com/office/drawing/2014/main" id="{E17D867E-7816-446B-A510-93A7EAC9746A}"/>
                </a:ext>
              </a:extLst>
            </p:cNvPr>
            <p:cNvSpPr/>
            <p:nvPr/>
          </p:nvSpPr>
          <p:spPr>
            <a:xfrm rot="5400000">
              <a:off x="3519900" y="5329525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Stored Data 9">
              <a:extLst>
                <a:ext uri="{FF2B5EF4-FFF2-40B4-BE49-F238E27FC236}">
                  <a16:creationId xmlns:a16="http://schemas.microsoft.com/office/drawing/2014/main" id="{AD67D64F-19C2-4228-BFFA-C4AEBEC1A081}"/>
                </a:ext>
              </a:extLst>
            </p:cNvPr>
            <p:cNvSpPr/>
            <p:nvPr/>
          </p:nvSpPr>
          <p:spPr>
            <a:xfrm rot="5400000">
              <a:off x="4821588" y="5349774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Stored Data 10">
              <a:extLst>
                <a:ext uri="{FF2B5EF4-FFF2-40B4-BE49-F238E27FC236}">
                  <a16:creationId xmlns:a16="http://schemas.microsoft.com/office/drawing/2014/main" id="{F257AC2A-D326-4FFD-BAE9-E6E10087DD06}"/>
                </a:ext>
              </a:extLst>
            </p:cNvPr>
            <p:cNvSpPr/>
            <p:nvPr/>
          </p:nvSpPr>
          <p:spPr>
            <a:xfrm rot="5400000">
              <a:off x="6136477" y="5336559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Stored Data 11">
              <a:extLst>
                <a:ext uri="{FF2B5EF4-FFF2-40B4-BE49-F238E27FC236}">
                  <a16:creationId xmlns:a16="http://schemas.microsoft.com/office/drawing/2014/main" id="{83EE8427-8E71-4B25-8E9B-8CA47DD5419C}"/>
                </a:ext>
              </a:extLst>
            </p:cNvPr>
            <p:cNvSpPr/>
            <p:nvPr/>
          </p:nvSpPr>
          <p:spPr>
            <a:xfrm rot="5400000">
              <a:off x="7438165" y="5356808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Stored Data 12">
              <a:extLst>
                <a:ext uri="{FF2B5EF4-FFF2-40B4-BE49-F238E27FC236}">
                  <a16:creationId xmlns:a16="http://schemas.microsoft.com/office/drawing/2014/main" id="{9F66BDD7-4FB6-474B-8B8D-8A094375BB37}"/>
                </a:ext>
              </a:extLst>
            </p:cNvPr>
            <p:cNvSpPr/>
            <p:nvPr/>
          </p:nvSpPr>
          <p:spPr>
            <a:xfrm rot="5400000">
              <a:off x="8835123" y="5369381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Stored Data 13">
              <a:extLst>
                <a:ext uri="{FF2B5EF4-FFF2-40B4-BE49-F238E27FC236}">
                  <a16:creationId xmlns:a16="http://schemas.microsoft.com/office/drawing/2014/main" id="{0C7F33CC-7501-4BEB-8B33-6719CBEB83D4}"/>
                </a:ext>
              </a:extLst>
            </p:cNvPr>
            <p:cNvSpPr/>
            <p:nvPr/>
          </p:nvSpPr>
          <p:spPr>
            <a:xfrm rot="5400000">
              <a:off x="10136811" y="5389630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Stored Data 14">
              <a:extLst>
                <a:ext uri="{FF2B5EF4-FFF2-40B4-BE49-F238E27FC236}">
                  <a16:creationId xmlns:a16="http://schemas.microsoft.com/office/drawing/2014/main" id="{742A7709-0E28-42B3-A892-DCBC46A3CDC7}"/>
                </a:ext>
              </a:extLst>
            </p:cNvPr>
            <p:cNvSpPr/>
            <p:nvPr/>
          </p:nvSpPr>
          <p:spPr>
            <a:xfrm rot="5400000">
              <a:off x="1656686" y="3530607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Stored Data 15">
              <a:extLst>
                <a:ext uri="{FF2B5EF4-FFF2-40B4-BE49-F238E27FC236}">
                  <a16:creationId xmlns:a16="http://schemas.microsoft.com/office/drawing/2014/main" id="{2CC00071-EBE0-4376-B348-41E33A76BBD4}"/>
                </a:ext>
              </a:extLst>
            </p:cNvPr>
            <p:cNvSpPr/>
            <p:nvPr/>
          </p:nvSpPr>
          <p:spPr>
            <a:xfrm rot="5400000">
              <a:off x="3295252" y="3464707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Stored Data 16">
              <a:extLst>
                <a:ext uri="{FF2B5EF4-FFF2-40B4-BE49-F238E27FC236}">
                  <a16:creationId xmlns:a16="http://schemas.microsoft.com/office/drawing/2014/main" id="{79ACC89E-B5AB-418D-B0DC-A1817C82E9EE}"/>
                </a:ext>
              </a:extLst>
            </p:cNvPr>
            <p:cNvSpPr/>
            <p:nvPr/>
          </p:nvSpPr>
          <p:spPr>
            <a:xfrm rot="5400000">
              <a:off x="4692210" y="3477280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Stored Data 17">
              <a:extLst>
                <a:ext uri="{FF2B5EF4-FFF2-40B4-BE49-F238E27FC236}">
                  <a16:creationId xmlns:a16="http://schemas.microsoft.com/office/drawing/2014/main" id="{A9E7E006-A74D-413C-8594-49C0FB57D22E}"/>
                </a:ext>
              </a:extLst>
            </p:cNvPr>
            <p:cNvSpPr/>
            <p:nvPr/>
          </p:nvSpPr>
          <p:spPr>
            <a:xfrm rot="5400000">
              <a:off x="5993898" y="3497529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Stored Data 18">
              <a:extLst>
                <a:ext uri="{FF2B5EF4-FFF2-40B4-BE49-F238E27FC236}">
                  <a16:creationId xmlns:a16="http://schemas.microsoft.com/office/drawing/2014/main" id="{88029779-38D8-4563-A135-7D7BB2543DEB}"/>
                </a:ext>
              </a:extLst>
            </p:cNvPr>
            <p:cNvSpPr/>
            <p:nvPr/>
          </p:nvSpPr>
          <p:spPr>
            <a:xfrm rot="5400000">
              <a:off x="7308787" y="3484314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Stored Data 19">
              <a:extLst>
                <a:ext uri="{FF2B5EF4-FFF2-40B4-BE49-F238E27FC236}">
                  <a16:creationId xmlns:a16="http://schemas.microsoft.com/office/drawing/2014/main" id="{4DB92526-E84E-4DE7-941F-05FFEDF2984C}"/>
                </a:ext>
              </a:extLst>
            </p:cNvPr>
            <p:cNvSpPr/>
            <p:nvPr/>
          </p:nvSpPr>
          <p:spPr>
            <a:xfrm rot="5400000">
              <a:off x="8610475" y="3504563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Stored Data 20">
              <a:extLst>
                <a:ext uri="{FF2B5EF4-FFF2-40B4-BE49-F238E27FC236}">
                  <a16:creationId xmlns:a16="http://schemas.microsoft.com/office/drawing/2014/main" id="{EE3FFF74-A27E-4233-8A87-3BE70F751909}"/>
                </a:ext>
              </a:extLst>
            </p:cNvPr>
            <p:cNvSpPr/>
            <p:nvPr/>
          </p:nvSpPr>
          <p:spPr>
            <a:xfrm rot="5400000">
              <a:off x="3482384" y="1739931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Stored Data 21">
              <a:extLst>
                <a:ext uri="{FF2B5EF4-FFF2-40B4-BE49-F238E27FC236}">
                  <a16:creationId xmlns:a16="http://schemas.microsoft.com/office/drawing/2014/main" id="{1420CD15-8D00-4FF1-85B7-7B8D77505681}"/>
                </a:ext>
              </a:extLst>
            </p:cNvPr>
            <p:cNvSpPr/>
            <p:nvPr/>
          </p:nvSpPr>
          <p:spPr>
            <a:xfrm rot="5400000">
              <a:off x="4784072" y="1760180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Stored Data 22">
              <a:extLst>
                <a:ext uri="{FF2B5EF4-FFF2-40B4-BE49-F238E27FC236}">
                  <a16:creationId xmlns:a16="http://schemas.microsoft.com/office/drawing/2014/main" id="{3315C485-B4C7-4514-9DE8-5A6773EFAEBB}"/>
                </a:ext>
              </a:extLst>
            </p:cNvPr>
            <p:cNvSpPr/>
            <p:nvPr/>
          </p:nvSpPr>
          <p:spPr>
            <a:xfrm rot="5400000">
              <a:off x="4291282" y="305030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Stored Data 23">
              <a:extLst>
                <a:ext uri="{FF2B5EF4-FFF2-40B4-BE49-F238E27FC236}">
                  <a16:creationId xmlns:a16="http://schemas.microsoft.com/office/drawing/2014/main" id="{158540AA-9292-46B7-88DD-CBA02A7427D7}"/>
                </a:ext>
              </a:extLst>
            </p:cNvPr>
            <p:cNvSpPr/>
            <p:nvPr/>
          </p:nvSpPr>
          <p:spPr>
            <a:xfrm rot="5400000">
              <a:off x="5592970" y="325279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Stored Data 24">
              <a:extLst>
                <a:ext uri="{FF2B5EF4-FFF2-40B4-BE49-F238E27FC236}">
                  <a16:creationId xmlns:a16="http://schemas.microsoft.com/office/drawing/2014/main" id="{A4470F3A-EEE4-4FDD-9C83-CDDD268998EF}"/>
                </a:ext>
              </a:extLst>
            </p:cNvPr>
            <p:cNvSpPr/>
            <p:nvPr/>
          </p:nvSpPr>
          <p:spPr>
            <a:xfrm rot="5400000">
              <a:off x="6989928" y="337852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Stored Data 25">
              <a:extLst>
                <a:ext uri="{FF2B5EF4-FFF2-40B4-BE49-F238E27FC236}">
                  <a16:creationId xmlns:a16="http://schemas.microsoft.com/office/drawing/2014/main" id="{453497B5-A3EA-41A6-B1D4-916FE625299B}"/>
                </a:ext>
              </a:extLst>
            </p:cNvPr>
            <p:cNvSpPr/>
            <p:nvPr/>
          </p:nvSpPr>
          <p:spPr>
            <a:xfrm rot="5400000">
              <a:off x="6005186" y="1737586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Stored Data 26">
              <a:extLst>
                <a:ext uri="{FF2B5EF4-FFF2-40B4-BE49-F238E27FC236}">
                  <a16:creationId xmlns:a16="http://schemas.microsoft.com/office/drawing/2014/main" id="{1FE494C0-9615-4CDE-86B5-73CF886C5D09}"/>
                </a:ext>
              </a:extLst>
            </p:cNvPr>
            <p:cNvSpPr/>
            <p:nvPr/>
          </p:nvSpPr>
          <p:spPr>
            <a:xfrm rot="5400000">
              <a:off x="7306874" y="1757835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8332074-70E9-4C80-9F64-255950DA993E}"/>
                </a:ext>
              </a:extLst>
            </p:cNvPr>
            <p:cNvCxnSpPr>
              <a:stCxn id="7" idx="1"/>
              <a:endCxn id="15" idx="3"/>
            </p:cNvCxnSpPr>
            <p:nvPr/>
          </p:nvCxnSpPr>
          <p:spPr>
            <a:xfrm flipV="1">
              <a:off x="1422541" y="4344331"/>
              <a:ext cx="835432" cy="76395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9D4D1D6-6180-4690-8784-0E730BB780CD}"/>
                </a:ext>
              </a:extLst>
            </p:cNvPr>
            <p:cNvCxnSpPr>
              <a:cxnSpLocks/>
              <a:stCxn id="9" idx="1"/>
              <a:endCxn id="15" idx="3"/>
            </p:cNvCxnSpPr>
            <p:nvPr/>
          </p:nvCxnSpPr>
          <p:spPr>
            <a:xfrm flipH="1" flipV="1">
              <a:off x="2257973" y="4344331"/>
              <a:ext cx="1863214" cy="796772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5A3B25C-C4F7-4F30-AD3D-4382A8936F9C}"/>
                </a:ext>
              </a:extLst>
            </p:cNvPr>
            <p:cNvCxnSpPr>
              <a:cxnSpLocks/>
              <a:stCxn id="8" idx="1"/>
              <a:endCxn id="17" idx="3"/>
            </p:cNvCxnSpPr>
            <p:nvPr/>
          </p:nvCxnSpPr>
          <p:spPr>
            <a:xfrm flipV="1">
              <a:off x="2724229" y="4291004"/>
              <a:ext cx="2569268" cy="837526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8E7721F-27FA-4487-88C8-D86C20EF470E}"/>
                </a:ext>
              </a:extLst>
            </p:cNvPr>
            <p:cNvCxnSpPr>
              <a:cxnSpLocks/>
              <a:stCxn id="13" idx="1"/>
              <a:endCxn id="17" idx="3"/>
            </p:cNvCxnSpPr>
            <p:nvPr/>
          </p:nvCxnSpPr>
          <p:spPr>
            <a:xfrm flipH="1" flipV="1">
              <a:off x="5293497" y="4291004"/>
              <a:ext cx="4142913" cy="889955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E144BD4-7B60-4855-B71B-43B22649402C}"/>
                </a:ext>
              </a:extLst>
            </p:cNvPr>
            <p:cNvCxnSpPr>
              <a:cxnSpLocks/>
              <a:stCxn id="10" idx="1"/>
              <a:endCxn id="16" idx="3"/>
            </p:cNvCxnSpPr>
            <p:nvPr/>
          </p:nvCxnSpPr>
          <p:spPr>
            <a:xfrm flipH="1" flipV="1">
              <a:off x="3896539" y="4278431"/>
              <a:ext cx="1526336" cy="882921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F4EAEF2-9CFD-4811-9538-FFA6B6C43172}"/>
                </a:ext>
              </a:extLst>
            </p:cNvPr>
            <p:cNvCxnSpPr>
              <a:cxnSpLocks/>
              <a:stCxn id="12" idx="1"/>
              <a:endCxn id="18" idx="3"/>
            </p:cNvCxnSpPr>
            <p:nvPr/>
          </p:nvCxnSpPr>
          <p:spPr>
            <a:xfrm flipH="1" flipV="1">
              <a:off x="6595185" y="4311253"/>
              <a:ext cx="1444267" cy="857133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44999A-1DB4-4F03-9F5E-7B5F59B89C2E}"/>
                </a:ext>
              </a:extLst>
            </p:cNvPr>
            <p:cNvCxnSpPr>
              <a:cxnSpLocks/>
              <a:stCxn id="11" idx="1"/>
              <a:endCxn id="19" idx="3"/>
            </p:cNvCxnSpPr>
            <p:nvPr/>
          </p:nvCxnSpPr>
          <p:spPr>
            <a:xfrm flipV="1">
              <a:off x="6737764" y="4298038"/>
              <a:ext cx="1172310" cy="850099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A4E90F-291F-4A0D-9630-04A1F621CC7B}"/>
                </a:ext>
              </a:extLst>
            </p:cNvPr>
            <p:cNvCxnSpPr>
              <a:cxnSpLocks/>
              <a:stCxn id="14" idx="1"/>
              <a:endCxn id="20" idx="3"/>
            </p:cNvCxnSpPr>
            <p:nvPr/>
          </p:nvCxnSpPr>
          <p:spPr>
            <a:xfrm flipH="1" flipV="1">
              <a:off x="9211762" y="4318287"/>
              <a:ext cx="1526336" cy="882921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75104AC-162D-4C42-B04F-C0446D814BF6}"/>
                </a:ext>
              </a:extLst>
            </p:cNvPr>
            <p:cNvCxnSpPr>
              <a:cxnSpLocks/>
              <a:stCxn id="10" idx="1"/>
              <a:endCxn id="20" idx="3"/>
            </p:cNvCxnSpPr>
            <p:nvPr/>
          </p:nvCxnSpPr>
          <p:spPr>
            <a:xfrm flipV="1">
              <a:off x="5422875" y="4318287"/>
              <a:ext cx="3788887" cy="843065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74CBBA9-4D77-4E19-AF73-F9220F1351E9}"/>
                </a:ext>
              </a:extLst>
            </p:cNvPr>
            <p:cNvCxnSpPr>
              <a:cxnSpLocks/>
              <a:stCxn id="12" idx="1"/>
              <a:endCxn id="19" idx="3"/>
            </p:cNvCxnSpPr>
            <p:nvPr/>
          </p:nvCxnSpPr>
          <p:spPr>
            <a:xfrm flipH="1" flipV="1">
              <a:off x="7910074" y="4298038"/>
              <a:ext cx="129378" cy="87034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B97418F-54D7-4139-BF40-8F68AAD4E595}"/>
                </a:ext>
              </a:extLst>
            </p:cNvPr>
            <p:cNvCxnSpPr>
              <a:cxnSpLocks/>
              <a:stCxn id="8" idx="1"/>
              <a:endCxn id="16" idx="3"/>
            </p:cNvCxnSpPr>
            <p:nvPr/>
          </p:nvCxnSpPr>
          <p:spPr>
            <a:xfrm flipV="1">
              <a:off x="2724229" y="4278431"/>
              <a:ext cx="1172310" cy="850099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A5FFB3B-CCE4-4D4D-9D51-35B2A4052D5C}"/>
                </a:ext>
              </a:extLst>
            </p:cNvPr>
            <p:cNvCxnSpPr>
              <a:cxnSpLocks/>
              <a:stCxn id="15" idx="1"/>
              <a:endCxn id="21" idx="3"/>
            </p:cNvCxnSpPr>
            <p:nvPr/>
          </p:nvCxnSpPr>
          <p:spPr>
            <a:xfrm flipV="1">
              <a:off x="2257973" y="2553655"/>
              <a:ext cx="1825698" cy="78853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203A8D3-624C-461C-9209-D9E60F1026FB}"/>
                </a:ext>
              </a:extLst>
            </p:cNvPr>
            <p:cNvCxnSpPr>
              <a:cxnSpLocks/>
              <a:stCxn id="17" idx="1"/>
              <a:endCxn id="21" idx="3"/>
            </p:cNvCxnSpPr>
            <p:nvPr/>
          </p:nvCxnSpPr>
          <p:spPr>
            <a:xfrm flipH="1" flipV="1">
              <a:off x="4083671" y="2553655"/>
              <a:ext cx="1209826" cy="735203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0CB734D-F767-4DD5-8487-C51ADE1AFAE6}"/>
                </a:ext>
              </a:extLst>
            </p:cNvPr>
            <p:cNvCxnSpPr>
              <a:cxnSpLocks/>
              <a:endCxn id="22" idx="3"/>
            </p:cNvCxnSpPr>
            <p:nvPr/>
          </p:nvCxnSpPr>
          <p:spPr>
            <a:xfrm flipV="1">
              <a:off x="4002034" y="2573904"/>
              <a:ext cx="1383325" cy="71433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47FA358-9674-49D4-8719-7CFF614FC332}"/>
                </a:ext>
              </a:extLst>
            </p:cNvPr>
            <p:cNvCxnSpPr>
              <a:cxnSpLocks/>
              <a:stCxn id="20" idx="1"/>
              <a:endCxn id="26" idx="3"/>
            </p:cNvCxnSpPr>
            <p:nvPr/>
          </p:nvCxnSpPr>
          <p:spPr>
            <a:xfrm flipH="1" flipV="1">
              <a:off x="6606473" y="2551310"/>
              <a:ext cx="2605289" cy="764831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63446B4-3030-48B2-A2CB-BEB04CDB5E40}"/>
                </a:ext>
              </a:extLst>
            </p:cNvPr>
            <p:cNvCxnSpPr>
              <a:cxnSpLocks/>
              <a:stCxn id="19" idx="1"/>
              <a:endCxn id="22" idx="3"/>
            </p:cNvCxnSpPr>
            <p:nvPr/>
          </p:nvCxnSpPr>
          <p:spPr>
            <a:xfrm flipH="1" flipV="1">
              <a:off x="5385359" y="2573904"/>
              <a:ext cx="2524715" cy="72198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38F3EB8-C8FE-43F0-985F-369B9EF2DA90}"/>
                </a:ext>
              </a:extLst>
            </p:cNvPr>
            <p:cNvCxnSpPr>
              <a:cxnSpLocks/>
              <a:stCxn id="18" idx="1"/>
              <a:endCxn id="27" idx="3"/>
            </p:cNvCxnSpPr>
            <p:nvPr/>
          </p:nvCxnSpPr>
          <p:spPr>
            <a:xfrm flipV="1">
              <a:off x="6595185" y="2571559"/>
              <a:ext cx="1312976" cy="73754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622E7B1-0242-48BB-B2AC-71152ED8F691}"/>
                </a:ext>
              </a:extLst>
            </p:cNvPr>
            <p:cNvCxnSpPr>
              <a:cxnSpLocks/>
              <a:stCxn id="17" idx="1"/>
              <a:endCxn id="26" idx="3"/>
            </p:cNvCxnSpPr>
            <p:nvPr/>
          </p:nvCxnSpPr>
          <p:spPr>
            <a:xfrm flipV="1">
              <a:off x="5293497" y="2551310"/>
              <a:ext cx="1312976" cy="73754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73CCB8-5DAF-4047-8CE7-CC47101C2201}"/>
                </a:ext>
              </a:extLst>
            </p:cNvPr>
            <p:cNvCxnSpPr>
              <a:cxnSpLocks/>
              <a:stCxn id="19" idx="1"/>
              <a:endCxn id="27" idx="3"/>
            </p:cNvCxnSpPr>
            <p:nvPr/>
          </p:nvCxnSpPr>
          <p:spPr>
            <a:xfrm flipH="1" flipV="1">
              <a:off x="7908161" y="2571559"/>
              <a:ext cx="1913" cy="724333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8006AAB-595D-49EC-91D5-6D3D1E0F1225}"/>
                </a:ext>
              </a:extLst>
            </p:cNvPr>
            <p:cNvCxnSpPr>
              <a:cxnSpLocks/>
              <a:stCxn id="21" idx="1"/>
              <a:endCxn id="23" idx="3"/>
            </p:cNvCxnSpPr>
            <p:nvPr/>
          </p:nvCxnSpPr>
          <p:spPr>
            <a:xfrm flipV="1">
              <a:off x="4083671" y="1118754"/>
              <a:ext cx="808898" cy="432755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C0526E8-CD95-4CC4-8AD8-B499CBBDD0BD}"/>
                </a:ext>
              </a:extLst>
            </p:cNvPr>
            <p:cNvCxnSpPr>
              <a:cxnSpLocks/>
              <a:stCxn id="26" idx="1"/>
              <a:endCxn id="23" idx="3"/>
            </p:cNvCxnSpPr>
            <p:nvPr/>
          </p:nvCxnSpPr>
          <p:spPr>
            <a:xfrm flipH="1" flipV="1">
              <a:off x="4892569" y="1118754"/>
              <a:ext cx="1713904" cy="43041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42F8908-2B52-4D50-95BF-2D4DEBD0A7DF}"/>
                </a:ext>
              </a:extLst>
            </p:cNvPr>
            <p:cNvCxnSpPr>
              <a:cxnSpLocks/>
              <a:stCxn id="22" idx="1"/>
              <a:endCxn id="24" idx="3"/>
            </p:cNvCxnSpPr>
            <p:nvPr/>
          </p:nvCxnSpPr>
          <p:spPr>
            <a:xfrm flipV="1">
              <a:off x="5385359" y="1139003"/>
              <a:ext cx="808898" cy="432755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6B57380-03A3-468C-8A93-4301EE604724}"/>
                </a:ext>
              </a:extLst>
            </p:cNvPr>
            <p:cNvCxnSpPr>
              <a:cxnSpLocks/>
              <a:stCxn id="27" idx="1"/>
              <a:endCxn id="25" idx="3"/>
            </p:cNvCxnSpPr>
            <p:nvPr/>
          </p:nvCxnSpPr>
          <p:spPr>
            <a:xfrm flipH="1" flipV="1">
              <a:off x="7591215" y="1151576"/>
              <a:ext cx="316946" cy="417837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A70BCDB-FFD6-46D5-98E8-8DCFA48770A9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flipH="1" flipV="1">
              <a:off x="6194257" y="1139003"/>
              <a:ext cx="1555431" cy="436982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99A3871-DBF7-415C-B35F-589220116373}"/>
                </a:ext>
              </a:extLst>
            </p:cNvPr>
            <p:cNvCxnSpPr>
              <a:cxnSpLocks/>
              <a:stCxn id="26" idx="1"/>
              <a:endCxn id="25" idx="3"/>
            </p:cNvCxnSpPr>
            <p:nvPr/>
          </p:nvCxnSpPr>
          <p:spPr>
            <a:xfrm flipV="1">
              <a:off x="6606473" y="1151576"/>
              <a:ext cx="984742" cy="39758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44221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DC157474-F9F3-4F50-B325-45A593141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0" y="-529391"/>
            <a:ext cx="50847830" cy="6384103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07C8857-D28F-4FA3-97A4-87FC57676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365171" cy="1325563"/>
          </a:xfrm>
        </p:spPr>
        <p:txBody>
          <a:bodyPr/>
          <a:lstStyle/>
          <a:p>
            <a:r>
              <a:rPr lang="en-US" dirty="0"/>
              <a:t>Computer Science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C0E4C7-9840-4857-943C-592AE4D5C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334" y="1191302"/>
            <a:ext cx="279200" cy="31785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8AB17ED-1803-4ADE-8EC0-E66CF158023F}"/>
              </a:ext>
            </a:extLst>
          </p:cNvPr>
          <p:cNvGrpSpPr/>
          <p:nvPr/>
        </p:nvGrpSpPr>
        <p:grpSpPr>
          <a:xfrm>
            <a:off x="1633817" y="368847"/>
            <a:ext cx="10558183" cy="6136560"/>
            <a:chOff x="1009676" y="116608"/>
            <a:chExt cx="10141288" cy="6287175"/>
          </a:xfrm>
        </p:grpSpPr>
        <p:sp>
          <p:nvSpPr>
            <p:cNvPr id="7" name="Flowchart: Stored Data 6">
              <a:extLst>
                <a:ext uri="{FF2B5EF4-FFF2-40B4-BE49-F238E27FC236}">
                  <a16:creationId xmlns:a16="http://schemas.microsoft.com/office/drawing/2014/main" id="{DB6D5BD7-B153-482A-8AD7-EAF579EA2B45}"/>
                </a:ext>
              </a:extLst>
            </p:cNvPr>
            <p:cNvSpPr/>
            <p:nvPr/>
          </p:nvSpPr>
          <p:spPr>
            <a:xfrm rot="5400000">
              <a:off x="821254" y="5296703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Stored Data 7">
              <a:extLst>
                <a:ext uri="{FF2B5EF4-FFF2-40B4-BE49-F238E27FC236}">
                  <a16:creationId xmlns:a16="http://schemas.microsoft.com/office/drawing/2014/main" id="{FD05A6D9-9FAA-4988-BA4E-E343298FF8E0}"/>
                </a:ext>
              </a:extLst>
            </p:cNvPr>
            <p:cNvSpPr/>
            <p:nvPr/>
          </p:nvSpPr>
          <p:spPr>
            <a:xfrm rot="5400000">
              <a:off x="2122942" y="5316952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Stored Data 8">
              <a:extLst>
                <a:ext uri="{FF2B5EF4-FFF2-40B4-BE49-F238E27FC236}">
                  <a16:creationId xmlns:a16="http://schemas.microsoft.com/office/drawing/2014/main" id="{E17D867E-7816-446B-A510-93A7EAC9746A}"/>
                </a:ext>
              </a:extLst>
            </p:cNvPr>
            <p:cNvSpPr/>
            <p:nvPr/>
          </p:nvSpPr>
          <p:spPr>
            <a:xfrm rot="5400000">
              <a:off x="3519900" y="5329525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Stored Data 9">
              <a:extLst>
                <a:ext uri="{FF2B5EF4-FFF2-40B4-BE49-F238E27FC236}">
                  <a16:creationId xmlns:a16="http://schemas.microsoft.com/office/drawing/2014/main" id="{AD67D64F-19C2-4228-BFFA-C4AEBEC1A081}"/>
                </a:ext>
              </a:extLst>
            </p:cNvPr>
            <p:cNvSpPr/>
            <p:nvPr/>
          </p:nvSpPr>
          <p:spPr>
            <a:xfrm rot="5400000">
              <a:off x="4821588" y="5349774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Stored Data 10">
              <a:extLst>
                <a:ext uri="{FF2B5EF4-FFF2-40B4-BE49-F238E27FC236}">
                  <a16:creationId xmlns:a16="http://schemas.microsoft.com/office/drawing/2014/main" id="{F257AC2A-D326-4FFD-BAE9-E6E10087DD06}"/>
                </a:ext>
              </a:extLst>
            </p:cNvPr>
            <p:cNvSpPr/>
            <p:nvPr/>
          </p:nvSpPr>
          <p:spPr>
            <a:xfrm rot="5400000">
              <a:off x="6136477" y="5336559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Stored Data 11">
              <a:extLst>
                <a:ext uri="{FF2B5EF4-FFF2-40B4-BE49-F238E27FC236}">
                  <a16:creationId xmlns:a16="http://schemas.microsoft.com/office/drawing/2014/main" id="{83EE8427-8E71-4B25-8E9B-8CA47DD5419C}"/>
                </a:ext>
              </a:extLst>
            </p:cNvPr>
            <p:cNvSpPr/>
            <p:nvPr/>
          </p:nvSpPr>
          <p:spPr>
            <a:xfrm rot="5400000">
              <a:off x="7438165" y="5356808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Stored Data 12">
              <a:extLst>
                <a:ext uri="{FF2B5EF4-FFF2-40B4-BE49-F238E27FC236}">
                  <a16:creationId xmlns:a16="http://schemas.microsoft.com/office/drawing/2014/main" id="{9F66BDD7-4FB6-474B-8B8D-8A094375BB37}"/>
                </a:ext>
              </a:extLst>
            </p:cNvPr>
            <p:cNvSpPr/>
            <p:nvPr/>
          </p:nvSpPr>
          <p:spPr>
            <a:xfrm rot="5400000">
              <a:off x="8835123" y="5369381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Stored Data 13">
              <a:extLst>
                <a:ext uri="{FF2B5EF4-FFF2-40B4-BE49-F238E27FC236}">
                  <a16:creationId xmlns:a16="http://schemas.microsoft.com/office/drawing/2014/main" id="{0C7F33CC-7501-4BEB-8B33-6719CBEB83D4}"/>
                </a:ext>
              </a:extLst>
            </p:cNvPr>
            <p:cNvSpPr/>
            <p:nvPr/>
          </p:nvSpPr>
          <p:spPr>
            <a:xfrm rot="5400000">
              <a:off x="10136811" y="5389630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Stored Data 14">
              <a:extLst>
                <a:ext uri="{FF2B5EF4-FFF2-40B4-BE49-F238E27FC236}">
                  <a16:creationId xmlns:a16="http://schemas.microsoft.com/office/drawing/2014/main" id="{742A7709-0E28-42B3-A892-DCBC46A3CDC7}"/>
                </a:ext>
              </a:extLst>
            </p:cNvPr>
            <p:cNvSpPr/>
            <p:nvPr/>
          </p:nvSpPr>
          <p:spPr>
            <a:xfrm rot="5400000">
              <a:off x="1656686" y="3530607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Stored Data 15">
              <a:extLst>
                <a:ext uri="{FF2B5EF4-FFF2-40B4-BE49-F238E27FC236}">
                  <a16:creationId xmlns:a16="http://schemas.microsoft.com/office/drawing/2014/main" id="{2CC00071-EBE0-4376-B348-41E33A76BBD4}"/>
                </a:ext>
              </a:extLst>
            </p:cNvPr>
            <p:cNvSpPr/>
            <p:nvPr/>
          </p:nvSpPr>
          <p:spPr>
            <a:xfrm rot="5400000">
              <a:off x="3295252" y="3464707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Stored Data 16">
              <a:extLst>
                <a:ext uri="{FF2B5EF4-FFF2-40B4-BE49-F238E27FC236}">
                  <a16:creationId xmlns:a16="http://schemas.microsoft.com/office/drawing/2014/main" id="{79ACC89E-B5AB-418D-B0DC-A1817C82E9EE}"/>
                </a:ext>
              </a:extLst>
            </p:cNvPr>
            <p:cNvSpPr/>
            <p:nvPr/>
          </p:nvSpPr>
          <p:spPr>
            <a:xfrm rot="5400000">
              <a:off x="4692210" y="3477280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Stored Data 17">
              <a:extLst>
                <a:ext uri="{FF2B5EF4-FFF2-40B4-BE49-F238E27FC236}">
                  <a16:creationId xmlns:a16="http://schemas.microsoft.com/office/drawing/2014/main" id="{A9E7E006-A74D-413C-8594-49C0FB57D22E}"/>
                </a:ext>
              </a:extLst>
            </p:cNvPr>
            <p:cNvSpPr/>
            <p:nvPr/>
          </p:nvSpPr>
          <p:spPr>
            <a:xfrm rot="5400000">
              <a:off x="5993898" y="3497529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Stored Data 18">
              <a:extLst>
                <a:ext uri="{FF2B5EF4-FFF2-40B4-BE49-F238E27FC236}">
                  <a16:creationId xmlns:a16="http://schemas.microsoft.com/office/drawing/2014/main" id="{88029779-38D8-4563-A135-7D7BB2543DEB}"/>
                </a:ext>
              </a:extLst>
            </p:cNvPr>
            <p:cNvSpPr/>
            <p:nvPr/>
          </p:nvSpPr>
          <p:spPr>
            <a:xfrm rot="5400000">
              <a:off x="7308787" y="3484314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Stored Data 19">
              <a:extLst>
                <a:ext uri="{FF2B5EF4-FFF2-40B4-BE49-F238E27FC236}">
                  <a16:creationId xmlns:a16="http://schemas.microsoft.com/office/drawing/2014/main" id="{4DB92526-E84E-4DE7-941F-05FFEDF2984C}"/>
                </a:ext>
              </a:extLst>
            </p:cNvPr>
            <p:cNvSpPr/>
            <p:nvPr/>
          </p:nvSpPr>
          <p:spPr>
            <a:xfrm rot="5400000">
              <a:off x="8610475" y="3504563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Stored Data 20">
              <a:extLst>
                <a:ext uri="{FF2B5EF4-FFF2-40B4-BE49-F238E27FC236}">
                  <a16:creationId xmlns:a16="http://schemas.microsoft.com/office/drawing/2014/main" id="{EE3FFF74-A27E-4233-8A87-3BE70F751909}"/>
                </a:ext>
              </a:extLst>
            </p:cNvPr>
            <p:cNvSpPr/>
            <p:nvPr/>
          </p:nvSpPr>
          <p:spPr>
            <a:xfrm rot="5400000">
              <a:off x="3482384" y="1739931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Stored Data 21">
              <a:extLst>
                <a:ext uri="{FF2B5EF4-FFF2-40B4-BE49-F238E27FC236}">
                  <a16:creationId xmlns:a16="http://schemas.microsoft.com/office/drawing/2014/main" id="{1420CD15-8D00-4FF1-85B7-7B8D77505681}"/>
                </a:ext>
              </a:extLst>
            </p:cNvPr>
            <p:cNvSpPr/>
            <p:nvPr/>
          </p:nvSpPr>
          <p:spPr>
            <a:xfrm rot="5400000">
              <a:off x="4784072" y="1760180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Stored Data 22">
              <a:extLst>
                <a:ext uri="{FF2B5EF4-FFF2-40B4-BE49-F238E27FC236}">
                  <a16:creationId xmlns:a16="http://schemas.microsoft.com/office/drawing/2014/main" id="{3315C485-B4C7-4514-9DE8-5A6773EFAEBB}"/>
                </a:ext>
              </a:extLst>
            </p:cNvPr>
            <p:cNvSpPr/>
            <p:nvPr/>
          </p:nvSpPr>
          <p:spPr>
            <a:xfrm rot="5400000">
              <a:off x="4291282" y="305030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Stored Data 23">
              <a:extLst>
                <a:ext uri="{FF2B5EF4-FFF2-40B4-BE49-F238E27FC236}">
                  <a16:creationId xmlns:a16="http://schemas.microsoft.com/office/drawing/2014/main" id="{158540AA-9292-46B7-88DD-CBA02A7427D7}"/>
                </a:ext>
              </a:extLst>
            </p:cNvPr>
            <p:cNvSpPr/>
            <p:nvPr/>
          </p:nvSpPr>
          <p:spPr>
            <a:xfrm rot="5400000">
              <a:off x="5592970" y="325279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Stored Data 24">
              <a:extLst>
                <a:ext uri="{FF2B5EF4-FFF2-40B4-BE49-F238E27FC236}">
                  <a16:creationId xmlns:a16="http://schemas.microsoft.com/office/drawing/2014/main" id="{A4470F3A-EEE4-4FDD-9C83-CDDD268998EF}"/>
                </a:ext>
              </a:extLst>
            </p:cNvPr>
            <p:cNvSpPr/>
            <p:nvPr/>
          </p:nvSpPr>
          <p:spPr>
            <a:xfrm rot="5400000">
              <a:off x="6989928" y="337852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Stored Data 25">
              <a:extLst>
                <a:ext uri="{FF2B5EF4-FFF2-40B4-BE49-F238E27FC236}">
                  <a16:creationId xmlns:a16="http://schemas.microsoft.com/office/drawing/2014/main" id="{453497B5-A3EA-41A6-B1D4-916FE625299B}"/>
                </a:ext>
              </a:extLst>
            </p:cNvPr>
            <p:cNvSpPr/>
            <p:nvPr/>
          </p:nvSpPr>
          <p:spPr>
            <a:xfrm rot="5400000">
              <a:off x="6005186" y="1737586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Stored Data 26">
              <a:extLst>
                <a:ext uri="{FF2B5EF4-FFF2-40B4-BE49-F238E27FC236}">
                  <a16:creationId xmlns:a16="http://schemas.microsoft.com/office/drawing/2014/main" id="{1FE494C0-9615-4CDE-86B5-73CF886C5D09}"/>
                </a:ext>
              </a:extLst>
            </p:cNvPr>
            <p:cNvSpPr/>
            <p:nvPr/>
          </p:nvSpPr>
          <p:spPr>
            <a:xfrm rot="5400000">
              <a:off x="7306874" y="1757835"/>
              <a:ext cx="1202575" cy="825731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8332074-70E9-4C80-9F64-255950DA993E}"/>
                </a:ext>
              </a:extLst>
            </p:cNvPr>
            <p:cNvCxnSpPr>
              <a:stCxn id="7" idx="1"/>
              <a:endCxn id="15" idx="3"/>
            </p:cNvCxnSpPr>
            <p:nvPr/>
          </p:nvCxnSpPr>
          <p:spPr>
            <a:xfrm flipV="1">
              <a:off x="1422541" y="4344331"/>
              <a:ext cx="835432" cy="76395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9D4D1D6-6180-4690-8784-0E730BB780CD}"/>
                </a:ext>
              </a:extLst>
            </p:cNvPr>
            <p:cNvCxnSpPr>
              <a:cxnSpLocks/>
              <a:stCxn id="9" idx="1"/>
              <a:endCxn id="15" idx="3"/>
            </p:cNvCxnSpPr>
            <p:nvPr/>
          </p:nvCxnSpPr>
          <p:spPr>
            <a:xfrm flipH="1" flipV="1">
              <a:off x="2257973" y="4344331"/>
              <a:ext cx="1863214" cy="796772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5A3B25C-C4F7-4F30-AD3D-4382A8936F9C}"/>
                </a:ext>
              </a:extLst>
            </p:cNvPr>
            <p:cNvCxnSpPr>
              <a:cxnSpLocks/>
              <a:stCxn id="8" idx="1"/>
              <a:endCxn id="17" idx="3"/>
            </p:cNvCxnSpPr>
            <p:nvPr/>
          </p:nvCxnSpPr>
          <p:spPr>
            <a:xfrm flipV="1">
              <a:off x="2724229" y="4291004"/>
              <a:ext cx="2569268" cy="837526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8E7721F-27FA-4487-88C8-D86C20EF470E}"/>
                </a:ext>
              </a:extLst>
            </p:cNvPr>
            <p:cNvCxnSpPr>
              <a:cxnSpLocks/>
              <a:stCxn id="13" idx="1"/>
              <a:endCxn id="17" idx="3"/>
            </p:cNvCxnSpPr>
            <p:nvPr/>
          </p:nvCxnSpPr>
          <p:spPr>
            <a:xfrm flipH="1" flipV="1">
              <a:off x="5293497" y="4291004"/>
              <a:ext cx="4142913" cy="889955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E144BD4-7B60-4855-B71B-43B22649402C}"/>
                </a:ext>
              </a:extLst>
            </p:cNvPr>
            <p:cNvCxnSpPr>
              <a:cxnSpLocks/>
              <a:stCxn id="10" idx="1"/>
              <a:endCxn id="16" idx="3"/>
            </p:cNvCxnSpPr>
            <p:nvPr/>
          </p:nvCxnSpPr>
          <p:spPr>
            <a:xfrm flipH="1" flipV="1">
              <a:off x="3896539" y="4278431"/>
              <a:ext cx="1526336" cy="882921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F4EAEF2-9CFD-4811-9538-FFA6B6C43172}"/>
                </a:ext>
              </a:extLst>
            </p:cNvPr>
            <p:cNvCxnSpPr>
              <a:cxnSpLocks/>
              <a:stCxn id="12" idx="1"/>
              <a:endCxn id="18" idx="3"/>
            </p:cNvCxnSpPr>
            <p:nvPr/>
          </p:nvCxnSpPr>
          <p:spPr>
            <a:xfrm flipH="1" flipV="1">
              <a:off x="6595185" y="4311253"/>
              <a:ext cx="1444267" cy="857133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44999A-1DB4-4F03-9F5E-7B5F59B89C2E}"/>
                </a:ext>
              </a:extLst>
            </p:cNvPr>
            <p:cNvCxnSpPr>
              <a:cxnSpLocks/>
              <a:stCxn id="11" idx="1"/>
              <a:endCxn id="19" idx="3"/>
            </p:cNvCxnSpPr>
            <p:nvPr/>
          </p:nvCxnSpPr>
          <p:spPr>
            <a:xfrm flipV="1">
              <a:off x="6737764" y="4298038"/>
              <a:ext cx="1172310" cy="850099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A4E90F-291F-4A0D-9630-04A1F621CC7B}"/>
                </a:ext>
              </a:extLst>
            </p:cNvPr>
            <p:cNvCxnSpPr>
              <a:cxnSpLocks/>
              <a:stCxn id="14" idx="1"/>
              <a:endCxn id="20" idx="3"/>
            </p:cNvCxnSpPr>
            <p:nvPr/>
          </p:nvCxnSpPr>
          <p:spPr>
            <a:xfrm flipH="1" flipV="1">
              <a:off x="9211762" y="4318287"/>
              <a:ext cx="1526336" cy="882921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75104AC-162D-4C42-B04F-C0446D814BF6}"/>
                </a:ext>
              </a:extLst>
            </p:cNvPr>
            <p:cNvCxnSpPr>
              <a:cxnSpLocks/>
              <a:stCxn id="10" idx="1"/>
              <a:endCxn id="20" idx="3"/>
            </p:cNvCxnSpPr>
            <p:nvPr/>
          </p:nvCxnSpPr>
          <p:spPr>
            <a:xfrm flipV="1">
              <a:off x="5422875" y="4318287"/>
              <a:ext cx="3788887" cy="843065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74CBBA9-4D77-4E19-AF73-F9220F1351E9}"/>
                </a:ext>
              </a:extLst>
            </p:cNvPr>
            <p:cNvCxnSpPr>
              <a:cxnSpLocks/>
              <a:stCxn id="12" idx="1"/>
              <a:endCxn id="19" idx="3"/>
            </p:cNvCxnSpPr>
            <p:nvPr/>
          </p:nvCxnSpPr>
          <p:spPr>
            <a:xfrm flipH="1" flipV="1">
              <a:off x="7910074" y="4298038"/>
              <a:ext cx="129378" cy="87034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B97418F-54D7-4139-BF40-8F68AAD4E595}"/>
                </a:ext>
              </a:extLst>
            </p:cNvPr>
            <p:cNvCxnSpPr>
              <a:cxnSpLocks/>
              <a:stCxn id="8" idx="1"/>
              <a:endCxn id="16" idx="3"/>
            </p:cNvCxnSpPr>
            <p:nvPr/>
          </p:nvCxnSpPr>
          <p:spPr>
            <a:xfrm flipV="1">
              <a:off x="2724229" y="4278431"/>
              <a:ext cx="1172310" cy="850099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A5FFB3B-CCE4-4D4D-9D51-35B2A4052D5C}"/>
                </a:ext>
              </a:extLst>
            </p:cNvPr>
            <p:cNvCxnSpPr>
              <a:cxnSpLocks/>
              <a:stCxn id="15" idx="1"/>
              <a:endCxn id="21" idx="3"/>
            </p:cNvCxnSpPr>
            <p:nvPr/>
          </p:nvCxnSpPr>
          <p:spPr>
            <a:xfrm flipV="1">
              <a:off x="2257973" y="2553655"/>
              <a:ext cx="1825698" cy="78853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203A8D3-624C-461C-9209-D9E60F1026FB}"/>
                </a:ext>
              </a:extLst>
            </p:cNvPr>
            <p:cNvCxnSpPr>
              <a:cxnSpLocks/>
              <a:stCxn id="17" idx="1"/>
              <a:endCxn id="21" idx="3"/>
            </p:cNvCxnSpPr>
            <p:nvPr/>
          </p:nvCxnSpPr>
          <p:spPr>
            <a:xfrm flipH="1" flipV="1">
              <a:off x="4083671" y="2553655"/>
              <a:ext cx="1209826" cy="735203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0CB734D-F767-4DD5-8487-C51ADE1AFAE6}"/>
                </a:ext>
              </a:extLst>
            </p:cNvPr>
            <p:cNvCxnSpPr>
              <a:cxnSpLocks/>
              <a:endCxn id="22" idx="3"/>
            </p:cNvCxnSpPr>
            <p:nvPr/>
          </p:nvCxnSpPr>
          <p:spPr>
            <a:xfrm flipV="1">
              <a:off x="4002034" y="2573904"/>
              <a:ext cx="1383325" cy="71433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47FA358-9674-49D4-8719-7CFF614FC332}"/>
                </a:ext>
              </a:extLst>
            </p:cNvPr>
            <p:cNvCxnSpPr>
              <a:cxnSpLocks/>
              <a:stCxn id="20" idx="1"/>
              <a:endCxn id="26" idx="3"/>
            </p:cNvCxnSpPr>
            <p:nvPr/>
          </p:nvCxnSpPr>
          <p:spPr>
            <a:xfrm flipH="1" flipV="1">
              <a:off x="6606473" y="2551310"/>
              <a:ext cx="2605289" cy="764831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63446B4-3030-48B2-A2CB-BEB04CDB5E40}"/>
                </a:ext>
              </a:extLst>
            </p:cNvPr>
            <p:cNvCxnSpPr>
              <a:cxnSpLocks/>
              <a:stCxn id="19" idx="1"/>
              <a:endCxn id="22" idx="3"/>
            </p:cNvCxnSpPr>
            <p:nvPr/>
          </p:nvCxnSpPr>
          <p:spPr>
            <a:xfrm flipH="1" flipV="1">
              <a:off x="5385359" y="2573904"/>
              <a:ext cx="2524715" cy="72198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38F3EB8-C8FE-43F0-985F-369B9EF2DA90}"/>
                </a:ext>
              </a:extLst>
            </p:cNvPr>
            <p:cNvCxnSpPr>
              <a:cxnSpLocks/>
              <a:stCxn id="18" idx="1"/>
              <a:endCxn id="27" idx="3"/>
            </p:cNvCxnSpPr>
            <p:nvPr/>
          </p:nvCxnSpPr>
          <p:spPr>
            <a:xfrm flipV="1">
              <a:off x="6595185" y="2571559"/>
              <a:ext cx="1312976" cy="73754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622E7B1-0242-48BB-B2AC-71152ED8F691}"/>
                </a:ext>
              </a:extLst>
            </p:cNvPr>
            <p:cNvCxnSpPr>
              <a:cxnSpLocks/>
              <a:stCxn id="17" idx="1"/>
              <a:endCxn id="26" idx="3"/>
            </p:cNvCxnSpPr>
            <p:nvPr/>
          </p:nvCxnSpPr>
          <p:spPr>
            <a:xfrm flipV="1">
              <a:off x="5293497" y="2551310"/>
              <a:ext cx="1312976" cy="73754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73CCB8-5DAF-4047-8CE7-CC47101C2201}"/>
                </a:ext>
              </a:extLst>
            </p:cNvPr>
            <p:cNvCxnSpPr>
              <a:cxnSpLocks/>
              <a:stCxn id="19" idx="1"/>
              <a:endCxn id="27" idx="3"/>
            </p:cNvCxnSpPr>
            <p:nvPr/>
          </p:nvCxnSpPr>
          <p:spPr>
            <a:xfrm flipH="1" flipV="1">
              <a:off x="7908161" y="2571559"/>
              <a:ext cx="1913" cy="724333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8006AAB-595D-49EC-91D5-6D3D1E0F1225}"/>
                </a:ext>
              </a:extLst>
            </p:cNvPr>
            <p:cNvCxnSpPr>
              <a:cxnSpLocks/>
              <a:stCxn id="21" idx="1"/>
              <a:endCxn id="23" idx="3"/>
            </p:cNvCxnSpPr>
            <p:nvPr/>
          </p:nvCxnSpPr>
          <p:spPr>
            <a:xfrm flipV="1">
              <a:off x="4083671" y="1118754"/>
              <a:ext cx="808898" cy="432755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C0526E8-CD95-4CC4-8AD8-B499CBBDD0BD}"/>
                </a:ext>
              </a:extLst>
            </p:cNvPr>
            <p:cNvCxnSpPr>
              <a:cxnSpLocks/>
              <a:stCxn id="26" idx="1"/>
              <a:endCxn id="23" idx="3"/>
            </p:cNvCxnSpPr>
            <p:nvPr/>
          </p:nvCxnSpPr>
          <p:spPr>
            <a:xfrm flipH="1" flipV="1">
              <a:off x="4892569" y="1118754"/>
              <a:ext cx="1713904" cy="43041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42F8908-2B52-4D50-95BF-2D4DEBD0A7DF}"/>
                </a:ext>
              </a:extLst>
            </p:cNvPr>
            <p:cNvCxnSpPr>
              <a:cxnSpLocks/>
              <a:stCxn id="22" idx="1"/>
              <a:endCxn id="24" idx="3"/>
            </p:cNvCxnSpPr>
            <p:nvPr/>
          </p:nvCxnSpPr>
          <p:spPr>
            <a:xfrm flipV="1">
              <a:off x="5385359" y="1139003"/>
              <a:ext cx="808898" cy="432755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6B57380-03A3-468C-8A93-4301EE604724}"/>
                </a:ext>
              </a:extLst>
            </p:cNvPr>
            <p:cNvCxnSpPr>
              <a:cxnSpLocks/>
              <a:stCxn id="27" idx="1"/>
              <a:endCxn id="25" idx="3"/>
            </p:cNvCxnSpPr>
            <p:nvPr/>
          </p:nvCxnSpPr>
          <p:spPr>
            <a:xfrm flipH="1" flipV="1">
              <a:off x="7591215" y="1151576"/>
              <a:ext cx="316946" cy="417837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A70BCDB-FFD6-46D5-98E8-8DCFA48770A9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flipH="1" flipV="1">
              <a:off x="6194257" y="1139003"/>
              <a:ext cx="1555431" cy="436982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99A3871-DBF7-415C-B35F-589220116373}"/>
                </a:ext>
              </a:extLst>
            </p:cNvPr>
            <p:cNvCxnSpPr>
              <a:cxnSpLocks/>
              <a:stCxn id="26" idx="1"/>
              <a:endCxn id="25" idx="3"/>
            </p:cNvCxnSpPr>
            <p:nvPr/>
          </p:nvCxnSpPr>
          <p:spPr>
            <a:xfrm flipV="1">
              <a:off x="6606473" y="1151576"/>
              <a:ext cx="984742" cy="39758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33645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40291605-6ACC-4C45-A0F9-7E8D6D6D3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9473" y="-2419590"/>
            <a:ext cx="70545394" cy="7226220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C157474-F9F3-4F50-B325-45A593141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223" y="688696"/>
            <a:ext cx="4365171" cy="548060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07C8857-D28F-4FA3-97A4-87FC57676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365171" cy="1325563"/>
          </a:xfrm>
        </p:spPr>
        <p:txBody>
          <a:bodyPr/>
          <a:lstStyle/>
          <a:p>
            <a:r>
              <a:rPr lang="en-US" dirty="0"/>
              <a:t>Computer Science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DAB852-796F-4FD2-8758-6C65584DF3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536" y="833896"/>
            <a:ext cx="5190207" cy="519020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66144D2-7326-4BD1-B687-7FBD840625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228" y="1457793"/>
            <a:ext cx="7318903" cy="443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770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40291605-6ACC-4C45-A0F9-7E8D6D6D3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50" y="49076"/>
            <a:ext cx="6512394" cy="667088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07C8857-D28F-4FA3-97A4-87FC57676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365171" cy="1325563"/>
          </a:xfrm>
        </p:spPr>
        <p:txBody>
          <a:bodyPr/>
          <a:lstStyle/>
          <a:p>
            <a:r>
              <a:rPr lang="en-US" dirty="0"/>
              <a:t>Computer Science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266144D2-7326-4BD1-B687-7FBD84062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055" y="1902825"/>
            <a:ext cx="75473" cy="4571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1C6C3E1-AFDD-423E-A404-B16A4BE5BAB7}"/>
              </a:ext>
            </a:extLst>
          </p:cNvPr>
          <p:cNvGrpSpPr/>
          <p:nvPr/>
        </p:nvGrpSpPr>
        <p:grpSpPr>
          <a:xfrm>
            <a:off x="5550528" y="1141548"/>
            <a:ext cx="6100816" cy="4984686"/>
            <a:chOff x="-33026883" y="-17944698"/>
            <a:chExt cx="74816506" cy="4297877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F9524B8-EC94-4B10-9D5F-28C6F5EB98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4228077" y="1212877"/>
              <a:ext cx="1867924" cy="543222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69DE063-5980-46A1-A0FB-3EB15B4CE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1417" y="2416628"/>
              <a:ext cx="159898" cy="15989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FBF2842-C5EC-47AA-B086-C4AE43FF23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-3116813" y="1394546"/>
              <a:ext cx="1867924" cy="543222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32DE0F2-CED4-4311-B7D0-317F18B49A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15082956" y="1739709"/>
              <a:ext cx="1867924" cy="543222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2DBBF13-15C7-4B37-B0A0-3DB9C91277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10324076" y="-8214417"/>
              <a:ext cx="1867924" cy="543222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D8963BF-CB68-4091-9D6B-1293CB22EA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-687219" y="-7897692"/>
              <a:ext cx="1867924" cy="543222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2FD3C59-C10B-4B55-BC17-B95992A031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-7216969" y="-4219352"/>
              <a:ext cx="1867924" cy="5432229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C278AD2-1BAA-4BC3-99A6-673231A160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19467447" y="-6935467"/>
              <a:ext cx="1867924" cy="5432229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3FF75FD-EDBA-4FDC-8E05-4E870B823F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8456152" y="8424849"/>
              <a:ext cx="1867924" cy="543222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3C89AFF-EE34-4766-9085-412E4A8299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-1248889" y="10550428"/>
              <a:ext cx="1867924" cy="5432229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F3D80E7-F18C-4D6A-8BA3-093AB66524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-8940514" y="6928005"/>
              <a:ext cx="1867924" cy="5432229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E8F4361-699D-424F-BF9F-A1453FBCF5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-13656578" y="-9651582"/>
              <a:ext cx="1867924" cy="5432229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8B08B37-8F34-4FB5-B4F8-263C28EA94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-18071848" y="731764"/>
              <a:ext cx="1867924" cy="5432229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20D5D4F-E011-4BF9-8B56-03E0E108F7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-23502100" y="9644119"/>
              <a:ext cx="1867924" cy="5432229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24E6B7E-38D6-4AB5-961C-A7BC737F7D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-21315803" y="-11035015"/>
              <a:ext cx="1867924" cy="5432229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38DF718-FA8C-461A-B163-951D2ABC1E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3722737" y="-15647120"/>
              <a:ext cx="1867924" cy="543222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6D66114-9FCC-492D-B8C4-5F5B0D458D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17684222" y="-16467244"/>
              <a:ext cx="1867924" cy="5432229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79C0E93-D9D0-4990-8637-4C74316808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28761277" y="-11454086"/>
              <a:ext cx="1867924" cy="543222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0217946-8131-4E66-83AB-9B08833E91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26083516" y="2416628"/>
              <a:ext cx="1867924" cy="543222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CB1F1F6-003B-44AA-AC76-D4BFC2547B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27200726" y="16333154"/>
              <a:ext cx="1867924" cy="5432229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1FB574F-904B-4815-942C-ECAB2AF3A8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38667421" y="1739709"/>
              <a:ext cx="1867924" cy="5432229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E8E7EC4-8C9A-4E80-B385-391A6C635C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-29567674" y="17485036"/>
              <a:ext cx="1867924" cy="5432229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61D3FB16-DC7B-4D5B-ADBD-A6D80097DB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-33026883" y="3447878"/>
              <a:ext cx="1867924" cy="5432229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E89E0E8-88A3-4D1A-8E3C-5261000DA1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-30788727" y="-6835540"/>
              <a:ext cx="1867924" cy="5432229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4837EE6-5AFD-4C60-A669-DE72104FA9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-26786222" y="-17944698"/>
              <a:ext cx="1867924" cy="5432229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62D5249F-CD77-4725-9D88-BCF0D51AAC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-13110327" y="19601850"/>
              <a:ext cx="1867924" cy="5432229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13B620C-C356-4483-9731-714742AC1B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50"/>
            <a:stretch/>
          </p:blipFill>
          <p:spPr>
            <a:xfrm>
              <a:off x="13975490" y="10900925"/>
              <a:ext cx="2041428" cy="5432229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15CE0C7-07ED-4CFE-9736-3640C6F0A2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50"/>
            <a:stretch/>
          </p:blipFill>
          <p:spPr>
            <a:xfrm>
              <a:off x="3669943" y="9181676"/>
              <a:ext cx="2041428" cy="5432229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FFB91B55-0235-4F53-A0D2-3B65B9DD66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50"/>
            <a:stretch/>
          </p:blipFill>
          <p:spPr>
            <a:xfrm>
              <a:off x="-12370754" y="-976406"/>
              <a:ext cx="2041428" cy="5432229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9BCD9854-ADFB-434B-B41C-66FB0B779E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50"/>
            <a:stretch/>
          </p:blipFill>
          <p:spPr>
            <a:xfrm>
              <a:off x="5477374" y="-6385328"/>
              <a:ext cx="2041428" cy="5432229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66D1E131-37C1-4946-BBB2-1F927D69B5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50"/>
            <a:stretch/>
          </p:blipFill>
          <p:spPr>
            <a:xfrm>
              <a:off x="12689600" y="-15493603"/>
              <a:ext cx="2041428" cy="5432229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A79EA44-80DE-4FAD-980D-8E41E7A96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50"/>
            <a:stretch/>
          </p:blipFill>
          <p:spPr>
            <a:xfrm>
              <a:off x="9428102" y="-15599017"/>
              <a:ext cx="2041428" cy="5432229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F7BD919-0068-4AEA-8686-DAED61AE22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50"/>
            <a:stretch/>
          </p:blipFill>
          <p:spPr>
            <a:xfrm>
              <a:off x="-2773717" y="-13646646"/>
              <a:ext cx="2041428" cy="5432229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FD7CF48-52DF-4992-907C-9F5BD9850C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50"/>
            <a:stretch/>
          </p:blipFill>
          <p:spPr>
            <a:xfrm>
              <a:off x="-8301900" y="-10930532"/>
              <a:ext cx="2041428" cy="5432229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976C7DD-CC10-40C8-AFFA-8CD9421C22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50"/>
            <a:stretch/>
          </p:blipFill>
          <p:spPr>
            <a:xfrm>
              <a:off x="-12139341" y="-16362761"/>
              <a:ext cx="2041428" cy="5432229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A974822-2623-44B1-BDE8-ABB4248CFB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50"/>
            <a:stretch/>
          </p:blipFill>
          <p:spPr>
            <a:xfrm>
              <a:off x="-17893722" y="-16886315"/>
              <a:ext cx="2041428" cy="5432229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1ADABB6-ADBA-4101-86F4-948408DDEC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50"/>
            <a:stretch/>
          </p:blipFill>
          <p:spPr>
            <a:xfrm>
              <a:off x="-24291780" y="-2782188"/>
              <a:ext cx="2041428" cy="5432229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0E4D17E9-C51F-463C-92F0-9A772F512D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50"/>
            <a:stretch/>
          </p:blipFill>
          <p:spPr>
            <a:xfrm>
              <a:off x="-16650916" y="10464045"/>
              <a:ext cx="2041428" cy="5432229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690BCFD4-E816-4D51-8F7F-5076DB6588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50"/>
            <a:stretch/>
          </p:blipFill>
          <p:spPr>
            <a:xfrm>
              <a:off x="-4815145" y="18936694"/>
              <a:ext cx="2041428" cy="5432229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D0058BD-5257-48EE-BBFD-5AFA06816F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50"/>
            <a:stretch/>
          </p:blipFill>
          <p:spPr>
            <a:xfrm>
              <a:off x="7259981" y="17638538"/>
              <a:ext cx="2041428" cy="5432229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890D1AC7-6257-4C43-9B3D-F3BA68538B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50"/>
            <a:stretch/>
          </p:blipFill>
          <p:spPr>
            <a:xfrm>
              <a:off x="21225039" y="14169621"/>
              <a:ext cx="2041428" cy="5432229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F7EF22EA-39A1-405C-9F05-EDDCBE1E8F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50"/>
            <a:stretch/>
          </p:blipFill>
          <p:spPr>
            <a:xfrm>
              <a:off x="20785352" y="4455823"/>
              <a:ext cx="2041428" cy="5432229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C7A4ADA9-D5B7-4AC2-8303-0B1C9351BF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50"/>
            <a:stretch/>
          </p:blipFill>
          <p:spPr>
            <a:xfrm>
              <a:off x="33326832" y="-3692521"/>
              <a:ext cx="2041428" cy="5432229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ADF9DE17-11A7-4BCA-B271-A4E7EE0517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50"/>
            <a:stretch/>
          </p:blipFill>
          <p:spPr>
            <a:xfrm>
              <a:off x="39748195" y="-12267769"/>
              <a:ext cx="2041428" cy="5432229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695CBB3-AD15-44C5-973C-55D60FFD8B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50"/>
            <a:stretch/>
          </p:blipFill>
          <p:spPr>
            <a:xfrm>
              <a:off x="37476689" y="11730767"/>
              <a:ext cx="2041428" cy="5432229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6BCC3884-A250-4D39-8C42-2BD0CA641D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50"/>
            <a:stretch/>
          </p:blipFill>
          <p:spPr>
            <a:xfrm>
              <a:off x="29917988" y="6545319"/>
              <a:ext cx="2041428" cy="54322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64009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1F73-5228-422B-B59B-D049B010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971" y="-171904"/>
            <a:ext cx="10515600" cy="1325563"/>
          </a:xfrm>
        </p:spPr>
        <p:txBody>
          <a:bodyPr/>
          <a:lstStyle/>
          <a:p>
            <a:r>
              <a:rPr lang="en-US" dirty="0"/>
              <a:t>Levels of description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6CDB1-64DF-4B3F-BBF1-FE8CEB5A3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971" y="5082268"/>
            <a:ext cx="11840029" cy="124414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Low level: </a:t>
            </a:r>
            <a:r>
              <a:rPr lang="en-US" dirty="0"/>
              <a:t>Full formal description of NAND / NAND++ code / states of Turing machine…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9D74EB-18A1-45E1-8080-8E3FC728252E}"/>
              </a:ext>
            </a:extLst>
          </p:cNvPr>
          <p:cNvSpPr txBox="1">
            <a:spLocks/>
          </p:cNvSpPr>
          <p:nvPr/>
        </p:nvSpPr>
        <p:spPr>
          <a:xfrm>
            <a:off x="351970" y="3166155"/>
            <a:ext cx="11840029" cy="1244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C00000"/>
                </a:solidFill>
              </a:rPr>
              <a:t>Intermediate / “implementation” level: </a:t>
            </a:r>
            <a:r>
              <a:rPr lang="en-US" dirty="0"/>
              <a:t> Describe in “pseudocode” how the program operates. Appeal to syntactic sugar and other known transformations.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1AF412-7050-46AE-B93F-F16D3E9AFC59}"/>
              </a:ext>
            </a:extLst>
          </p:cNvPr>
          <p:cNvSpPr txBox="1">
            <a:spLocks/>
          </p:cNvSpPr>
          <p:nvPr/>
        </p:nvSpPr>
        <p:spPr>
          <a:xfrm>
            <a:off x="351971" y="1419224"/>
            <a:ext cx="11840029" cy="1244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C00000"/>
                </a:solidFill>
              </a:rPr>
              <a:t>High level: </a:t>
            </a:r>
            <a:r>
              <a:rPr lang="en-US" dirty="0"/>
              <a:t> Describe algorithmic idea using high level data structures, objects, making no reference to particular computational model such as NAND++/Python/</a:t>
            </a:r>
            <a:r>
              <a:rPr lang="en-US" dirty="0" err="1"/>
              <a:t>etc</a:t>
            </a:r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410077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1F73-5228-422B-B59B-D049B010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971" y="-171904"/>
            <a:ext cx="10515600" cy="1325563"/>
          </a:xfrm>
        </p:spPr>
        <p:txBody>
          <a:bodyPr/>
          <a:lstStyle/>
          <a:p>
            <a:r>
              <a:rPr lang="en-US" dirty="0"/>
              <a:t>Levels of description of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6CDB1-64DF-4B3F-BBF1-FE8CEB5A3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971" y="5082268"/>
            <a:ext cx="11840029" cy="124414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Low level: </a:t>
            </a:r>
            <a:r>
              <a:rPr lang="en-US" dirty="0"/>
              <a:t>Full description how an object is represented as a sequence of bits.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9D74EB-18A1-45E1-8080-8E3FC728252E}"/>
              </a:ext>
            </a:extLst>
          </p:cNvPr>
          <p:cNvSpPr txBox="1">
            <a:spLocks/>
          </p:cNvSpPr>
          <p:nvPr/>
        </p:nvSpPr>
        <p:spPr>
          <a:xfrm>
            <a:off x="351970" y="3166155"/>
            <a:ext cx="11840029" cy="1244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C00000"/>
                </a:solidFill>
              </a:rPr>
              <a:t>Intermediate / “implementation” level: </a:t>
            </a:r>
            <a:r>
              <a:rPr lang="en-US" dirty="0"/>
              <a:t> Describe the basic features of the representation (i.e., adjacency list or adjacency matrix for graphs).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1AF412-7050-46AE-B93F-F16D3E9AFC59}"/>
              </a:ext>
            </a:extLst>
          </p:cNvPr>
          <p:cNvSpPr txBox="1">
            <a:spLocks/>
          </p:cNvSpPr>
          <p:nvPr/>
        </p:nvSpPr>
        <p:spPr>
          <a:xfrm>
            <a:off x="351971" y="1419224"/>
            <a:ext cx="11840029" cy="1244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C00000"/>
                </a:solidFill>
              </a:rPr>
              <a:t>High level: </a:t>
            </a:r>
            <a:r>
              <a:rPr lang="en-US" dirty="0"/>
              <a:t> Assume a representation is given (i.e., let G be a graph). </a:t>
            </a:r>
          </a:p>
        </p:txBody>
      </p:sp>
    </p:spTree>
    <p:extLst>
      <p:ext uri="{BB962C8B-B14F-4D97-AF65-F5344CB8AC3E}">
        <p14:creationId xmlns:p14="http://schemas.microsoft.com/office/powerpoint/2010/main" val="281917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482A-539C-4351-B9EB-08C985C6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YCHYCAEIT paradigm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A322CA6-5AAB-47D4-BC62-EC697E7A230F}"/>
              </a:ext>
            </a:extLst>
          </p:cNvPr>
          <p:cNvSpPr txBox="1">
            <a:spLocks/>
          </p:cNvSpPr>
          <p:nvPr/>
        </p:nvSpPr>
        <p:spPr>
          <a:xfrm>
            <a:off x="838200" y="1886857"/>
            <a:ext cx="11157857" cy="1763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To prove a function is </a:t>
            </a:r>
            <a:r>
              <a:rPr lang="en-US" sz="3600" dirty="0">
                <a:solidFill>
                  <a:srgbClr val="C00000"/>
                </a:solidFill>
              </a:rPr>
              <a:t>computable</a:t>
            </a:r>
            <a:r>
              <a:rPr lang="en-US" sz="3600" dirty="0"/>
              <a:t>, use </a:t>
            </a:r>
            <a:r>
              <a:rPr lang="en-US" sz="3600" dirty="0">
                <a:solidFill>
                  <a:srgbClr val="0070C0"/>
                </a:solidFill>
              </a:rPr>
              <a:t>NAND&lt;&lt; </a:t>
            </a:r>
            <a:r>
              <a:rPr lang="en-US" sz="3600" dirty="0"/>
              <a:t>or even higher level descriptions (“</a:t>
            </a:r>
            <a:r>
              <a:rPr lang="en-US" sz="3600" dirty="0">
                <a:solidFill>
                  <a:srgbClr val="0070C0"/>
                </a:solidFill>
              </a:rPr>
              <a:t>pseudocode</a:t>
            </a:r>
            <a:r>
              <a:rPr lang="en-US" sz="3600" dirty="0"/>
              <a:t>” / “algorithm”).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84B856D-BE28-4DCF-A96E-5B85B0BD7DEB}"/>
              </a:ext>
            </a:extLst>
          </p:cNvPr>
          <p:cNvSpPr txBox="1">
            <a:spLocks/>
          </p:cNvSpPr>
          <p:nvPr/>
        </p:nvSpPr>
        <p:spPr>
          <a:xfrm>
            <a:off x="779205" y="4167355"/>
            <a:ext cx="11157857" cy="1763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To prove a function is </a:t>
            </a:r>
            <a:r>
              <a:rPr lang="en-US" sz="3600" dirty="0" err="1">
                <a:solidFill>
                  <a:srgbClr val="C00000"/>
                </a:solidFill>
              </a:rPr>
              <a:t>unomputable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/>
              <a:t>(or </a:t>
            </a:r>
            <a:r>
              <a:rPr lang="en-US" sz="3600" dirty="0">
                <a:solidFill>
                  <a:srgbClr val="C00000"/>
                </a:solidFill>
              </a:rPr>
              <a:t>meta theorems </a:t>
            </a:r>
            <a:r>
              <a:rPr lang="en-US" sz="3600" dirty="0"/>
              <a:t>on computation), use </a:t>
            </a:r>
            <a:r>
              <a:rPr lang="en-US" sz="3600" dirty="0">
                <a:solidFill>
                  <a:srgbClr val="0070C0"/>
                </a:solidFill>
              </a:rPr>
              <a:t>NAND++ </a:t>
            </a:r>
            <a:r>
              <a:rPr lang="en-US" sz="3600" dirty="0"/>
              <a:t>or whatever model makes it easiest.</a:t>
            </a:r>
          </a:p>
        </p:txBody>
      </p:sp>
    </p:spTree>
    <p:extLst>
      <p:ext uri="{BB962C8B-B14F-4D97-AF65-F5344CB8AC3E}">
        <p14:creationId xmlns:p14="http://schemas.microsoft.com/office/powerpoint/2010/main" val="226123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F238A-BE86-4278-A10E-82677C0C2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974" y="336037"/>
            <a:ext cx="4375355" cy="6447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If you can think it…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62DC4A-CC63-4F00-BF40-A3114273FAE1}"/>
              </a:ext>
            </a:extLst>
          </p:cNvPr>
          <p:cNvSpPr txBox="1">
            <a:spLocks/>
          </p:cNvSpPr>
          <p:nvPr/>
        </p:nvSpPr>
        <p:spPr>
          <a:xfrm>
            <a:off x="975852" y="1034127"/>
            <a:ext cx="6538451" cy="644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… you can pseudocode it …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99F47FE-2FA0-45E8-A857-89EE17E1B1C8}"/>
              </a:ext>
            </a:extLst>
          </p:cNvPr>
          <p:cNvSpPr txBox="1">
            <a:spLocks/>
          </p:cNvSpPr>
          <p:nvPr/>
        </p:nvSpPr>
        <p:spPr>
          <a:xfrm>
            <a:off x="975852" y="1923946"/>
            <a:ext cx="6538451" cy="644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… you can Python it …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B8D1FD-2168-45C0-9149-B82F24CBA209}"/>
              </a:ext>
            </a:extLst>
          </p:cNvPr>
          <p:cNvSpPr txBox="1">
            <a:spLocks/>
          </p:cNvSpPr>
          <p:nvPr/>
        </p:nvSpPr>
        <p:spPr>
          <a:xfrm>
            <a:off x="975852" y="2813765"/>
            <a:ext cx="6538451" cy="644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… you can NAND&lt;&lt; it 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989447-B758-4147-9A32-D22B34FAE0E6}"/>
              </a:ext>
            </a:extLst>
          </p:cNvPr>
          <p:cNvSpPr txBox="1">
            <a:spLocks/>
          </p:cNvSpPr>
          <p:nvPr/>
        </p:nvSpPr>
        <p:spPr>
          <a:xfrm>
            <a:off x="975852" y="3703584"/>
            <a:ext cx="4163961" cy="644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… you can NAND++ it.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080FA77-96EC-4B73-A8DC-F09333CAA3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2787" y="4655575"/>
                <a:ext cx="11058831" cy="9709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200" dirty="0">
                    <a:solidFill>
                      <a:srgbClr val="C00000"/>
                    </a:solidFill>
                  </a:rPr>
                  <a:t>Corollary: </a:t>
                </a:r>
                <a:r>
                  <a:rPr lang="en-US" sz="3200" dirty="0"/>
                  <a:t>There is NAND++ program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 err="1"/>
                  <a:t>s.t.</a:t>
                </a:r>
                <a:r>
                  <a:rPr lang="en-US" sz="3200" dirty="0"/>
                  <a:t> for every NAND++ program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200" dirty="0"/>
                  <a:t>  and input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080FA77-96EC-4B73-A8DC-F09333CAA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87" y="4655575"/>
                <a:ext cx="11058831" cy="970935"/>
              </a:xfrm>
              <a:prstGeom prst="rect">
                <a:avLst/>
              </a:prstGeom>
              <a:blipFill>
                <a:blip r:embed="rId2"/>
                <a:stretch>
                  <a:fillRect l="-1378" t="-12579" b="-21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2300522-EC59-4DD4-A8C9-56A6090849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4071" y="5758016"/>
                <a:ext cx="11058831" cy="9709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200" dirty="0"/>
                  <a:t> can have more lines than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3200" dirty="0"/>
                  <a:t>!</a:t>
                </a: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2300522-EC59-4DD4-A8C9-56A609084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71" y="5758016"/>
                <a:ext cx="11058831" cy="970935"/>
              </a:xfrm>
              <a:prstGeom prst="rect">
                <a:avLst/>
              </a:prstGeom>
              <a:blipFill>
                <a:blip r:embed="rId3"/>
                <a:stretch>
                  <a:fillRect t="-12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55A29B9-1DF2-4C8F-AD5D-05BC05F25B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56355" y="3703584"/>
                <a:ext cx="7248833" cy="6447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(or Turing-Machine it, 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calculus it, etc..)</a:t>
                </a:r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55A29B9-1DF2-4C8F-AD5D-05BC05F25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355" y="3703584"/>
                <a:ext cx="7248833" cy="644731"/>
              </a:xfrm>
              <a:prstGeom prst="rect">
                <a:avLst/>
              </a:prstGeom>
              <a:blipFill>
                <a:blip r:embed="rId4"/>
                <a:stretch>
                  <a:fillRect l="-1934" t="-19048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18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AEA9DB-14CB-4F0E-9CD6-39382D6EE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911" y="0"/>
            <a:ext cx="9540168" cy="68700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3873A3-1954-4112-8900-9B111A3DFA54}"/>
              </a:ext>
            </a:extLst>
          </p:cNvPr>
          <p:cNvSpPr/>
          <p:nvPr/>
        </p:nvSpPr>
        <p:spPr>
          <a:xfrm>
            <a:off x="9329355" y="0"/>
            <a:ext cx="3290816" cy="6870020"/>
          </a:xfrm>
          <a:prstGeom prst="rect">
            <a:avLst/>
          </a:prstGeom>
          <a:solidFill>
            <a:srgbClr val="7060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94165-A559-4F71-8EC6-81D57A3BA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8816" y="243839"/>
            <a:ext cx="4572000" cy="980123"/>
          </a:xfrm>
        </p:spPr>
        <p:txBody>
          <a:bodyPr/>
          <a:lstStyle/>
          <a:p>
            <a:r>
              <a:rPr lang="en-US" dirty="0"/>
              <a:t>The Talk</a:t>
            </a:r>
          </a:p>
        </p:txBody>
      </p:sp>
    </p:spTree>
    <p:extLst>
      <p:ext uri="{BB962C8B-B14F-4D97-AF65-F5344CB8AC3E}">
        <p14:creationId xmlns:p14="http://schemas.microsoft.com/office/powerpoint/2010/main" val="2481405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EDD7BF8-6440-4F27-88AD-76A7E5AB6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793385" y="-45864379"/>
            <a:ext cx="77491317" cy="642898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69D37F-6EDA-4A60-9D3B-792F7A99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996440" cy="1325563"/>
          </a:xfrm>
        </p:spPr>
        <p:txBody>
          <a:bodyPr/>
          <a:lstStyle/>
          <a:p>
            <a:r>
              <a:rPr lang="en-US" dirty="0"/>
              <a:t>Physics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DF18B9-D34B-40E3-954E-76FC33BCF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902" y="1520455"/>
            <a:ext cx="3204196" cy="364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8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3A1AA5-971A-4804-B28D-D730C75E3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63586" y="-34391864"/>
            <a:ext cx="78501733" cy="785017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DD7BF8-6440-4F27-88AD-76A7E5AB6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983"/>
            <a:ext cx="7895953" cy="65507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69D37F-6EDA-4A60-9D3B-792F7A99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43" y="68983"/>
            <a:ext cx="2747554" cy="1325563"/>
          </a:xfrm>
        </p:spPr>
        <p:txBody>
          <a:bodyPr/>
          <a:lstStyle/>
          <a:p>
            <a:r>
              <a:rPr lang="en-US" dirty="0"/>
              <a:t>Chemistry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DF18B9-D34B-40E3-954E-76FC33BCF9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600" y="4859003"/>
            <a:ext cx="411926" cy="46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0261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47FCFD-C0CF-42B0-8AA1-C9F1EED887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38" r="648"/>
          <a:stretch/>
        </p:blipFill>
        <p:spPr>
          <a:xfrm>
            <a:off x="-3632747" y="-837371"/>
            <a:ext cx="17726526" cy="515516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3A1AA5-971A-4804-B28D-D730C75E3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069" y="522450"/>
            <a:ext cx="5643861" cy="56438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DD7BF8-6440-4F27-88AD-76A7E5AB6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3784167"/>
            <a:ext cx="354789" cy="294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69D37F-6EDA-4A60-9D3B-792F7A99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43" y="68983"/>
            <a:ext cx="2747554" cy="1325563"/>
          </a:xfrm>
        </p:spPr>
        <p:txBody>
          <a:bodyPr/>
          <a:lstStyle/>
          <a:p>
            <a:r>
              <a:rPr lang="en-US" dirty="0"/>
              <a:t>Biology</a:t>
            </a:r>
          </a:p>
        </p:txBody>
      </p:sp>
    </p:spTree>
    <p:extLst>
      <p:ext uri="{BB962C8B-B14F-4D97-AF65-F5344CB8AC3E}">
        <p14:creationId xmlns:p14="http://schemas.microsoft.com/office/powerpoint/2010/main" val="8964862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9D37F-6EDA-4A60-9D3B-792F7A99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43" y="68983"/>
            <a:ext cx="5464628" cy="1325563"/>
          </a:xfrm>
        </p:spPr>
        <p:txBody>
          <a:bodyPr/>
          <a:lstStyle/>
          <a:p>
            <a:r>
              <a:rPr lang="en-US" dirty="0"/>
              <a:t>Psychology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75F6249-556B-4A0A-BC3E-83C6FB58188C}"/>
              </a:ext>
            </a:extLst>
          </p:cNvPr>
          <p:cNvGrpSpPr/>
          <p:nvPr/>
        </p:nvGrpSpPr>
        <p:grpSpPr>
          <a:xfrm>
            <a:off x="-33026883" y="-17944698"/>
            <a:ext cx="74816506" cy="42978777"/>
            <a:chOff x="-33026883" y="-17944698"/>
            <a:chExt cx="74816506" cy="4297877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A47FCFD-C0CF-42B0-8AA1-C9F1EED887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4228077" y="1212877"/>
              <a:ext cx="1867924" cy="543222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93A1AA5-971A-4804-B28D-D730C75E3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1417" y="2416628"/>
              <a:ext cx="159898" cy="15989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4BAB0FA-2539-4478-B6EC-BB84F9F218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-3116813" y="1394546"/>
              <a:ext cx="1867924" cy="543222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B4AF2F0-8B42-4D2E-A707-5FB0A6D9CB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15082956" y="1739709"/>
              <a:ext cx="1867924" cy="543222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3EBBD87-DCC6-45CB-8BC1-950890EEB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10324076" y="-8214417"/>
              <a:ext cx="1867924" cy="543222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9F9DC71-857F-47EB-94B7-E7425AEBE6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-687219" y="-7897692"/>
              <a:ext cx="1867924" cy="543222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2C5DD83-DBFB-4D59-BEDF-8D984110DC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-7216969" y="-4219352"/>
              <a:ext cx="1867924" cy="543222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ACFD177-A8EE-4C20-9A30-05682D6526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19467447" y="-6935467"/>
              <a:ext cx="1867924" cy="543222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189EF73-504D-4685-A4E3-F396CCCB2C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8456152" y="8424849"/>
              <a:ext cx="1867924" cy="543222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8126DB2-DF0B-4C86-BABD-6DDE6EE8EF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-1248889" y="10550428"/>
              <a:ext cx="1867924" cy="543222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FF044F4-725B-4A92-AF7B-43773DEEB3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-8940514" y="6928005"/>
              <a:ext cx="1867924" cy="543222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77A487E-93EC-4F36-838E-56FF37116F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-13656578" y="-9651582"/>
              <a:ext cx="1867924" cy="5432229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F7A17C0-BBE5-4C61-AFC4-A7C6AE9395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-18071848" y="731764"/>
              <a:ext cx="1867924" cy="5432229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28B78C7-FBDE-42A8-B1E8-39F45C4AE5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-23502100" y="9644119"/>
              <a:ext cx="1867924" cy="543222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F8242A3-A145-45EC-A892-E1C245CC9B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-21315803" y="-11035015"/>
              <a:ext cx="1867924" cy="5432229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B1C2841-B26E-44F9-BE32-EF55D506BE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3722737" y="-15647120"/>
              <a:ext cx="1867924" cy="5432229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C59B704-82CB-4C71-A450-69EE38C2E1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17684222" y="-16467244"/>
              <a:ext cx="1867924" cy="5432229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46FF6FA-8BE8-4E9D-A918-E242432F84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28761277" y="-11454086"/>
              <a:ext cx="1867924" cy="5432229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290D4A3-1064-4C78-B7ED-63EA09FF9C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26083516" y="2416628"/>
              <a:ext cx="1867924" cy="5432229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13C7E1C-9207-4F29-A8A9-C675F4DF64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27200726" y="16333154"/>
              <a:ext cx="1867924" cy="5432229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0410656-59FC-4AA9-B83E-21A921CADA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38667421" y="1739709"/>
              <a:ext cx="1867924" cy="543222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7838996-893B-4DF7-9B60-6BE4550DE0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-29567674" y="17485036"/>
              <a:ext cx="1867924" cy="5432229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9E85B80-0901-4647-BD2C-D221F5600A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-33026883" y="3447878"/>
              <a:ext cx="1867924" cy="543222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AD22FA0-559F-4CFD-907F-7B8649A2E5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-30788727" y="-6835540"/>
              <a:ext cx="1867924" cy="543222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C4AAC08-7D3B-4B0A-BD89-6095E77D82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-26786222" y="-17944698"/>
              <a:ext cx="1867924" cy="5432229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3679354-B1A8-4021-A9C4-95BEAE3154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-13110327" y="19601850"/>
              <a:ext cx="1867924" cy="5432229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03FA902-F8CC-4255-A8E2-2DB5216A2F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50"/>
            <a:stretch/>
          </p:blipFill>
          <p:spPr>
            <a:xfrm>
              <a:off x="13975490" y="10900925"/>
              <a:ext cx="2041428" cy="5432229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4584C05-11E7-4D97-88F0-6346EB53F6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50"/>
            <a:stretch/>
          </p:blipFill>
          <p:spPr>
            <a:xfrm>
              <a:off x="3669943" y="9181676"/>
              <a:ext cx="2041428" cy="5432229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8BEE50E-F628-40A0-81EF-D73BEED5ED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50"/>
            <a:stretch/>
          </p:blipFill>
          <p:spPr>
            <a:xfrm>
              <a:off x="-12370754" y="-976406"/>
              <a:ext cx="2041428" cy="5432229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640E71C9-4578-4EE5-8CA4-E917C7E7DC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50"/>
            <a:stretch/>
          </p:blipFill>
          <p:spPr>
            <a:xfrm>
              <a:off x="5477374" y="-6385328"/>
              <a:ext cx="2041428" cy="5432229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2A407B6-7798-4E34-9F2E-CAC12A58B0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50"/>
            <a:stretch/>
          </p:blipFill>
          <p:spPr>
            <a:xfrm>
              <a:off x="12689600" y="-15493603"/>
              <a:ext cx="2041428" cy="5432229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D160A4C-F9F0-4218-9FA4-F42B70594C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50"/>
            <a:stretch/>
          </p:blipFill>
          <p:spPr>
            <a:xfrm>
              <a:off x="9428102" y="-15599017"/>
              <a:ext cx="2041428" cy="5432229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CBACEF5-7EF4-4FBF-AE2D-109BB5ADE8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50"/>
            <a:stretch/>
          </p:blipFill>
          <p:spPr>
            <a:xfrm>
              <a:off x="-2773717" y="-13646646"/>
              <a:ext cx="2041428" cy="5432229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76446F87-7932-4C80-8A83-C612EDB9EE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50"/>
            <a:stretch/>
          </p:blipFill>
          <p:spPr>
            <a:xfrm>
              <a:off x="-8301900" y="-10930532"/>
              <a:ext cx="2041428" cy="5432229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3065C0FD-79EC-4394-9FC3-595D574B00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50"/>
            <a:stretch/>
          </p:blipFill>
          <p:spPr>
            <a:xfrm>
              <a:off x="-12139341" y="-16362761"/>
              <a:ext cx="2041428" cy="5432229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4B8F97A3-4587-438D-91B7-C9BC79E90E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50"/>
            <a:stretch/>
          </p:blipFill>
          <p:spPr>
            <a:xfrm>
              <a:off x="-17893722" y="-16886315"/>
              <a:ext cx="2041428" cy="5432229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21BA45F9-2C8A-41AE-9FBD-AAE1BE397E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50"/>
            <a:stretch/>
          </p:blipFill>
          <p:spPr>
            <a:xfrm>
              <a:off x="-24291780" y="-2782188"/>
              <a:ext cx="2041428" cy="5432229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EDD30A04-D726-4B5F-9E93-C0FBA2E986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50"/>
            <a:stretch/>
          </p:blipFill>
          <p:spPr>
            <a:xfrm>
              <a:off x="-16650916" y="10464045"/>
              <a:ext cx="2041428" cy="5432229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AB3596D-32E4-4ED0-9608-3BC0A0CCC6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50"/>
            <a:stretch/>
          </p:blipFill>
          <p:spPr>
            <a:xfrm>
              <a:off x="-4815145" y="18936694"/>
              <a:ext cx="2041428" cy="5432229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13A866BD-0BE4-4593-981B-E55994D596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50"/>
            <a:stretch/>
          </p:blipFill>
          <p:spPr>
            <a:xfrm>
              <a:off x="7259981" y="17638538"/>
              <a:ext cx="2041428" cy="5432229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0745DBC1-3AB4-43D7-BD59-66794A9BDC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50"/>
            <a:stretch/>
          </p:blipFill>
          <p:spPr>
            <a:xfrm>
              <a:off x="21225039" y="14169621"/>
              <a:ext cx="2041428" cy="5432229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DBB04DA8-3EA6-4D99-8EF4-2786600F6E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50"/>
            <a:stretch/>
          </p:blipFill>
          <p:spPr>
            <a:xfrm>
              <a:off x="20785352" y="4455823"/>
              <a:ext cx="2041428" cy="5432229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48E0F241-FEF8-4391-90F7-91C44044D8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50"/>
            <a:stretch/>
          </p:blipFill>
          <p:spPr>
            <a:xfrm>
              <a:off x="33326832" y="-3692521"/>
              <a:ext cx="2041428" cy="5432229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A7D3BDDB-8AE2-4796-94AE-141D3193D8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50"/>
            <a:stretch/>
          </p:blipFill>
          <p:spPr>
            <a:xfrm>
              <a:off x="39748195" y="-12267769"/>
              <a:ext cx="2041428" cy="5432229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C801F494-C12A-4245-BE9B-28110435A8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50"/>
            <a:stretch/>
          </p:blipFill>
          <p:spPr>
            <a:xfrm>
              <a:off x="37476689" y="11730767"/>
              <a:ext cx="2041428" cy="5432229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A635C2E5-1629-4EF2-809A-5A233EB05C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50"/>
            <a:stretch/>
          </p:blipFill>
          <p:spPr>
            <a:xfrm>
              <a:off x="29917988" y="6545319"/>
              <a:ext cx="2041428" cy="5432229"/>
            </a:xfrm>
            <a:prstGeom prst="rect">
              <a:avLst/>
            </a:prstGeom>
          </p:spPr>
        </p:pic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29F45855-0762-4AEB-9C2B-8F6452C49D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38" r="648"/>
          <a:stretch/>
        </p:blipFill>
        <p:spPr>
          <a:xfrm>
            <a:off x="4167601" y="1442672"/>
            <a:ext cx="1790113" cy="520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258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9D37F-6EDA-4A60-9D3B-792F7A99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43" y="68983"/>
            <a:ext cx="5464628" cy="1325563"/>
          </a:xfrm>
        </p:spPr>
        <p:txBody>
          <a:bodyPr/>
          <a:lstStyle/>
          <a:p>
            <a:r>
              <a:rPr lang="en-US" dirty="0"/>
              <a:t>Economics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75F6249-556B-4A0A-BC3E-83C6FB58188C}"/>
              </a:ext>
            </a:extLst>
          </p:cNvPr>
          <p:cNvGrpSpPr/>
          <p:nvPr/>
        </p:nvGrpSpPr>
        <p:grpSpPr>
          <a:xfrm>
            <a:off x="2915270" y="1394546"/>
            <a:ext cx="6898105" cy="5394471"/>
            <a:chOff x="-33026883" y="-17944698"/>
            <a:chExt cx="74816506" cy="4297877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A47FCFD-C0CF-42B0-8AA1-C9F1EED887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4228077" y="1212877"/>
              <a:ext cx="1867924" cy="543222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93A1AA5-971A-4804-B28D-D730C75E3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1417" y="2416628"/>
              <a:ext cx="159898" cy="15989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4BAB0FA-2539-4478-B6EC-BB84F9F218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-3116813" y="1394546"/>
              <a:ext cx="1867924" cy="543222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B4AF2F0-8B42-4D2E-A707-5FB0A6D9CB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15082956" y="1739709"/>
              <a:ext cx="1867924" cy="543222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3EBBD87-DCC6-45CB-8BC1-950890EEB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10324076" y="-8214417"/>
              <a:ext cx="1867924" cy="543222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9F9DC71-857F-47EB-94B7-E7425AEBE6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-687219" y="-7897692"/>
              <a:ext cx="1867924" cy="543222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2C5DD83-DBFB-4D59-BEDF-8D984110DC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-7216969" y="-4219352"/>
              <a:ext cx="1867924" cy="543222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ACFD177-A8EE-4C20-9A30-05682D6526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19467447" y="-6935467"/>
              <a:ext cx="1867924" cy="543222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189EF73-504D-4685-A4E3-F396CCCB2C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8456152" y="8424849"/>
              <a:ext cx="1867924" cy="543222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8126DB2-DF0B-4C86-BABD-6DDE6EE8EF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-1248889" y="10550428"/>
              <a:ext cx="1867924" cy="543222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FF044F4-725B-4A92-AF7B-43773DEEB3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-8940514" y="6928005"/>
              <a:ext cx="1867924" cy="543222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77A487E-93EC-4F36-838E-56FF37116F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-13656578" y="-9651582"/>
              <a:ext cx="1867924" cy="5432229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F7A17C0-BBE5-4C61-AFC4-A7C6AE9395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-18071848" y="731764"/>
              <a:ext cx="1867924" cy="5432229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28B78C7-FBDE-42A8-B1E8-39F45C4AE5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-23502100" y="9644119"/>
              <a:ext cx="1867924" cy="543222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F8242A3-A145-45EC-A892-E1C245CC9B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-21315803" y="-11035015"/>
              <a:ext cx="1867924" cy="5432229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B1C2841-B26E-44F9-BE32-EF55D506BE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3722737" y="-15647120"/>
              <a:ext cx="1867924" cy="5432229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C59B704-82CB-4C71-A450-69EE38C2E1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17684222" y="-16467244"/>
              <a:ext cx="1867924" cy="5432229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46FF6FA-8BE8-4E9D-A918-E242432F84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28761277" y="-11454086"/>
              <a:ext cx="1867924" cy="5432229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290D4A3-1064-4C78-B7ED-63EA09FF9C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26083516" y="2416628"/>
              <a:ext cx="1867924" cy="5432229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13C7E1C-9207-4F29-A8A9-C675F4DF64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27200726" y="16333154"/>
              <a:ext cx="1867924" cy="5432229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0410656-59FC-4AA9-B83E-21A921CADA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38667421" y="1739709"/>
              <a:ext cx="1867924" cy="543222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7838996-893B-4DF7-9B60-6BE4550DE0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-29567674" y="17485036"/>
              <a:ext cx="1867924" cy="5432229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9E85B80-0901-4647-BD2C-D221F5600A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-33026883" y="3447878"/>
              <a:ext cx="1867924" cy="543222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AD22FA0-559F-4CFD-907F-7B8649A2E5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-30788727" y="-6835540"/>
              <a:ext cx="1867924" cy="543222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C4AAC08-7D3B-4B0A-BD89-6095E77D82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-26786222" y="-17944698"/>
              <a:ext cx="1867924" cy="5432229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3679354-B1A8-4021-A9C4-95BEAE3154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8" r="648"/>
            <a:stretch/>
          </p:blipFill>
          <p:spPr>
            <a:xfrm>
              <a:off x="-13110327" y="19601850"/>
              <a:ext cx="1867924" cy="5432229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03FA902-F8CC-4255-A8E2-2DB5216A2F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50"/>
            <a:stretch/>
          </p:blipFill>
          <p:spPr>
            <a:xfrm>
              <a:off x="13975490" y="10900925"/>
              <a:ext cx="2041428" cy="5432229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4584C05-11E7-4D97-88F0-6346EB53F6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50"/>
            <a:stretch/>
          </p:blipFill>
          <p:spPr>
            <a:xfrm>
              <a:off x="3669943" y="9181676"/>
              <a:ext cx="2041428" cy="5432229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8BEE50E-F628-40A0-81EF-D73BEED5ED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50"/>
            <a:stretch/>
          </p:blipFill>
          <p:spPr>
            <a:xfrm>
              <a:off x="-12370754" y="-976406"/>
              <a:ext cx="2041428" cy="5432229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640E71C9-4578-4EE5-8CA4-E917C7E7DC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50"/>
            <a:stretch/>
          </p:blipFill>
          <p:spPr>
            <a:xfrm>
              <a:off x="5477374" y="-6385328"/>
              <a:ext cx="2041428" cy="5432229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2A407B6-7798-4E34-9F2E-CAC12A58B0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50"/>
            <a:stretch/>
          </p:blipFill>
          <p:spPr>
            <a:xfrm>
              <a:off x="12689600" y="-15493603"/>
              <a:ext cx="2041428" cy="5432229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D160A4C-F9F0-4218-9FA4-F42B70594C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50"/>
            <a:stretch/>
          </p:blipFill>
          <p:spPr>
            <a:xfrm>
              <a:off x="9428102" y="-15599017"/>
              <a:ext cx="2041428" cy="5432229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CBACEF5-7EF4-4FBF-AE2D-109BB5ADE8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50"/>
            <a:stretch/>
          </p:blipFill>
          <p:spPr>
            <a:xfrm>
              <a:off x="-2773717" y="-13646646"/>
              <a:ext cx="2041428" cy="5432229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76446F87-7932-4C80-8A83-C612EDB9EE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50"/>
            <a:stretch/>
          </p:blipFill>
          <p:spPr>
            <a:xfrm>
              <a:off x="-8301900" y="-10930532"/>
              <a:ext cx="2041428" cy="5432229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3065C0FD-79EC-4394-9FC3-595D574B00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50"/>
            <a:stretch/>
          </p:blipFill>
          <p:spPr>
            <a:xfrm>
              <a:off x="-12139341" y="-16362761"/>
              <a:ext cx="2041428" cy="5432229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4B8F97A3-4587-438D-91B7-C9BC79E90E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50"/>
            <a:stretch/>
          </p:blipFill>
          <p:spPr>
            <a:xfrm>
              <a:off x="-17893722" y="-16886315"/>
              <a:ext cx="2041428" cy="5432229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21BA45F9-2C8A-41AE-9FBD-AAE1BE397E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50"/>
            <a:stretch/>
          </p:blipFill>
          <p:spPr>
            <a:xfrm>
              <a:off x="-24291780" y="-2782188"/>
              <a:ext cx="2041428" cy="5432229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EDD30A04-D726-4B5F-9E93-C0FBA2E986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50"/>
            <a:stretch/>
          </p:blipFill>
          <p:spPr>
            <a:xfrm>
              <a:off x="-16650916" y="10464045"/>
              <a:ext cx="2041428" cy="5432229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AB3596D-32E4-4ED0-9608-3BC0A0CCC6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50"/>
            <a:stretch/>
          </p:blipFill>
          <p:spPr>
            <a:xfrm>
              <a:off x="-4815145" y="18936694"/>
              <a:ext cx="2041428" cy="5432229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13A866BD-0BE4-4593-981B-E55994D596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50"/>
            <a:stretch/>
          </p:blipFill>
          <p:spPr>
            <a:xfrm>
              <a:off x="7259981" y="17638538"/>
              <a:ext cx="2041428" cy="5432229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0745DBC1-3AB4-43D7-BD59-66794A9BDC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50"/>
            <a:stretch/>
          </p:blipFill>
          <p:spPr>
            <a:xfrm>
              <a:off x="21225039" y="14169621"/>
              <a:ext cx="2041428" cy="5432229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DBB04DA8-3EA6-4D99-8EF4-2786600F6E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50"/>
            <a:stretch/>
          </p:blipFill>
          <p:spPr>
            <a:xfrm>
              <a:off x="20785352" y="4455823"/>
              <a:ext cx="2041428" cy="5432229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48E0F241-FEF8-4391-90F7-91C44044D8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50"/>
            <a:stretch/>
          </p:blipFill>
          <p:spPr>
            <a:xfrm>
              <a:off x="33326832" y="-3692521"/>
              <a:ext cx="2041428" cy="5432229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A7D3BDDB-8AE2-4796-94AE-141D3193D8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50"/>
            <a:stretch/>
          </p:blipFill>
          <p:spPr>
            <a:xfrm>
              <a:off x="39748195" y="-12267769"/>
              <a:ext cx="2041428" cy="5432229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C801F494-C12A-4245-BE9B-28110435A8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50"/>
            <a:stretch/>
          </p:blipFill>
          <p:spPr>
            <a:xfrm>
              <a:off x="37476689" y="11730767"/>
              <a:ext cx="2041428" cy="5432229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A635C2E5-1629-4EF2-809A-5A233EB05C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50"/>
            <a:stretch/>
          </p:blipFill>
          <p:spPr>
            <a:xfrm>
              <a:off x="29917988" y="6545319"/>
              <a:ext cx="2041428" cy="54322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46606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290</Words>
  <Application>Microsoft Office PowerPoint</Application>
  <PresentationFormat>Widescreen</PresentationFormat>
  <Paragraphs>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The YCHYCAEIT paradigm</vt:lpstr>
      <vt:lpstr>PowerPoint Presentation</vt:lpstr>
      <vt:lpstr>The Talk</vt:lpstr>
      <vt:lpstr>Physics</vt:lpstr>
      <vt:lpstr>Chemistry</vt:lpstr>
      <vt:lpstr>Biology</vt:lpstr>
      <vt:lpstr>Psychology</vt:lpstr>
      <vt:lpstr>Economics</vt:lpstr>
      <vt:lpstr>Computer Science</vt:lpstr>
      <vt:lpstr>Computer Science</vt:lpstr>
      <vt:lpstr>Computer Science</vt:lpstr>
      <vt:lpstr>Computer Science</vt:lpstr>
      <vt:lpstr>Computer Science</vt:lpstr>
      <vt:lpstr>Levels of description of algorithms</vt:lpstr>
      <vt:lpstr>Levels of description of objects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Talk</dc:title>
  <dc:creator>Barak, Boaz</dc:creator>
  <cp:lastModifiedBy>Barak, Boaz</cp:lastModifiedBy>
  <cp:revision>20</cp:revision>
  <dcterms:created xsi:type="dcterms:W3CDTF">2018-09-24T15:55:58Z</dcterms:created>
  <dcterms:modified xsi:type="dcterms:W3CDTF">2018-09-24T18:11:16Z</dcterms:modified>
</cp:coreProperties>
</file>