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9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216-DC44-4DE8-9EB2-520A4D7340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AC24-61BF-49CC-B858-EF3A7070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CBAF-6F55-4D01-9E7F-5FCB485E1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37819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359877" y="600152"/>
            <a:ext cx="765908" cy="4583376"/>
            <a:chOff x="1359877" y="600152"/>
            <a:chExt cx="765908" cy="4583376"/>
          </a:xfrm>
        </p:grpSpPr>
        <p:sp>
          <p:nvSpPr>
            <p:cNvPr id="4" name="Oval 3"/>
            <p:cNvSpPr/>
            <p:nvPr/>
          </p:nvSpPr>
          <p:spPr>
            <a:xfrm>
              <a:off x="1683049" y="600152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83049" y="979198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83049" y="1358244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83049" y="1737290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83049" y="2151511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83049" y="2530557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83049" y="2909603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83049" y="3288649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3049" y="4261663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83049" y="4640709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83049" y="5019755"/>
              <a:ext cx="136478" cy="1637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9877" y="3600029"/>
                  <a:ext cx="765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877" y="3600029"/>
                  <a:ext cx="7659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Left Brace 15"/>
          <p:cNvSpPr/>
          <p:nvPr/>
        </p:nvSpPr>
        <p:spPr>
          <a:xfrm>
            <a:off x="854314" y="558877"/>
            <a:ext cx="171939" cy="45833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5160" y="38204"/>
                <a:ext cx="3032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38204"/>
                <a:ext cx="3032370" cy="369332"/>
              </a:xfrm>
              <a:prstGeom prst="rect">
                <a:avLst/>
              </a:prstGeom>
              <a:blipFill>
                <a:blip r:embed="rId3"/>
                <a:stretch>
                  <a:fillRect l="-18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406" y="2678781"/>
                <a:ext cx="613508" cy="39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" y="2678781"/>
                <a:ext cx="613508" cy="394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53014" y="230820"/>
                <a:ext cx="373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Programs/Circuits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output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14" y="230820"/>
                <a:ext cx="3731848" cy="369332"/>
              </a:xfrm>
              <a:prstGeom prst="rect">
                <a:avLst/>
              </a:prstGeom>
              <a:blipFill>
                <a:blip r:embed="rId5"/>
                <a:stretch>
                  <a:fillRect l="-14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>
            <a:off x="9833714" y="763925"/>
            <a:ext cx="375138" cy="121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661266" y="717470"/>
            <a:ext cx="765908" cy="5091360"/>
            <a:chOff x="6661266" y="717470"/>
            <a:chExt cx="765908" cy="5091360"/>
          </a:xfrm>
        </p:grpSpPr>
        <p:sp>
          <p:nvSpPr>
            <p:cNvPr id="20" name="Oval 19"/>
            <p:cNvSpPr/>
            <p:nvPr/>
          </p:nvSpPr>
          <p:spPr>
            <a:xfrm>
              <a:off x="6985785" y="717470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85785" y="1096516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985785" y="1475562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85785" y="1854608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85785" y="2268829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85785" y="2647875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85785" y="3026921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975981" y="3370344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982517" y="3702678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975981" y="4722307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75981" y="5101353"/>
              <a:ext cx="136478" cy="163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61266" y="4125573"/>
                  <a:ext cx="765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266" y="4125573"/>
                  <a:ext cx="7659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661266" y="5439498"/>
                  <a:ext cx="765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266" y="5439498"/>
                  <a:ext cx="7659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666124F-0448-4B40-AC3F-61AD6AAA08F0}"/>
              </a:ext>
            </a:extLst>
          </p:cNvPr>
          <p:cNvGrpSpPr/>
          <p:nvPr/>
        </p:nvGrpSpPr>
        <p:grpSpPr>
          <a:xfrm>
            <a:off x="6736861" y="1777857"/>
            <a:ext cx="2180491" cy="3571565"/>
            <a:chOff x="6736861" y="1777857"/>
            <a:chExt cx="2180491" cy="35715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736861" y="2129782"/>
              <a:ext cx="876602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202828" y="1777857"/>
                  <a:ext cx="1445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B0F0"/>
                      </a:solidFill>
                    </a:rPr>
                    <a:t> lines</a:t>
                  </a: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828" y="1777857"/>
                  <a:ext cx="144520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6736861" y="3283944"/>
              <a:ext cx="876602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5162" y="2920444"/>
                  <a:ext cx="1445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B0F0"/>
                      </a:solidFill>
                    </a:rPr>
                    <a:t> lines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162" y="2920444"/>
                  <a:ext cx="1445206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6736861" y="5343590"/>
              <a:ext cx="876602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175161" y="4980090"/>
                  <a:ext cx="17421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10⋅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B0F0"/>
                      </a:solidFill>
                    </a:rPr>
                    <a:t> lines</a:t>
                  </a: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161" y="4980090"/>
                  <a:ext cx="1742191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cxnSpLocks/>
          </p:cNvCxnSpPr>
          <p:nvPr/>
        </p:nvCxnSpPr>
        <p:spPr>
          <a:xfrm flipH="1">
            <a:off x="1983148" y="1204586"/>
            <a:ext cx="4930118" cy="92519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9443468" y="1508302"/>
            <a:ext cx="21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of lines/gates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6A5A73-9263-45BE-8B45-6879EDB51A92}"/>
                  </a:ext>
                </a:extLst>
              </p:cNvPr>
              <p:cNvSpPr txBox="1"/>
              <p:nvPr/>
            </p:nvSpPr>
            <p:spPr>
              <a:xfrm>
                <a:off x="990046" y="2027497"/>
                <a:ext cx="703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6A5A73-9263-45BE-8B45-6879EDB5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6" y="2027497"/>
                <a:ext cx="7035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0899528-FD57-4420-B7D8-92201A1188A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918"/>
          <a:stretch/>
        </p:blipFill>
        <p:spPr>
          <a:xfrm>
            <a:off x="7212220" y="959179"/>
            <a:ext cx="1413435" cy="36933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80CE46-4426-40C6-9E6F-D2E06B58C8C7}"/>
              </a:ext>
            </a:extLst>
          </p:cNvPr>
          <p:cNvCxnSpPr>
            <a:cxnSpLocks/>
          </p:cNvCxnSpPr>
          <p:nvPr/>
        </p:nvCxnSpPr>
        <p:spPr>
          <a:xfrm flipH="1" flipV="1">
            <a:off x="1967195" y="2268829"/>
            <a:ext cx="4946071" cy="48171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CCD8FB-3412-4D07-90E8-4A2B3F7A3BA8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1957392" y="2396831"/>
            <a:ext cx="5045112" cy="144563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74DE91-8D52-4AAF-BB91-ABDFAD6F2263}"/>
              </a:ext>
            </a:extLst>
          </p:cNvPr>
          <p:cNvSpPr txBox="1"/>
          <p:nvPr/>
        </p:nvSpPr>
        <p:spPr>
          <a:xfrm>
            <a:off x="412670" y="6042905"/>
            <a:ext cx="303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function computed by </a:t>
            </a:r>
            <a:r>
              <a:rPr lang="en-US" dirty="0">
                <a:solidFill>
                  <a:srgbClr val="C00000"/>
                </a:solidFill>
              </a:rPr>
              <a:t>many</a:t>
            </a:r>
            <a:r>
              <a:rPr lang="en-US" dirty="0"/>
              <a:t> circuits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82EAC2-5AB8-4072-BEDF-50E6F73DAB54}"/>
              </a:ext>
            </a:extLst>
          </p:cNvPr>
          <p:cNvSpPr txBox="1"/>
          <p:nvPr/>
        </p:nvSpPr>
        <p:spPr>
          <a:xfrm>
            <a:off x="6216497" y="6044361"/>
            <a:ext cx="303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program/circuit computes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A8BD29-E10A-4791-9341-9E10E0EF02F1}"/>
                  </a:ext>
                </a:extLst>
              </p:cNvPr>
              <p:cNvSpPr txBox="1"/>
              <p:nvPr/>
            </p:nvSpPr>
            <p:spPr>
              <a:xfrm>
                <a:off x="8669822" y="954624"/>
                <a:ext cx="375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A8BD29-E10A-4791-9341-9E10E0EF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822" y="954624"/>
                <a:ext cx="375138" cy="369332"/>
              </a:xfrm>
              <a:prstGeom prst="rect">
                <a:avLst/>
              </a:prstGeom>
              <a:blipFill>
                <a:blip r:embed="rId13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8E7DDA-ECF8-4FBE-89EC-ABF8AE7A7EB6}"/>
                  </a:ext>
                </a:extLst>
              </p:cNvPr>
              <p:cNvSpPr txBox="1"/>
              <p:nvPr/>
            </p:nvSpPr>
            <p:spPr>
              <a:xfrm rot="21038462">
                <a:off x="3079214" y="1206958"/>
                <a:ext cx="2566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𝑆𝐼𝑍𝐸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8E7DDA-ECF8-4FBE-89EC-ABF8AE7A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38462">
                <a:off x="3079214" y="1206958"/>
                <a:ext cx="25669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5E54DC-7659-4ECD-966E-2B683EDFDFF1}"/>
                  </a:ext>
                </a:extLst>
              </p:cNvPr>
              <p:cNvSpPr txBox="1"/>
              <p:nvPr/>
            </p:nvSpPr>
            <p:spPr>
              <a:xfrm>
                <a:off x="955094" y="4125573"/>
                <a:ext cx="703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5E54DC-7659-4ECD-966E-2B683EDF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94" y="4125573"/>
                <a:ext cx="7035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BB905E6-129C-43E5-8582-BEBD5EA0FF20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1992258" y="4352012"/>
            <a:ext cx="5003710" cy="51008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11319C-C121-46A0-A383-F707896D8DF9}"/>
              </a:ext>
            </a:extLst>
          </p:cNvPr>
          <p:cNvCxnSpPr>
            <a:cxnSpLocks/>
          </p:cNvCxnSpPr>
          <p:nvPr/>
        </p:nvCxnSpPr>
        <p:spPr>
          <a:xfrm flipH="1" flipV="1">
            <a:off x="2083332" y="4442087"/>
            <a:ext cx="4653529" cy="1366743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E3C4F0-8EE3-482E-B1B0-ABB90451750B}"/>
              </a:ext>
            </a:extLst>
          </p:cNvPr>
          <p:cNvCxnSpPr>
            <a:cxnSpLocks/>
          </p:cNvCxnSpPr>
          <p:nvPr/>
        </p:nvCxnSpPr>
        <p:spPr>
          <a:xfrm flipH="1" flipV="1">
            <a:off x="2058648" y="4527884"/>
            <a:ext cx="4466537" cy="148080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8B90358-ACCC-4EDF-A156-02C169A3941A}"/>
                  </a:ext>
                </a:extLst>
              </p:cNvPr>
              <p:cNvSpPr txBox="1"/>
              <p:nvPr/>
            </p:nvSpPr>
            <p:spPr>
              <a:xfrm rot="211490">
                <a:off x="2560287" y="4063539"/>
                <a:ext cx="2566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𝑆𝐼𝑍𝐸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8B90358-ACCC-4EDF-A156-02C169A39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90">
                <a:off x="2560287" y="4063539"/>
                <a:ext cx="2566944" cy="369332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32" grpId="0" animBg="1"/>
      <p:bldP spid="46" grpId="0"/>
      <p:bldP spid="42" grpId="0"/>
      <p:bldP spid="54" grpId="0"/>
      <p:bldP spid="55" grpId="0"/>
      <p:bldP spid="56" grpId="0"/>
      <p:bldP spid="57" grpId="0"/>
      <p:bldP spid="66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Barak, Boaz</cp:lastModifiedBy>
  <cp:revision>8</cp:revision>
  <dcterms:created xsi:type="dcterms:W3CDTF">2018-09-12T13:48:35Z</dcterms:created>
  <dcterms:modified xsi:type="dcterms:W3CDTF">2018-09-13T17:19:45Z</dcterms:modified>
</cp:coreProperties>
</file>