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2" r:id="rId15"/>
    <p:sldId id="271" r:id="rId16"/>
    <p:sldId id="273" r:id="rId17"/>
    <p:sldId id="274" r:id="rId18"/>
    <p:sldId id="275" r:id="rId19"/>
    <p:sldId id="25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C596E53-7D32-4D84-A125-6ADD4F933173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09FE5C-8D19-4741-9CC9-BCB2B6B82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96E53-7D32-4D84-A125-6ADD4F933173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FE5C-8D19-4741-9CC9-BCB2B6B82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C596E53-7D32-4D84-A125-6ADD4F933173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509FE5C-8D19-4741-9CC9-BCB2B6B82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96E53-7D32-4D84-A125-6ADD4F933173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09FE5C-8D19-4741-9CC9-BCB2B6B820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96E53-7D32-4D84-A125-6ADD4F933173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509FE5C-8D19-4741-9CC9-BCB2B6B820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C596E53-7D32-4D84-A125-6ADD4F933173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509FE5C-8D19-4741-9CC9-BCB2B6B820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C596E53-7D32-4D84-A125-6ADD4F933173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509FE5C-8D19-4741-9CC9-BCB2B6B820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96E53-7D32-4D84-A125-6ADD4F933173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09FE5C-8D19-4741-9CC9-BCB2B6B82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96E53-7D32-4D84-A125-6ADD4F933173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09FE5C-8D19-4741-9CC9-BCB2B6B82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96E53-7D32-4D84-A125-6ADD4F933173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09FE5C-8D19-4741-9CC9-BCB2B6B820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C596E53-7D32-4D84-A125-6ADD4F933173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509FE5C-8D19-4741-9CC9-BCB2B6B820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C596E53-7D32-4D84-A125-6ADD4F933173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509FE5C-8D19-4741-9CC9-BCB2B6B82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Backpack In-Service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Miers</a:t>
            </a:r>
            <a:endParaRPr lang="en-US" dirty="0"/>
          </a:p>
        </p:txBody>
      </p:sp>
      <p:pic>
        <p:nvPicPr>
          <p:cNvPr id="1028" name="Picture 4" descr="Displaying 2014-02-26 17.38.0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457200"/>
            <a:ext cx="3124200" cy="46927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Airway and Breathing Bag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Contents:</a:t>
            </a:r>
          </a:p>
          <a:p>
            <a:pPr lvl="1"/>
            <a:r>
              <a:rPr lang="en-US" dirty="0" smtClean="0"/>
              <a:t>Regulator</a:t>
            </a:r>
          </a:p>
          <a:p>
            <a:pPr lvl="1"/>
            <a:r>
              <a:rPr lang="en-US" dirty="0" smtClean="0"/>
              <a:t>(2) O2 Tank Keys</a:t>
            </a:r>
          </a:p>
          <a:p>
            <a:pPr lvl="1"/>
            <a:r>
              <a:rPr lang="en-US" dirty="0" smtClean="0"/>
              <a:t>CPR Mask</a:t>
            </a:r>
          </a:p>
          <a:p>
            <a:pPr lvl="1"/>
            <a:r>
              <a:rPr lang="en-US" dirty="0" smtClean="0"/>
              <a:t>Adult BVM</a:t>
            </a:r>
          </a:p>
          <a:p>
            <a:pPr lvl="1"/>
            <a:r>
              <a:rPr lang="en-US" dirty="0" smtClean="0"/>
              <a:t>(2) Adult NRB</a:t>
            </a:r>
          </a:p>
          <a:p>
            <a:pPr lvl="1"/>
            <a:r>
              <a:rPr lang="en-US" dirty="0" smtClean="0"/>
              <a:t>(2) Adult Nasal </a:t>
            </a:r>
            <a:r>
              <a:rPr lang="en-US" dirty="0" err="1" smtClean="0"/>
              <a:t>Cannulas</a:t>
            </a:r>
            <a:endParaRPr lang="en-US" dirty="0" smtClean="0"/>
          </a:p>
          <a:p>
            <a:pPr lvl="1"/>
            <a:r>
              <a:rPr lang="en-US" dirty="0" smtClean="0"/>
              <a:t>(1) O2 Tubing</a:t>
            </a:r>
          </a:p>
          <a:p>
            <a:pPr lvl="1"/>
            <a:r>
              <a:rPr lang="en-US" dirty="0" smtClean="0"/>
              <a:t>(2) Nebulizers</a:t>
            </a:r>
          </a:p>
          <a:p>
            <a:pPr lvl="1"/>
            <a:r>
              <a:rPr lang="en-US" dirty="0" smtClean="0"/>
              <a:t>Set of 5 OPAs</a:t>
            </a:r>
          </a:p>
          <a:p>
            <a:pPr lvl="1"/>
            <a:r>
              <a:rPr lang="en-US" dirty="0" smtClean="0"/>
              <a:t>Set of 5 NPAs (with Lubricant) </a:t>
            </a:r>
            <a:endParaRPr lang="en-US" dirty="0"/>
          </a:p>
        </p:txBody>
      </p:sp>
      <p:pic>
        <p:nvPicPr>
          <p:cNvPr id="172034" name="Picture 2" descr="Displaying 2014-02-26 18.27.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261938" y="2176463"/>
            <a:ext cx="4600575" cy="3448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 Sleeve: Drugs</a:t>
            </a:r>
            <a:endParaRPr lang="en-US" dirty="0"/>
          </a:p>
        </p:txBody>
      </p:sp>
      <p:pic>
        <p:nvPicPr>
          <p:cNvPr id="176130" name="Picture 2" descr="Displaying 2014-02-26 17.59.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76400"/>
            <a:ext cx="6019800" cy="45117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Blue Sleeve: Drugs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Contents:</a:t>
            </a:r>
          </a:p>
          <a:p>
            <a:pPr lvl="1"/>
            <a:r>
              <a:rPr lang="en-US" dirty="0" smtClean="0"/>
              <a:t>Aspirin</a:t>
            </a:r>
          </a:p>
          <a:p>
            <a:pPr lvl="1"/>
            <a:r>
              <a:rPr lang="en-US" dirty="0" err="1" smtClean="0"/>
              <a:t>Albuterol</a:t>
            </a:r>
            <a:endParaRPr lang="en-US" dirty="0" smtClean="0"/>
          </a:p>
          <a:p>
            <a:pPr lvl="1"/>
            <a:r>
              <a:rPr lang="en-US" dirty="0" err="1" smtClean="0"/>
              <a:t>Epi</a:t>
            </a:r>
            <a:r>
              <a:rPr lang="en-US" dirty="0" smtClean="0"/>
              <a:t>-pen (Adult/Child)</a:t>
            </a:r>
          </a:p>
          <a:p>
            <a:pPr lvl="1"/>
            <a:r>
              <a:rPr lang="en-US" dirty="0" smtClean="0"/>
              <a:t>Glucose </a:t>
            </a:r>
            <a:endParaRPr lang="en-US" dirty="0"/>
          </a:p>
        </p:txBody>
      </p:sp>
      <p:pic>
        <p:nvPicPr>
          <p:cNvPr id="175106" name="Picture 2" descr="Displaying 2014-02-26 17.59.3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676400"/>
            <a:ext cx="3581400" cy="47664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Orange Sleeve: ETOH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Contents:</a:t>
            </a:r>
          </a:p>
          <a:p>
            <a:pPr lvl="1"/>
            <a:r>
              <a:rPr lang="en-US" dirty="0" smtClean="0"/>
              <a:t>(3) Cold Packs</a:t>
            </a:r>
          </a:p>
          <a:p>
            <a:pPr lvl="1"/>
            <a:r>
              <a:rPr lang="en-US" dirty="0" smtClean="0"/>
              <a:t>(3) Barf Bags</a:t>
            </a:r>
          </a:p>
          <a:p>
            <a:pPr lvl="1"/>
            <a:r>
              <a:rPr lang="en-US" dirty="0" smtClean="0"/>
              <a:t>(5) Biohazard Bags</a:t>
            </a:r>
          </a:p>
        </p:txBody>
      </p:sp>
      <p:pic>
        <p:nvPicPr>
          <p:cNvPr id="177154" name="Picture 2" descr="Displaying 2014-02-26 18.03.33.jpg"/>
          <p:cNvPicPr>
            <a:picLocks noChangeAspect="1" noChangeArrowheads="1"/>
          </p:cNvPicPr>
          <p:nvPr/>
        </p:nvPicPr>
        <p:blipFill>
          <a:blip r:embed="rId2" cstate="print"/>
          <a:srcRect l="9938" r="38716"/>
          <a:stretch>
            <a:fillRect/>
          </a:stretch>
        </p:blipFill>
        <p:spPr bwMode="auto">
          <a:xfrm>
            <a:off x="838200" y="1600200"/>
            <a:ext cx="3352800" cy="48940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Yellow Sleeve: Saline</a:t>
            </a:r>
            <a:endParaRPr lang="en-US" dirty="0"/>
          </a:p>
        </p:txBody>
      </p:sp>
      <p:pic>
        <p:nvPicPr>
          <p:cNvPr id="179202" name="Picture 2" descr="Displaying 2014-02-26 18.01.23.jpg"/>
          <p:cNvPicPr>
            <a:picLocks noChangeAspect="1" noChangeArrowheads="1"/>
          </p:cNvPicPr>
          <p:nvPr/>
        </p:nvPicPr>
        <p:blipFill>
          <a:blip r:embed="rId2" cstate="print"/>
          <a:srcRect r="13253"/>
          <a:stretch>
            <a:fillRect/>
          </a:stretch>
        </p:blipFill>
        <p:spPr bwMode="auto">
          <a:xfrm>
            <a:off x="1676400" y="1676400"/>
            <a:ext cx="5486400" cy="4740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Yellow Sleeve: Saline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Contents:</a:t>
            </a:r>
          </a:p>
          <a:p>
            <a:pPr lvl="1"/>
            <a:r>
              <a:rPr lang="en-US" dirty="0" smtClean="0"/>
              <a:t>(2) 250mL Bottles of Sterile Water</a:t>
            </a:r>
          </a:p>
          <a:p>
            <a:pPr lvl="1"/>
            <a:r>
              <a:rPr lang="en-US" dirty="0" smtClean="0"/>
              <a:t>(6) 10mL Saline Flush</a:t>
            </a:r>
            <a:endParaRPr lang="en-US" dirty="0"/>
          </a:p>
        </p:txBody>
      </p:sp>
      <p:pic>
        <p:nvPicPr>
          <p:cNvPr id="180226" name="Picture 2" descr="Displaying 2014-02-26 18.01.4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4648200" y="1676400"/>
            <a:ext cx="3733800" cy="49692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 Sleeve: Gauze</a:t>
            </a:r>
            <a:endParaRPr lang="en-US" dirty="0"/>
          </a:p>
        </p:txBody>
      </p:sp>
      <p:pic>
        <p:nvPicPr>
          <p:cNvPr id="182274" name="Picture 2" descr="Displaying 2014-02-26 18.05.5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00200"/>
            <a:ext cx="6629400" cy="49686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 Sleeve</a:t>
            </a:r>
            <a:r>
              <a:rPr lang="en-US" smtClean="0"/>
              <a:t>: Gauze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Contents:</a:t>
            </a:r>
          </a:p>
          <a:p>
            <a:pPr lvl="1"/>
            <a:r>
              <a:rPr lang="en-US" dirty="0" smtClean="0"/>
              <a:t>(2) 1-inch Tape</a:t>
            </a:r>
          </a:p>
          <a:p>
            <a:pPr lvl="1"/>
            <a:r>
              <a:rPr lang="en-US" dirty="0" smtClean="0"/>
              <a:t>(2) 3-inch Tape</a:t>
            </a:r>
          </a:p>
          <a:p>
            <a:pPr lvl="1"/>
            <a:r>
              <a:rPr lang="en-US" dirty="0" smtClean="0"/>
              <a:t>(4) Triangular Bandages</a:t>
            </a:r>
          </a:p>
          <a:p>
            <a:pPr lvl="1"/>
            <a:r>
              <a:rPr lang="en-US" dirty="0" smtClean="0"/>
              <a:t>Band-Aid Bag</a:t>
            </a:r>
          </a:p>
          <a:p>
            <a:pPr lvl="1"/>
            <a:r>
              <a:rPr lang="en-US" dirty="0" smtClean="0"/>
              <a:t>(6) 3x3 Gauze Pads</a:t>
            </a:r>
          </a:p>
          <a:p>
            <a:pPr lvl="1"/>
            <a:r>
              <a:rPr lang="en-US" dirty="0" smtClean="0"/>
              <a:t>(10) 4x4 Gauze Pads</a:t>
            </a:r>
          </a:p>
          <a:p>
            <a:pPr lvl="1"/>
            <a:r>
              <a:rPr lang="en-US" dirty="0" smtClean="0"/>
              <a:t>(6) 5x9 Gauze Pads</a:t>
            </a:r>
          </a:p>
          <a:p>
            <a:pPr lvl="1"/>
            <a:r>
              <a:rPr lang="en-US" dirty="0" smtClean="0"/>
              <a:t>(1) Vaseline Gauze Pad</a:t>
            </a:r>
            <a:endParaRPr lang="en-US" dirty="0"/>
          </a:p>
        </p:txBody>
      </p:sp>
      <p:pic>
        <p:nvPicPr>
          <p:cNvPr id="181250" name="Picture 2" descr="Displaying 2014-02-26 18.08.57.jpg"/>
          <p:cNvPicPr>
            <a:picLocks noChangeAspect="1" noChangeArrowheads="1"/>
          </p:cNvPicPr>
          <p:nvPr/>
        </p:nvPicPr>
        <p:blipFill>
          <a:blip r:embed="rId2" cstate="print"/>
          <a:srcRect l="12215" t="15470" r="8282" b="11602"/>
          <a:stretch>
            <a:fillRect/>
          </a:stretch>
        </p:blipFill>
        <p:spPr bwMode="auto">
          <a:xfrm rot="16200000">
            <a:off x="-2" y="2438402"/>
            <a:ext cx="4876804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Yes, it fits in the Vehicle.</a:t>
            </a:r>
            <a:endParaRPr lang="en-US" dirty="0"/>
          </a:p>
        </p:txBody>
      </p:sp>
      <p:pic>
        <p:nvPicPr>
          <p:cNvPr id="183298" name="Picture 2" descr="Displaying 2014-02-26 17.34.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676400"/>
            <a:ext cx="3733800" cy="49692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pic>
        <p:nvPicPr>
          <p:cNvPr id="4098" name="Picture 2" descr="https://scontent-a-ord.xx.fbcdn.net/hphotos-ash3/t1.0-9/522_1063347986109_3954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676400"/>
            <a:ext cx="5362575" cy="49001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AED Pocket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Contents:</a:t>
            </a:r>
          </a:p>
          <a:p>
            <a:pPr lvl="1"/>
            <a:r>
              <a:rPr lang="en-US" dirty="0" smtClean="0"/>
              <a:t>AED</a:t>
            </a:r>
          </a:p>
          <a:p>
            <a:pPr lvl="1"/>
            <a:r>
              <a:rPr lang="en-US" dirty="0" smtClean="0"/>
              <a:t>AED Pads</a:t>
            </a:r>
          </a:p>
          <a:p>
            <a:pPr lvl="1"/>
            <a:r>
              <a:rPr lang="en-US" dirty="0" smtClean="0"/>
              <a:t>Extra AED Battery</a:t>
            </a:r>
          </a:p>
          <a:p>
            <a:pPr lvl="1"/>
            <a:r>
              <a:rPr lang="en-US" dirty="0" smtClean="0"/>
              <a:t>Pediatric Key</a:t>
            </a:r>
          </a:p>
          <a:p>
            <a:pPr lvl="1"/>
            <a:r>
              <a:rPr lang="en-US" dirty="0" smtClean="0"/>
              <a:t>Razor</a:t>
            </a:r>
          </a:p>
          <a:p>
            <a:pPr lvl="1"/>
            <a:r>
              <a:rPr lang="en-US" dirty="0" smtClean="0"/>
              <a:t>AED Instructions</a:t>
            </a:r>
            <a:endParaRPr lang="en-US" dirty="0"/>
          </a:p>
        </p:txBody>
      </p:sp>
      <p:pic>
        <p:nvPicPr>
          <p:cNvPr id="164866" name="Picture 2" descr="Displaying 2014-02-26 17.41.3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676400"/>
            <a:ext cx="3657600" cy="48678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Laptop Pocket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Contents:</a:t>
            </a:r>
          </a:p>
          <a:p>
            <a:pPr lvl="1"/>
            <a:r>
              <a:rPr lang="en-US" dirty="0" err="1" smtClean="0"/>
              <a:t>Toughbook</a:t>
            </a:r>
            <a:endParaRPr lang="en-US" dirty="0" smtClean="0"/>
          </a:p>
          <a:p>
            <a:pPr lvl="1"/>
            <a:r>
              <a:rPr lang="en-US" dirty="0" smtClean="0"/>
              <a:t>Charger</a:t>
            </a:r>
          </a:p>
        </p:txBody>
      </p:sp>
      <p:pic>
        <p:nvPicPr>
          <p:cNvPr id="5" name="Picture 4" descr="Displaying 2014-02-26 17.38.0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752600"/>
            <a:ext cx="3124200" cy="46927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Oh #&amp;*% Pocket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Contents:</a:t>
            </a:r>
          </a:p>
          <a:p>
            <a:pPr lvl="1"/>
            <a:r>
              <a:rPr lang="en-US" dirty="0" smtClean="0"/>
              <a:t>Burn Sheet</a:t>
            </a:r>
          </a:p>
          <a:p>
            <a:pPr lvl="1"/>
            <a:r>
              <a:rPr lang="en-US" dirty="0" smtClean="0"/>
              <a:t>Multi-Trauma Dressing</a:t>
            </a:r>
          </a:p>
          <a:p>
            <a:pPr lvl="1"/>
            <a:r>
              <a:rPr lang="en-US" dirty="0" smtClean="0"/>
              <a:t>C-Collar</a:t>
            </a:r>
          </a:p>
          <a:p>
            <a:pPr lvl="1"/>
            <a:r>
              <a:rPr lang="en-US" dirty="0" smtClean="0"/>
              <a:t>Foil Blanket</a:t>
            </a:r>
          </a:p>
          <a:p>
            <a:pPr lvl="1"/>
            <a:r>
              <a:rPr lang="en-US" dirty="0" smtClean="0"/>
              <a:t>(3) Face Shields</a:t>
            </a:r>
          </a:p>
        </p:txBody>
      </p:sp>
      <p:pic>
        <p:nvPicPr>
          <p:cNvPr id="165890" name="Picture 2" descr="Displaying 2014-02-26 17.43.5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1828799"/>
            <a:ext cx="3276600" cy="43607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Compartment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Contents:</a:t>
            </a:r>
          </a:p>
          <a:p>
            <a:pPr lvl="1"/>
            <a:r>
              <a:rPr lang="en-US" dirty="0" smtClean="0"/>
              <a:t>4 Velcro Sleeves</a:t>
            </a:r>
          </a:p>
          <a:p>
            <a:pPr lvl="1"/>
            <a:r>
              <a:rPr lang="en-US" dirty="0" smtClean="0"/>
              <a:t>Airway &amp; Breathing Bag </a:t>
            </a:r>
          </a:p>
          <a:p>
            <a:pPr lvl="1"/>
            <a:r>
              <a:rPr lang="en-US" dirty="0" smtClean="0"/>
              <a:t>Red Sleeve</a:t>
            </a:r>
          </a:p>
          <a:p>
            <a:pPr lvl="1"/>
            <a:r>
              <a:rPr lang="en-US" dirty="0" smtClean="0"/>
              <a:t>Small O2 Tank </a:t>
            </a:r>
            <a:endParaRPr lang="en-US" dirty="0"/>
          </a:p>
        </p:txBody>
      </p:sp>
      <p:pic>
        <p:nvPicPr>
          <p:cNvPr id="167938" name="Picture 2" descr="Displaying 2014-02-26 17.46.4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757518" y="1452281"/>
            <a:ext cx="3657600" cy="48678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Compartment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Contents:</a:t>
            </a:r>
          </a:p>
          <a:p>
            <a:pPr lvl="1"/>
            <a:r>
              <a:rPr lang="en-US" dirty="0" smtClean="0"/>
              <a:t>Adult BP Cuff</a:t>
            </a:r>
          </a:p>
          <a:p>
            <a:pPr lvl="1"/>
            <a:r>
              <a:rPr lang="en-US" dirty="0" smtClean="0"/>
              <a:t>Bariatric BP Cuff </a:t>
            </a:r>
          </a:p>
          <a:p>
            <a:pPr lvl="1"/>
            <a:r>
              <a:rPr lang="en-US" dirty="0" smtClean="0"/>
              <a:t>(2) ACE Bandages</a:t>
            </a:r>
          </a:p>
          <a:p>
            <a:pPr lvl="1"/>
            <a:r>
              <a:rPr lang="en-US" dirty="0" smtClean="0"/>
              <a:t>(3) </a:t>
            </a:r>
            <a:r>
              <a:rPr lang="en-US" dirty="0" err="1" smtClean="0"/>
              <a:t>Kerlix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(3) 2in Roller Gauze</a:t>
            </a:r>
          </a:p>
          <a:p>
            <a:pPr lvl="1"/>
            <a:r>
              <a:rPr lang="en-US" dirty="0" smtClean="0"/>
              <a:t>(3) 3-4in Roller Gauze</a:t>
            </a:r>
          </a:p>
          <a:p>
            <a:pPr lvl="1"/>
            <a:r>
              <a:rPr lang="en-US" dirty="0" smtClean="0"/>
              <a:t>SAM Splint </a:t>
            </a:r>
            <a:endParaRPr lang="en-US" dirty="0"/>
          </a:p>
        </p:txBody>
      </p:sp>
      <p:pic>
        <p:nvPicPr>
          <p:cNvPr id="168962" name="Picture 2" descr="Displaying 2014-02-26 17.50.4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4224337" y="2252663"/>
            <a:ext cx="4600575" cy="3448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 the Airway and Breathing Bag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Contents:</a:t>
            </a:r>
          </a:p>
          <a:p>
            <a:pPr lvl="1"/>
            <a:r>
              <a:rPr lang="en-US" dirty="0" smtClean="0"/>
              <a:t>Pen Light</a:t>
            </a:r>
          </a:p>
          <a:p>
            <a:pPr lvl="1"/>
            <a:r>
              <a:rPr lang="en-US" dirty="0" smtClean="0"/>
              <a:t>(2) Tongue Depressors</a:t>
            </a:r>
          </a:p>
          <a:p>
            <a:pPr lvl="1"/>
            <a:r>
              <a:rPr lang="en-US" dirty="0" smtClean="0"/>
              <a:t>Trauma Shears</a:t>
            </a:r>
          </a:p>
          <a:p>
            <a:pPr lvl="1"/>
            <a:r>
              <a:rPr lang="en-US" dirty="0" smtClean="0"/>
              <a:t>Lister Scissors</a:t>
            </a:r>
          </a:p>
          <a:p>
            <a:pPr lvl="1"/>
            <a:r>
              <a:rPr lang="en-US" dirty="0" smtClean="0"/>
              <a:t>Flashlight</a:t>
            </a:r>
          </a:p>
          <a:p>
            <a:pPr lvl="1"/>
            <a:r>
              <a:rPr lang="en-US" dirty="0" smtClean="0"/>
              <a:t>Pen </a:t>
            </a:r>
            <a:endParaRPr lang="en-US" dirty="0"/>
          </a:p>
        </p:txBody>
      </p:sp>
      <p:pic>
        <p:nvPicPr>
          <p:cNvPr id="169986" name="Picture 2" descr="Displaying 2014-02-26 17.50.5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76400"/>
            <a:ext cx="3657600" cy="48678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 Sleeve: Vitals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Contents:</a:t>
            </a:r>
          </a:p>
          <a:p>
            <a:pPr lvl="1"/>
            <a:r>
              <a:rPr lang="en-US" dirty="0" smtClean="0"/>
              <a:t>Stethoscope</a:t>
            </a:r>
          </a:p>
          <a:p>
            <a:pPr lvl="1"/>
            <a:r>
              <a:rPr lang="en-US" dirty="0" smtClean="0"/>
              <a:t>Pulse </a:t>
            </a:r>
            <a:r>
              <a:rPr lang="en-US" dirty="0" err="1" smtClean="0"/>
              <a:t>Oximeter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71010" name="Picture 2" descr="Displaying 2014-02-26 17.54.52.jpg"/>
          <p:cNvPicPr>
            <a:picLocks noChangeAspect="1" noChangeArrowheads="1"/>
          </p:cNvPicPr>
          <p:nvPr/>
        </p:nvPicPr>
        <p:blipFill>
          <a:blip r:embed="rId2" cstate="print"/>
          <a:srcRect t="23228" b="19601"/>
          <a:stretch>
            <a:fillRect/>
          </a:stretch>
        </p:blipFill>
        <p:spPr bwMode="auto">
          <a:xfrm rot="10800000">
            <a:off x="4114800" y="1905000"/>
            <a:ext cx="4506686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Airway and Breathing Bag</a:t>
            </a:r>
            <a:endParaRPr lang="en-US" dirty="0"/>
          </a:p>
        </p:txBody>
      </p:sp>
      <p:pic>
        <p:nvPicPr>
          <p:cNvPr id="173058" name="Picture 2" descr="Displaying 2014-02-26 18.24.40.jpg"/>
          <p:cNvPicPr>
            <a:picLocks noChangeAspect="1" noChangeArrowheads="1"/>
          </p:cNvPicPr>
          <p:nvPr/>
        </p:nvPicPr>
        <p:blipFill>
          <a:blip r:embed="rId2" cstate="print"/>
          <a:srcRect l="27122" r="21532"/>
          <a:stretch>
            <a:fillRect/>
          </a:stretch>
        </p:blipFill>
        <p:spPr bwMode="auto">
          <a:xfrm rot="16200000">
            <a:off x="2391457" y="808943"/>
            <a:ext cx="4437286" cy="647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752</TotalTime>
  <Words>298</Words>
  <Application>Microsoft Office PowerPoint</Application>
  <PresentationFormat>On-screen Show (4:3)</PresentationFormat>
  <Paragraphs>91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Median</vt:lpstr>
      <vt:lpstr>Backpack In-Service</vt:lpstr>
      <vt:lpstr>AED Pocket</vt:lpstr>
      <vt:lpstr>Laptop Pocket</vt:lpstr>
      <vt:lpstr>Oh #&amp;*% Pocket</vt:lpstr>
      <vt:lpstr>Main Compartment</vt:lpstr>
      <vt:lpstr>Main Compartment</vt:lpstr>
      <vt:lpstr>Under the Airway and Breathing Bag</vt:lpstr>
      <vt:lpstr>Red Sleeve: Vitals</vt:lpstr>
      <vt:lpstr>Airway and Breathing Bag</vt:lpstr>
      <vt:lpstr>Airway and Breathing Bag</vt:lpstr>
      <vt:lpstr>Blue Sleeve: Drugs</vt:lpstr>
      <vt:lpstr>Blue Sleeve: Drugs</vt:lpstr>
      <vt:lpstr>Orange Sleeve: ETOH</vt:lpstr>
      <vt:lpstr>Yellow Sleeve: Saline</vt:lpstr>
      <vt:lpstr>Yellow Sleeve: Saline</vt:lpstr>
      <vt:lpstr>Green Sleeve: Gauze</vt:lpstr>
      <vt:lpstr>Green Sleeve: Gauze</vt:lpstr>
      <vt:lpstr>Yes, it fits in the Vehicle.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Backpack In-Service</dc:title>
  <dc:creator>Brian</dc:creator>
  <cp:lastModifiedBy>Greta</cp:lastModifiedBy>
  <cp:revision>7</cp:revision>
  <dcterms:created xsi:type="dcterms:W3CDTF">2014-03-16T07:21:21Z</dcterms:created>
  <dcterms:modified xsi:type="dcterms:W3CDTF">2014-03-24T02:51:58Z</dcterms:modified>
</cp:coreProperties>
</file>