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31" autoAdjust="0"/>
  </p:normalViewPr>
  <p:slideViewPr>
    <p:cSldViewPr snapToGrid="0" snapToObjects="1">
      <p:cViewPr varScale="1">
        <p:scale>
          <a:sx n="92" d="100"/>
          <a:sy n="92" d="100"/>
        </p:scale>
        <p:origin x="-12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F061-EA17-E544-8D18-168191A3DC6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F148-E66D-164C-82D8-9B9CA53E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happens on a night shift?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take all of the vitals, say them out loud to both the 801 and 802</a:t>
            </a:r>
          </a:p>
          <a:p>
            <a:r>
              <a:rPr lang="en-US" dirty="0" smtClean="0"/>
              <a:t>Don’t have lag time</a:t>
            </a:r>
          </a:p>
          <a:p>
            <a:pPr lvl="1"/>
            <a:r>
              <a:rPr lang="en-US" dirty="0" smtClean="0"/>
              <a:t>If you complete a set of vitals, don’t stand around and awkwardly stare at the patient</a:t>
            </a:r>
          </a:p>
          <a:p>
            <a:pPr lvl="1"/>
            <a:r>
              <a:rPr lang="en-US" dirty="0" smtClean="0"/>
              <a:t>Go ahead and take another set of vitals- Rural Metro usually takes a long time to get on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 Arrival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 will be giving report to Metro, try and listen to what they say</a:t>
            </a:r>
          </a:p>
          <a:p>
            <a:r>
              <a:rPr lang="en-US" dirty="0" smtClean="0"/>
              <a:t>If patient is not being </a:t>
            </a:r>
            <a:r>
              <a:rPr lang="en-US" dirty="0" err="1" smtClean="0"/>
              <a:t>RMA’d</a:t>
            </a:r>
            <a:r>
              <a:rPr lang="en-US" dirty="0" smtClean="0"/>
              <a:t>, they will be carried out to the ambulance</a:t>
            </a:r>
          </a:p>
          <a:p>
            <a:pPr lvl="1"/>
            <a:r>
              <a:rPr lang="en-US" dirty="0" smtClean="0"/>
              <a:t>Be sure to pick up all of the bags</a:t>
            </a:r>
          </a:p>
          <a:p>
            <a:pPr lvl="1"/>
            <a:r>
              <a:rPr lang="en-US" dirty="0" smtClean="0"/>
              <a:t>The 801 will be watching the 802 as the 802 talks to Metro/walks out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RMA/Refusal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can only refuse IF:</a:t>
            </a:r>
          </a:p>
          <a:p>
            <a:pPr lvl="1"/>
            <a:r>
              <a:rPr lang="en-US" dirty="0" smtClean="0"/>
              <a:t>CAOx3 to person, place, time</a:t>
            </a:r>
          </a:p>
          <a:p>
            <a:pPr lvl="1"/>
            <a:r>
              <a:rPr lang="en-US" dirty="0" smtClean="0"/>
              <a:t>No serious mechanism of injury</a:t>
            </a:r>
          </a:p>
          <a:p>
            <a:r>
              <a:rPr lang="en-US" dirty="0" err="1" smtClean="0"/>
              <a:t>Intox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security is ok with </a:t>
            </a:r>
            <a:r>
              <a:rPr lang="en-US" dirty="0" err="1" smtClean="0"/>
              <a:t>RMA’ing</a:t>
            </a:r>
            <a:r>
              <a:rPr lang="en-US" dirty="0" smtClean="0"/>
              <a:t>, must call med control</a:t>
            </a:r>
          </a:p>
          <a:p>
            <a:pPr lvl="1"/>
            <a:r>
              <a:rPr lang="en-US" dirty="0" smtClean="0"/>
              <a:t>Always a safe bet to call Metro and have them RMA</a:t>
            </a:r>
          </a:p>
        </p:txBody>
      </p:sp>
    </p:spTree>
    <p:extLst>
      <p:ext uri="{BB962C8B-B14F-4D97-AF65-F5344CB8AC3E}">
        <p14:creationId xmlns:p14="http://schemas.microsoft.com/office/powerpoint/2010/main" val="60396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Debrief in the vehicle 800 driving back to UHS</a:t>
            </a:r>
          </a:p>
          <a:p>
            <a:r>
              <a:rPr lang="en-US" dirty="0" smtClean="0"/>
              <a:t>803 doesn’t have to stay for the chart writing</a:t>
            </a:r>
          </a:p>
          <a:p>
            <a:pPr lvl="1"/>
            <a:r>
              <a:rPr lang="en-US" dirty="0" smtClean="0"/>
              <a:t>HIGHLY RECOMMENDED to stay</a:t>
            </a:r>
          </a:p>
          <a:p>
            <a:r>
              <a:rPr lang="en-US" dirty="0" smtClean="0"/>
              <a:t>Return to wherever you were </a:t>
            </a:r>
            <a:r>
              <a:rPr lang="en-US" dirty="0" err="1" smtClean="0"/>
              <a:t>chillin</a:t>
            </a:r>
            <a:r>
              <a:rPr lang="en-US" dirty="0" smtClean="0"/>
              <a:t> and wait for the next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there are 2 calls?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801 will instruct the crew to all meet at the more serious call</a:t>
            </a:r>
          </a:p>
          <a:p>
            <a:r>
              <a:rPr lang="en-US" dirty="0" smtClean="0"/>
              <a:t>If the patient is stable/the 802 is comfortable, the 801 will leave for the second call</a:t>
            </a:r>
          </a:p>
          <a:p>
            <a:pPr lvl="1"/>
            <a:r>
              <a:rPr lang="en-US" dirty="0" smtClean="0"/>
              <a:t>The 801 must be the one to establish contact</a:t>
            </a:r>
          </a:p>
          <a:p>
            <a:r>
              <a:rPr lang="en-US" dirty="0" smtClean="0"/>
              <a:t>Don’t freak out- if you’re unsure where to go, ask your 801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8:00AM SHARP</a:t>
            </a:r>
          </a:p>
          <a:p>
            <a:r>
              <a:rPr lang="en-US" dirty="0" smtClean="0"/>
              <a:t>The 801 will always come back at 8:00am, usually with the 802</a:t>
            </a:r>
          </a:p>
          <a:p>
            <a:r>
              <a:rPr lang="en-US" dirty="0" smtClean="0"/>
              <a:t>If you have the office key, you do not need to return immediately then</a:t>
            </a:r>
          </a:p>
          <a:p>
            <a:r>
              <a:rPr lang="en-US" dirty="0" smtClean="0"/>
              <a:t>Have all of the materials in by Noon that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6" y="267683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 sneakers and warm clothes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Study the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up promptly at 2000 hours (earlier is better)</a:t>
            </a:r>
          </a:p>
          <a:p>
            <a:r>
              <a:rPr lang="en-US" dirty="0" smtClean="0"/>
              <a:t>Usually the 801 will get there early</a:t>
            </a:r>
          </a:p>
          <a:p>
            <a:r>
              <a:rPr lang="en-US" dirty="0" smtClean="0"/>
              <a:t>Immediately start orange bag checkouts</a:t>
            </a:r>
          </a:p>
          <a:p>
            <a:pPr lvl="1"/>
            <a:r>
              <a:rPr lang="en-US" dirty="0" smtClean="0"/>
              <a:t>The 801 </a:t>
            </a:r>
            <a:r>
              <a:rPr lang="en-US" dirty="0" err="1" smtClean="0"/>
              <a:t>shouldn</a:t>
            </a:r>
            <a:r>
              <a:rPr lang="fr-FR" dirty="0" smtClean="0"/>
              <a:t>’</a:t>
            </a:r>
            <a:r>
              <a:rPr lang="en-US" dirty="0" smtClean="0"/>
              <a:t>t have to tell you to start!</a:t>
            </a:r>
            <a:endParaRPr lang="en-US" dirty="0"/>
          </a:p>
          <a:p>
            <a:pPr lvl="1"/>
            <a:r>
              <a:rPr lang="en-US" dirty="0" smtClean="0"/>
              <a:t>As soon as the 801 brings down the red (now BLUE) bag, begin checking that out with the 802</a:t>
            </a:r>
          </a:p>
        </p:txBody>
      </p:sp>
    </p:spTree>
    <p:extLst>
      <p:ext uri="{BB962C8B-B14F-4D97-AF65-F5344CB8AC3E}">
        <p14:creationId xmlns:p14="http://schemas.microsoft.com/office/powerpoint/2010/main" val="27925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checkout a radio and jacket</a:t>
            </a:r>
          </a:p>
          <a:p>
            <a:r>
              <a:rPr lang="en-US" dirty="0" smtClean="0"/>
              <a:t>Once checkout bags are complete, move outside to checkout vehicle and start the tone test</a:t>
            </a:r>
          </a:p>
          <a:p>
            <a:r>
              <a:rPr lang="en-US" dirty="0" smtClean="0"/>
              <a:t>GET EVERYONE’S NUMBA</a:t>
            </a:r>
          </a:p>
          <a:p>
            <a:r>
              <a:rPr lang="en-US" dirty="0" smtClean="0"/>
              <a:t>Once the tone test is finished, feel free to go to wherever</a:t>
            </a:r>
          </a:p>
        </p:txBody>
      </p:sp>
    </p:spTree>
    <p:extLst>
      <p:ext uri="{BB962C8B-B14F-4D97-AF65-F5344CB8AC3E}">
        <p14:creationId xmlns:p14="http://schemas.microsoft.com/office/powerpoint/2010/main" val="20925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801 should ask, but be sure to tell your crew where you will be throughout the night</a:t>
            </a:r>
          </a:p>
          <a:p>
            <a:pPr lvl="1"/>
            <a:r>
              <a:rPr lang="en-US" dirty="0" smtClean="0"/>
              <a:t>Personally, I like to know where my whole crew is at all times so I can calculate how long it will take everyone to get there</a:t>
            </a:r>
          </a:p>
          <a:p>
            <a:r>
              <a:rPr lang="en-US" dirty="0" smtClean="0"/>
              <a:t>Typical spots are Gleason, ITS, or your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801 will always be in </a:t>
            </a:r>
            <a:r>
              <a:rPr lang="en-US" dirty="0" err="1" smtClean="0"/>
              <a:t>Tiernan</a:t>
            </a:r>
            <a:endParaRPr lang="en-US" dirty="0"/>
          </a:p>
          <a:p>
            <a:r>
              <a:rPr lang="en-US" dirty="0" smtClean="0"/>
              <a:t>802 SHOULD be in </a:t>
            </a:r>
            <a:r>
              <a:rPr lang="en-US" dirty="0" err="1" smtClean="0"/>
              <a:t>Tiernan</a:t>
            </a:r>
            <a:r>
              <a:rPr lang="en-US" dirty="0" smtClean="0"/>
              <a:t> (will be a new SOP coming out soon that requires them to be in </a:t>
            </a:r>
            <a:r>
              <a:rPr lang="en-US" dirty="0" err="1" smtClean="0"/>
              <a:t>Tiernan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803 has an option to sleep in their own room (if it’s not </a:t>
            </a:r>
            <a:r>
              <a:rPr lang="en-US" dirty="0"/>
              <a:t>R</a:t>
            </a:r>
            <a:r>
              <a:rPr lang="en-US" dirty="0" smtClean="0"/>
              <a:t>iverview or South Side) or </a:t>
            </a:r>
            <a:r>
              <a:rPr lang="en-US" dirty="0" err="1" smtClean="0"/>
              <a:t>Tiernan</a:t>
            </a:r>
            <a:endParaRPr lang="en-US" dirty="0"/>
          </a:p>
          <a:p>
            <a:pPr lvl="1"/>
            <a:r>
              <a:rPr lang="en-US" dirty="0" smtClean="0"/>
              <a:t>If there are 3 people in the bunk room, the 803 will be sleeping on the inflatable mattress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goes first?</a:t>
            </a:r>
          </a:p>
          <a:p>
            <a:r>
              <a:rPr lang="en-US" dirty="0" smtClean="0"/>
              <a:t>What do you say?</a:t>
            </a:r>
          </a:p>
          <a:p>
            <a:pPr lvl="1"/>
            <a:r>
              <a:rPr lang="en-US" dirty="0" smtClean="0"/>
              <a:t>Ex: Security Dispatch to RC MERT for the MERT response for the </a:t>
            </a:r>
            <a:r>
              <a:rPr lang="en-US" dirty="0" err="1" smtClean="0"/>
              <a:t>intox</a:t>
            </a:r>
            <a:r>
              <a:rPr lang="en-US" dirty="0"/>
              <a:t> </a:t>
            </a:r>
            <a:r>
              <a:rPr lang="en-US" dirty="0" smtClean="0"/>
              <a:t>male in </a:t>
            </a:r>
            <a:r>
              <a:rPr lang="en-US" dirty="0" err="1" smtClean="0"/>
              <a:t>SueB</a:t>
            </a:r>
            <a:r>
              <a:rPr lang="en-US" dirty="0" smtClean="0"/>
              <a:t> Gannett 4</a:t>
            </a:r>
          </a:p>
          <a:p>
            <a:r>
              <a:rPr lang="en-US" dirty="0" smtClean="0"/>
              <a:t>If you’re responding by yourself (</a:t>
            </a:r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from phase), you don’t have to sprint, but a light jog will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Arriving on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Scene Safety!</a:t>
            </a:r>
          </a:p>
          <a:p>
            <a:r>
              <a:rPr lang="en-US" dirty="0" smtClean="0"/>
              <a:t>The 802/801 shouldn’t have to tell you to start taking vitals</a:t>
            </a:r>
          </a:p>
          <a:p>
            <a:r>
              <a:rPr lang="en-US" dirty="0" smtClean="0"/>
              <a:t>What are the vital signs?</a:t>
            </a:r>
          </a:p>
          <a:p>
            <a:r>
              <a:rPr lang="en-US" dirty="0" smtClean="0"/>
              <a:t>Work with your 801/802</a:t>
            </a:r>
          </a:p>
          <a:p>
            <a:pPr lvl="1"/>
            <a:r>
              <a:rPr lang="en-US" dirty="0" smtClean="0"/>
              <a:t>Don’t be afraid to ask questions/if your unsure of vitals</a:t>
            </a:r>
          </a:p>
          <a:p>
            <a:pPr lvl="1"/>
            <a:r>
              <a:rPr lang="en-US" dirty="0" smtClean="0"/>
              <a:t>Listen to what everyone else is saying! It’s a learning experience for you to eventually become an 802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0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Don’t randomly start touching the patient</a:t>
            </a:r>
          </a:p>
          <a:p>
            <a:r>
              <a:rPr lang="en-US" dirty="0" smtClean="0"/>
              <a:t>Tell the patient everything you are doing</a:t>
            </a:r>
          </a:p>
        </p:txBody>
      </p:sp>
    </p:spTree>
    <p:extLst>
      <p:ext uri="{BB962C8B-B14F-4D97-AF65-F5344CB8AC3E}">
        <p14:creationId xmlns:p14="http://schemas.microsoft.com/office/powerpoint/2010/main" val="14779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Trauma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C-Spine?</a:t>
            </a:r>
          </a:p>
          <a:p>
            <a:r>
              <a:rPr lang="en-US" dirty="0" smtClean="0"/>
              <a:t>The 802 may designate you to help them out</a:t>
            </a:r>
          </a:p>
          <a:p>
            <a:r>
              <a:rPr lang="en-US" dirty="0" smtClean="0"/>
              <a:t>Splinting, C-Spine, </a:t>
            </a:r>
            <a:r>
              <a:rPr lang="en-US" dirty="0" err="1"/>
              <a:t>b</a:t>
            </a:r>
            <a:r>
              <a:rPr lang="en-US" dirty="0" err="1" smtClean="0"/>
              <a:t>ackboarding</a:t>
            </a:r>
            <a:r>
              <a:rPr lang="en-US" dirty="0" smtClean="0"/>
              <a:t>, bleeding control, etc…</a:t>
            </a:r>
          </a:p>
          <a:p>
            <a:r>
              <a:rPr lang="en-US" dirty="0" smtClean="0"/>
              <a:t>Don’t be afraid to touch the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1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729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What happens on a night shift?</vt:lpstr>
      <vt:lpstr>Arrival</vt:lpstr>
      <vt:lpstr>Tone test</vt:lpstr>
      <vt:lpstr>Waiting for a Call</vt:lpstr>
      <vt:lpstr>Sleep?</vt:lpstr>
      <vt:lpstr>Responding to a Call</vt:lpstr>
      <vt:lpstr>Arriving on Scene</vt:lpstr>
      <vt:lpstr>Patient Interaction</vt:lpstr>
      <vt:lpstr>Trauma Calls</vt:lpstr>
      <vt:lpstr>Vitals</vt:lpstr>
      <vt:lpstr>Metro Arrival</vt:lpstr>
      <vt:lpstr>RMA/Refusal</vt:lpstr>
      <vt:lpstr>After the Call</vt:lpstr>
      <vt:lpstr>What happens if there are 2 calls?</vt:lpstr>
      <vt:lpstr>Bag Return</vt:lpstr>
      <vt:lpstr>Questions?</vt:lpstr>
      <vt:lpstr>Next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on a night shift?</dc:title>
  <dc:creator>Alex Sundermann</dc:creator>
  <cp:lastModifiedBy>Alex Sundermann</cp:lastModifiedBy>
  <cp:revision>9</cp:revision>
  <dcterms:created xsi:type="dcterms:W3CDTF">2012-11-04T19:46:55Z</dcterms:created>
  <dcterms:modified xsi:type="dcterms:W3CDTF">2012-11-04T21:28:01Z</dcterms:modified>
</cp:coreProperties>
</file>