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rgbClr val="0000FF">
                <a:alpha val="65000"/>
              </a:srgbClr>
            </a:gs>
            <a:gs pos="100000">
              <a:srgbClr val="FFFFFF">
                <a:alpha val="65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A9682-99DC-DA4D-A1B0-38B332684A3A}" type="datetimeFigureOut">
              <a:rPr lang="en-US" smtClean="0"/>
              <a:t>11/9/08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6CAA-7788-984D-944B-EF0C7F7E0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Abnormal Lung Sounds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MERT GMM 11.09.08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Lungs</a:t>
            </a:r>
            <a:endParaRPr lang="en-US" dirty="0"/>
          </a:p>
        </p:txBody>
      </p:sp>
      <p:pic>
        <p:nvPicPr>
          <p:cNvPr id="4" name="Content Placeholder 3" descr="lungs.jpg"/>
          <p:cNvPicPr>
            <a:picLocks noGrp="1" noChangeAspect="1"/>
          </p:cNvPicPr>
          <p:nvPr>
            <p:ph idx="1"/>
          </p:nvPr>
        </p:nvPicPr>
        <p:blipFill>
          <a:blip r:embed="rId2"/>
          <a:srcRect l="-39914" r="-39914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err="1" smtClean="0"/>
              <a:t>COPDs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43" dirty="0" smtClean="0"/>
              <a:t>Chronic Obstructive Pulmonary Diseases</a:t>
            </a:r>
          </a:p>
          <a:p>
            <a:pPr marL="742950" lvl="2" indent="-342900"/>
            <a:r>
              <a:rPr lang="en-US" dirty="0" smtClean="0"/>
              <a:t>Break </a:t>
            </a:r>
            <a:r>
              <a:rPr lang="en-US" dirty="0" smtClean="0"/>
              <a:t>it </a:t>
            </a:r>
            <a:r>
              <a:rPr lang="en-US" dirty="0" smtClean="0"/>
              <a:t>down: chronic diseases that obstruct the lungs</a:t>
            </a:r>
          </a:p>
          <a:p>
            <a:r>
              <a:rPr lang="en-US" dirty="0" smtClean="0"/>
              <a:t>A few common examples:</a:t>
            </a:r>
          </a:p>
          <a:p>
            <a:pPr lvl="1"/>
            <a:r>
              <a:rPr lang="en-US" dirty="0" smtClean="0"/>
              <a:t>Asthma</a:t>
            </a:r>
          </a:p>
          <a:p>
            <a:pPr lvl="2"/>
            <a:r>
              <a:rPr lang="en-US" dirty="0" smtClean="0"/>
              <a:t>Bronchioles become narrowed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verproduction of mucus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hronic bronchitis</a:t>
            </a:r>
          </a:p>
          <a:p>
            <a:pPr lvl="2"/>
            <a:r>
              <a:rPr lang="en-US" dirty="0" smtClean="0"/>
              <a:t>Bronchiole lining becomes inflamed</a:t>
            </a:r>
          </a:p>
          <a:p>
            <a:pPr lvl="2"/>
            <a:r>
              <a:rPr lang="en-US" dirty="0" smtClean="0"/>
              <a:t>Mucus plugs and inflammation in the alveoli as well</a:t>
            </a:r>
          </a:p>
          <a:p>
            <a:pPr lvl="1"/>
            <a:r>
              <a:rPr lang="en-US" dirty="0" smtClean="0"/>
              <a:t>Emphysema</a:t>
            </a:r>
          </a:p>
          <a:p>
            <a:pPr lvl="2"/>
            <a:r>
              <a:rPr lang="en-US" dirty="0" smtClean="0"/>
              <a:t>Alveoli walls break down, lose surface area</a:t>
            </a:r>
          </a:p>
          <a:p>
            <a:pPr lvl="2"/>
            <a:r>
              <a:rPr lang="en-US" dirty="0" smtClean="0"/>
              <a:t>Loss of elasticity to the lungs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High-pitched sounds that seem almost musical in nature</a:t>
            </a:r>
          </a:p>
          <a:p>
            <a:r>
              <a:rPr lang="en-US" dirty="0" smtClean="0"/>
              <a:t>Sound created by air moving through narrowed passages in the lungs</a:t>
            </a:r>
          </a:p>
          <a:p>
            <a:r>
              <a:rPr lang="en-US" dirty="0" smtClean="0"/>
              <a:t>Common in asthma, also other </a:t>
            </a:r>
            <a:r>
              <a:rPr lang="en-US" dirty="0" err="1" smtClean="0"/>
              <a:t>COPDs</a:t>
            </a:r>
            <a:r>
              <a:rPr lang="en-US" dirty="0" smtClean="0"/>
              <a:t> like emphysema or chronic bronchitis</a:t>
            </a:r>
          </a:p>
          <a:p>
            <a:endParaRPr lang="en-US" dirty="0" smtClean="0"/>
          </a:p>
          <a:p>
            <a:r>
              <a:rPr lang="en-US" dirty="0" smtClean="0"/>
              <a:t>Listen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Fine crackling or bubbling sounds heard upon inspiration</a:t>
            </a:r>
          </a:p>
          <a:p>
            <a:r>
              <a:rPr lang="en-US" dirty="0" smtClean="0"/>
              <a:t>Caused by fluid in the alveoli or opening of closed alveoli</a:t>
            </a:r>
          </a:p>
          <a:p>
            <a:endParaRPr lang="en-US" dirty="0" smtClean="0"/>
          </a:p>
          <a:p>
            <a:r>
              <a:rPr lang="en-US" dirty="0" smtClean="0"/>
              <a:t>Listen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Rhonchi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Lower-pitched sound resembling snoring or rattling</a:t>
            </a:r>
          </a:p>
          <a:p>
            <a:r>
              <a:rPr lang="en-US" dirty="0" smtClean="0"/>
              <a:t>Caused by secretions in larger airway passages</a:t>
            </a:r>
          </a:p>
          <a:p>
            <a:r>
              <a:rPr lang="en-US" dirty="0" smtClean="0"/>
              <a:t>Commonly heard in pneumonia, bronchitis, and when materials are aspirated into lungs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High-pitched sound usually heard upon inspiration</a:t>
            </a:r>
          </a:p>
          <a:p>
            <a:r>
              <a:rPr lang="en-US" dirty="0" smtClean="0"/>
              <a:t>Caused by partial obstruction of upper airway (trachea or larynx)</a:t>
            </a:r>
          </a:p>
          <a:p>
            <a:endParaRPr lang="en-US" dirty="0" smtClean="0"/>
          </a:p>
          <a:p>
            <a:r>
              <a:rPr lang="en-US" dirty="0" smtClean="0"/>
              <a:t>Listen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Jeopardy!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up into your teams</a:t>
            </a:r>
          </a:p>
          <a:p>
            <a:r>
              <a:rPr lang="en-US" dirty="0" smtClean="0"/>
              <a:t>If you can’t remember your team number, look on the sheets on the table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195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Abnormal Lung Sounds</vt:lpstr>
      <vt:lpstr>The Lungs</vt:lpstr>
      <vt:lpstr>COPDs</vt:lpstr>
      <vt:lpstr>Wheezes</vt:lpstr>
      <vt:lpstr>Crackles</vt:lpstr>
      <vt:lpstr>Rhonchi</vt:lpstr>
      <vt:lpstr>Stridor</vt:lpstr>
      <vt:lpstr>Jeopardy!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Abnormal Lung Sounds</dc:title>
  <dc:creator>Office 2004 Test Drive User</dc:creator>
  <cp:lastModifiedBy>Office 2004 Test Drive User</cp:lastModifiedBy>
  <cp:revision>7</cp:revision>
  <dcterms:created xsi:type="dcterms:W3CDTF">2008-11-09T19:33:51Z</dcterms:created>
  <dcterms:modified xsi:type="dcterms:W3CDTF">2008-11-09T19:56:11Z</dcterms:modified>
</cp:coreProperties>
</file>