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E9DDB-8BD9-42A0-85EA-441BFA6B6E90}" v="1965" dt="2021-05-04T22:30:07.315"/>
    <p1510:client id="{46E6BD18-BA93-4E11-99DC-CA12C555CCA9}" v="20" dt="2021-05-09T20:47:20.221"/>
    <p1510:client id="{6B31B0C5-CCA5-43CA-82F8-D7F8D56872DC}" v="39" dt="2021-05-07T16:15:02.839"/>
    <p1510:client id="{9BE58617-E6FB-4849-B39F-8EDE07641CDE}" v="48" dt="2021-05-10T00:07:41.780"/>
    <p1510:client id="{AC3ADDF5-7123-401B-93E5-9902871E0D2F}" v="46" dt="2021-05-05T05:49:17.674"/>
    <p1510:client id="{B62F115E-5702-4874-8293-A46B7E5B9272}" v="36" dt="2021-05-04T22:35:00.147"/>
    <p1510:client id="{B6C4B524-B980-452D-A585-9E3538B8CAEF}" v="537" dt="2021-05-07T16:22:57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dikumasabo, Divine C." userId="S::ndik4333@stthomas.edu::fc45d4df-b7eb-4a93-aac7-1306865edf25" providerId="AD" clId="Web-{9BE58617-E6FB-4849-B39F-8EDE07641CDE}"/>
    <pc:docChg chg="modSld">
      <pc:chgData name="Ndikumasabo, Divine C." userId="S::ndik4333@stthomas.edu::fc45d4df-b7eb-4a93-aac7-1306865edf25" providerId="AD" clId="Web-{9BE58617-E6FB-4849-B39F-8EDE07641CDE}" dt="2021-05-10T00:07:41.780" v="19" actId="20577"/>
      <pc:docMkLst>
        <pc:docMk/>
      </pc:docMkLst>
      <pc:sldChg chg="modSp">
        <pc:chgData name="Ndikumasabo, Divine C." userId="S::ndik4333@stthomas.edu::fc45d4df-b7eb-4a93-aac7-1306865edf25" providerId="AD" clId="Web-{9BE58617-E6FB-4849-B39F-8EDE07641CDE}" dt="2021-05-10T00:07:14.718" v="15" actId="20577"/>
        <pc:sldMkLst>
          <pc:docMk/>
          <pc:sldMk cId="420118718" sldId="258"/>
        </pc:sldMkLst>
        <pc:spChg chg="mod">
          <ac:chgData name="Ndikumasabo, Divine C." userId="S::ndik4333@stthomas.edu::fc45d4df-b7eb-4a93-aac7-1306865edf25" providerId="AD" clId="Web-{9BE58617-E6FB-4849-B39F-8EDE07641CDE}" dt="2021-05-10T00:07:14.718" v="15" actId="20577"/>
          <ac:spMkLst>
            <pc:docMk/>
            <pc:sldMk cId="420118718" sldId="258"/>
            <ac:spMk id="2" creationId="{F02D2026-4E51-471C-917D-492AF6494798}"/>
          </ac:spMkLst>
        </pc:spChg>
      </pc:sldChg>
      <pc:sldChg chg="modSp">
        <pc:chgData name="Ndikumasabo, Divine C." userId="S::ndik4333@stthomas.edu::fc45d4df-b7eb-4a93-aac7-1306865edf25" providerId="AD" clId="Web-{9BE58617-E6FB-4849-B39F-8EDE07641CDE}" dt="2021-05-10T00:07:41.780" v="19" actId="20577"/>
        <pc:sldMkLst>
          <pc:docMk/>
          <pc:sldMk cId="2115057014" sldId="260"/>
        </pc:sldMkLst>
        <pc:spChg chg="mod">
          <ac:chgData name="Ndikumasabo, Divine C." userId="S::ndik4333@stthomas.edu::fc45d4df-b7eb-4a93-aac7-1306865edf25" providerId="AD" clId="Web-{9BE58617-E6FB-4849-B39F-8EDE07641CDE}" dt="2021-05-10T00:07:41.780" v="19" actId="20577"/>
          <ac:spMkLst>
            <pc:docMk/>
            <pc:sldMk cId="2115057014" sldId="260"/>
            <ac:spMk id="2" creationId="{ABA991F4-7546-4497-B053-4DA903808A52}"/>
          </ac:spMkLst>
        </pc:spChg>
      </pc:sldChg>
    </pc:docChg>
  </pc:docChgLst>
  <pc:docChgLst>
    <pc:chgData name="Adeola, Matt T." userId="S::adeo9806@stthomas.edu::27059868-e1f3-4f70-afce-8b83edabfaa0" providerId="AD" clId="Web-{6B31B0C5-CCA5-43CA-82F8-D7F8D56872DC}"/>
    <pc:docChg chg="modSld">
      <pc:chgData name="Adeola, Matt T." userId="S::adeo9806@stthomas.edu::27059868-e1f3-4f70-afce-8b83edabfaa0" providerId="AD" clId="Web-{6B31B0C5-CCA5-43CA-82F8-D7F8D56872DC}" dt="2021-05-07T16:14:55.558" v="18" actId="20577"/>
      <pc:docMkLst>
        <pc:docMk/>
      </pc:docMkLst>
      <pc:sldChg chg="modSp">
        <pc:chgData name="Adeola, Matt T." userId="S::adeo9806@stthomas.edu::27059868-e1f3-4f70-afce-8b83edabfaa0" providerId="AD" clId="Web-{6B31B0C5-CCA5-43CA-82F8-D7F8D56872DC}" dt="2021-05-07T16:07:10.667" v="2" actId="20577"/>
        <pc:sldMkLst>
          <pc:docMk/>
          <pc:sldMk cId="2964129433" sldId="259"/>
        </pc:sldMkLst>
        <pc:spChg chg="mod">
          <ac:chgData name="Adeola, Matt T." userId="S::adeo9806@stthomas.edu::27059868-e1f3-4f70-afce-8b83edabfaa0" providerId="AD" clId="Web-{6B31B0C5-CCA5-43CA-82F8-D7F8D56872DC}" dt="2021-05-07T16:07:10.667" v="2" actId="20577"/>
          <ac:spMkLst>
            <pc:docMk/>
            <pc:sldMk cId="2964129433" sldId="259"/>
            <ac:spMk id="3" creationId="{F1FF399F-A48D-4EB0-983A-D8C9C5416EC1}"/>
          </ac:spMkLst>
        </pc:spChg>
      </pc:sldChg>
      <pc:sldChg chg="modSp">
        <pc:chgData name="Adeola, Matt T." userId="S::adeo9806@stthomas.edu::27059868-e1f3-4f70-afce-8b83edabfaa0" providerId="AD" clId="Web-{6B31B0C5-CCA5-43CA-82F8-D7F8D56872DC}" dt="2021-05-07T16:14:55.558" v="18" actId="20577"/>
        <pc:sldMkLst>
          <pc:docMk/>
          <pc:sldMk cId="2115057014" sldId="260"/>
        </pc:sldMkLst>
        <pc:spChg chg="mod">
          <ac:chgData name="Adeola, Matt T." userId="S::adeo9806@stthomas.edu::27059868-e1f3-4f70-afce-8b83edabfaa0" providerId="AD" clId="Web-{6B31B0C5-CCA5-43CA-82F8-D7F8D56872DC}" dt="2021-05-07T16:14:55.558" v="18" actId="20577"/>
          <ac:spMkLst>
            <pc:docMk/>
            <pc:sldMk cId="2115057014" sldId="260"/>
            <ac:spMk id="3" creationId="{F1FF399F-A48D-4EB0-983A-D8C9C5416EC1}"/>
          </ac:spMkLst>
        </pc:spChg>
      </pc:sldChg>
    </pc:docChg>
  </pc:docChgLst>
  <pc:docChgLst>
    <pc:chgData name="Agarwal, Naina" userId="S::agar7618@stthomas.edu::73dfc8c0-3405-4c17-8bb6-02078404e407" providerId="AD" clId="Web-{AC3ADDF5-7123-401B-93E5-9902871E0D2F}"/>
    <pc:docChg chg="modSld">
      <pc:chgData name="Agarwal, Naina" userId="S::agar7618@stthomas.edu::73dfc8c0-3405-4c17-8bb6-02078404e407" providerId="AD" clId="Web-{AC3ADDF5-7123-401B-93E5-9902871E0D2F}" dt="2021-05-05T05:49:06.377" v="37" actId="20577"/>
      <pc:docMkLst>
        <pc:docMk/>
      </pc:docMkLst>
      <pc:sldChg chg="modSp">
        <pc:chgData name="Agarwal, Naina" userId="S::agar7618@stthomas.edu::73dfc8c0-3405-4c17-8bb6-02078404e407" providerId="AD" clId="Web-{AC3ADDF5-7123-401B-93E5-9902871E0D2F}" dt="2021-05-05T05:49:06.377" v="37" actId="20577"/>
        <pc:sldMkLst>
          <pc:docMk/>
          <pc:sldMk cId="3553556325" sldId="256"/>
        </pc:sldMkLst>
        <pc:spChg chg="mod">
          <ac:chgData name="Agarwal, Naina" userId="S::agar7618@stthomas.edu::73dfc8c0-3405-4c17-8bb6-02078404e407" providerId="AD" clId="Web-{AC3ADDF5-7123-401B-93E5-9902871E0D2F}" dt="2021-05-05T05:43:47.821" v="2" actId="20577"/>
          <ac:spMkLst>
            <pc:docMk/>
            <pc:sldMk cId="3553556325" sldId="256"/>
            <ac:spMk id="2" creationId="{C6C814FF-FCA5-47DD-A1DD-4D60218C73BA}"/>
          </ac:spMkLst>
        </pc:spChg>
        <pc:spChg chg="mod">
          <ac:chgData name="Agarwal, Naina" userId="S::agar7618@stthomas.edu::73dfc8c0-3405-4c17-8bb6-02078404e407" providerId="AD" clId="Web-{AC3ADDF5-7123-401B-93E5-9902871E0D2F}" dt="2021-05-05T05:49:06.377" v="37" actId="20577"/>
          <ac:spMkLst>
            <pc:docMk/>
            <pc:sldMk cId="3553556325" sldId="256"/>
            <ac:spMk id="3" creationId="{8AFEF753-051B-438F-8A9E-A6C5CD9BD94D}"/>
          </ac:spMkLst>
        </pc:spChg>
      </pc:sldChg>
      <pc:sldChg chg="modSp">
        <pc:chgData name="Agarwal, Naina" userId="S::agar7618@stthomas.edu::73dfc8c0-3405-4c17-8bb6-02078404e407" providerId="AD" clId="Web-{AC3ADDF5-7123-401B-93E5-9902871E0D2F}" dt="2021-05-05T05:46:11.638" v="23" actId="14100"/>
        <pc:sldMkLst>
          <pc:docMk/>
          <pc:sldMk cId="4086325837" sldId="257"/>
        </pc:sldMkLst>
        <pc:spChg chg="mod">
          <ac:chgData name="Agarwal, Naina" userId="S::agar7618@stthomas.edu::73dfc8c0-3405-4c17-8bb6-02078404e407" providerId="AD" clId="Web-{AC3ADDF5-7123-401B-93E5-9902871E0D2F}" dt="2021-05-05T05:46:11.638" v="23" actId="14100"/>
          <ac:spMkLst>
            <pc:docMk/>
            <pc:sldMk cId="4086325837" sldId="257"/>
            <ac:spMk id="2" creationId="{1774BA65-6EA8-45F4-B275-4BA9963C6E5E}"/>
          </ac:spMkLst>
        </pc:spChg>
        <pc:spChg chg="mod">
          <ac:chgData name="Agarwal, Naina" userId="S::agar7618@stthomas.edu::73dfc8c0-3405-4c17-8bb6-02078404e407" providerId="AD" clId="Web-{AC3ADDF5-7123-401B-93E5-9902871E0D2F}" dt="2021-05-05T05:45:00.433" v="11" actId="1076"/>
          <ac:spMkLst>
            <pc:docMk/>
            <pc:sldMk cId="4086325837" sldId="257"/>
            <ac:spMk id="7" creationId="{27A69309-83B5-4BFD-8B44-0F12254D5387}"/>
          </ac:spMkLst>
        </pc:spChg>
        <pc:spChg chg="mod">
          <ac:chgData name="Agarwal, Naina" userId="S::agar7618@stthomas.edu::73dfc8c0-3405-4c17-8bb6-02078404e407" providerId="AD" clId="Web-{AC3ADDF5-7123-401B-93E5-9902871E0D2F}" dt="2021-05-05T05:45:14.292" v="13" actId="1076"/>
          <ac:spMkLst>
            <pc:docMk/>
            <pc:sldMk cId="4086325837" sldId="257"/>
            <ac:spMk id="8" creationId="{5F823F83-2AB5-4271-9563-AE9A4E001D1C}"/>
          </ac:spMkLst>
        </pc:spChg>
        <pc:spChg chg="mod">
          <ac:chgData name="Agarwal, Naina" userId="S::agar7618@stthomas.edu::73dfc8c0-3405-4c17-8bb6-02078404e407" providerId="AD" clId="Web-{AC3ADDF5-7123-401B-93E5-9902871E0D2F}" dt="2021-05-05T05:45:19.480" v="14" actId="1076"/>
          <ac:spMkLst>
            <pc:docMk/>
            <pc:sldMk cId="4086325837" sldId="257"/>
            <ac:spMk id="9" creationId="{D51799AF-2D58-4268-8500-8FFCBB6FB09C}"/>
          </ac:spMkLst>
        </pc:spChg>
        <pc:spChg chg="mod">
          <ac:chgData name="Agarwal, Naina" userId="S::agar7618@stthomas.edu::73dfc8c0-3405-4c17-8bb6-02078404e407" providerId="AD" clId="Web-{AC3ADDF5-7123-401B-93E5-9902871E0D2F}" dt="2021-05-05T05:45:24.902" v="15" actId="1076"/>
          <ac:spMkLst>
            <pc:docMk/>
            <pc:sldMk cId="4086325837" sldId="257"/>
            <ac:spMk id="18" creationId="{8FB84299-D669-4BED-9C03-7833E770033D}"/>
          </ac:spMkLst>
        </pc:spChg>
        <pc:spChg chg="mod">
          <ac:chgData name="Agarwal, Naina" userId="S::agar7618@stthomas.edu::73dfc8c0-3405-4c17-8bb6-02078404e407" providerId="AD" clId="Web-{AC3ADDF5-7123-401B-93E5-9902871E0D2F}" dt="2021-05-05T05:44:46.542" v="9" actId="1076"/>
          <ac:spMkLst>
            <pc:docMk/>
            <pc:sldMk cId="4086325837" sldId="257"/>
            <ac:spMk id="20" creationId="{A4B31D41-CD04-4E9D-BBDA-67115EAEB4E1}"/>
          </ac:spMkLst>
        </pc:spChg>
        <pc:spChg chg="mod">
          <ac:chgData name="Agarwal, Naina" userId="S::agar7618@stthomas.edu::73dfc8c0-3405-4c17-8bb6-02078404e407" providerId="AD" clId="Web-{AC3ADDF5-7123-401B-93E5-9902871E0D2F}" dt="2021-05-05T05:45:08.105" v="12" actId="1076"/>
          <ac:spMkLst>
            <pc:docMk/>
            <pc:sldMk cId="4086325837" sldId="257"/>
            <ac:spMk id="21" creationId="{19D39EB1-F989-4733-81DA-B1A4251444E2}"/>
          </ac:spMkLst>
        </pc:spChg>
        <pc:spChg chg="mod">
          <ac:chgData name="Agarwal, Naina" userId="S::agar7618@stthomas.edu::73dfc8c0-3405-4c17-8bb6-02078404e407" providerId="AD" clId="Web-{AC3ADDF5-7123-401B-93E5-9902871E0D2F}" dt="2021-05-05T05:44:18.463" v="4" actId="1076"/>
          <ac:spMkLst>
            <pc:docMk/>
            <pc:sldMk cId="4086325837" sldId="257"/>
            <ac:spMk id="194" creationId="{F4A661CC-7A86-4335-B281-0EA82AAA4323}"/>
          </ac:spMkLst>
        </pc:spChg>
        <pc:spChg chg="mod">
          <ac:chgData name="Agarwal, Naina" userId="S::agar7618@stthomas.edu::73dfc8c0-3405-4c17-8bb6-02078404e407" providerId="AD" clId="Web-{AC3ADDF5-7123-401B-93E5-9902871E0D2F}" dt="2021-05-05T05:44:22.869" v="5" actId="1076"/>
          <ac:spMkLst>
            <pc:docMk/>
            <pc:sldMk cId="4086325837" sldId="257"/>
            <ac:spMk id="195" creationId="{5040385B-9B61-44F9-BAF2-2EA9FA2F3C2A}"/>
          </ac:spMkLst>
        </pc:spChg>
        <pc:spChg chg="mod">
          <ac:chgData name="Agarwal, Naina" userId="S::agar7618@stthomas.edu::73dfc8c0-3405-4c17-8bb6-02078404e407" providerId="AD" clId="Web-{AC3ADDF5-7123-401B-93E5-9902871E0D2F}" dt="2021-05-05T05:44:26.947" v="6" actId="1076"/>
          <ac:spMkLst>
            <pc:docMk/>
            <pc:sldMk cId="4086325837" sldId="257"/>
            <ac:spMk id="196" creationId="{28C0C61F-74BD-48FD-A9A3-135E65EDE82A}"/>
          </ac:spMkLst>
        </pc:spChg>
        <pc:spChg chg="mod">
          <ac:chgData name="Agarwal, Naina" userId="S::agar7618@stthomas.edu::73dfc8c0-3405-4c17-8bb6-02078404e407" providerId="AD" clId="Web-{AC3ADDF5-7123-401B-93E5-9902871E0D2F}" dt="2021-05-05T05:45:29.293" v="16" actId="1076"/>
          <ac:spMkLst>
            <pc:docMk/>
            <pc:sldMk cId="4086325837" sldId="257"/>
            <ac:spMk id="197" creationId="{3FA88153-025F-44A8-A683-BC4432F274AE}"/>
          </ac:spMkLst>
        </pc:spChg>
        <pc:spChg chg="mod">
          <ac:chgData name="Agarwal, Naina" userId="S::agar7618@stthomas.edu::73dfc8c0-3405-4c17-8bb6-02078404e407" providerId="AD" clId="Web-{AC3ADDF5-7123-401B-93E5-9902871E0D2F}" dt="2021-05-05T05:45:53.028" v="21" actId="14100"/>
          <ac:spMkLst>
            <pc:docMk/>
            <pc:sldMk cId="4086325837" sldId="257"/>
            <ac:spMk id="198" creationId="{CC1475E4-65C3-4F2B-B06F-87128414678B}"/>
          </ac:spMkLst>
        </pc:spChg>
        <pc:graphicFrameChg chg="mod">
          <ac:chgData name="Agarwal, Naina" userId="S::agar7618@stthomas.edu::73dfc8c0-3405-4c17-8bb6-02078404e407" providerId="AD" clId="Web-{AC3ADDF5-7123-401B-93E5-9902871E0D2F}" dt="2021-05-05T05:44:10.306" v="3" actId="1076"/>
          <ac:graphicFrameMkLst>
            <pc:docMk/>
            <pc:sldMk cId="4086325837" sldId="257"/>
            <ac:graphicFrameMk id="4" creationId="{7138B737-8212-4772-8296-D6E57E764B74}"/>
          </ac:graphicFrameMkLst>
        </pc:graphicFrameChg>
        <pc:picChg chg="mod">
          <ac:chgData name="Agarwal, Naina" userId="S::agar7618@stthomas.edu::73dfc8c0-3405-4c17-8bb6-02078404e407" providerId="AD" clId="Web-{AC3ADDF5-7123-401B-93E5-9902871E0D2F}" dt="2021-05-05T05:46:01.840" v="22" actId="1076"/>
          <ac:picMkLst>
            <pc:docMk/>
            <pc:sldMk cId="4086325837" sldId="257"/>
            <ac:picMk id="227" creationId="{59E99798-4038-42FD-A091-50B6B1599039}"/>
          </ac:picMkLst>
        </pc:picChg>
        <pc:cxnChg chg="mod">
          <ac:chgData name="Agarwal, Naina" userId="S::agar7618@stthomas.edu::73dfc8c0-3405-4c17-8bb6-02078404e407" providerId="AD" clId="Web-{AC3ADDF5-7123-401B-93E5-9902871E0D2F}" dt="2021-05-05T05:44:31.776" v="7" actId="1076"/>
          <ac:cxnSpMkLst>
            <pc:docMk/>
            <pc:sldMk cId="4086325837" sldId="257"/>
            <ac:cxnSpMk id="12" creationId="{10A8CF5D-EB4F-4006-A4DB-2FBA791F03E3}"/>
          </ac:cxnSpMkLst>
        </pc:cxnChg>
        <pc:cxnChg chg="mod">
          <ac:chgData name="Agarwal, Naina" userId="S::agar7618@stthomas.edu::73dfc8c0-3405-4c17-8bb6-02078404e407" providerId="AD" clId="Web-{AC3ADDF5-7123-401B-93E5-9902871E0D2F}" dt="2021-05-05T05:44:35.198" v="8" actId="1076"/>
          <ac:cxnSpMkLst>
            <pc:docMk/>
            <pc:sldMk cId="4086325837" sldId="257"/>
            <ac:cxnSpMk id="16" creationId="{11F9E55E-A02A-433E-96F2-283538A3B877}"/>
          </ac:cxnSpMkLst>
        </pc:cxnChg>
      </pc:sldChg>
      <pc:sldChg chg="modSp">
        <pc:chgData name="Agarwal, Naina" userId="S::agar7618@stthomas.edu::73dfc8c0-3405-4c17-8bb6-02078404e407" providerId="AD" clId="Web-{AC3ADDF5-7123-401B-93E5-9902871E0D2F}" dt="2021-05-05T05:47:40.702" v="30" actId="14100"/>
        <pc:sldMkLst>
          <pc:docMk/>
          <pc:sldMk cId="420118718" sldId="258"/>
        </pc:sldMkLst>
        <pc:spChg chg="mod">
          <ac:chgData name="Agarwal, Naina" userId="S::agar7618@stthomas.edu::73dfc8c0-3405-4c17-8bb6-02078404e407" providerId="AD" clId="Web-{AC3ADDF5-7123-401B-93E5-9902871E0D2F}" dt="2021-05-05T05:47:25.561" v="28" actId="20577"/>
          <ac:spMkLst>
            <pc:docMk/>
            <pc:sldMk cId="420118718" sldId="258"/>
            <ac:spMk id="2" creationId="{F02D2026-4E51-471C-917D-492AF6494798}"/>
          </ac:spMkLst>
        </pc:spChg>
        <pc:graphicFrameChg chg="mod">
          <ac:chgData name="Agarwal, Naina" userId="S::agar7618@stthomas.edu::73dfc8c0-3405-4c17-8bb6-02078404e407" providerId="AD" clId="Web-{AC3ADDF5-7123-401B-93E5-9902871E0D2F}" dt="2021-05-05T05:47:31.905" v="29" actId="1076"/>
          <ac:graphicFrameMkLst>
            <pc:docMk/>
            <pc:sldMk cId="420118718" sldId="258"/>
            <ac:graphicFrameMk id="4" creationId="{A18F74CC-F267-4AED-87D3-65826BAF97A7}"/>
          </ac:graphicFrameMkLst>
        </pc:graphicFrameChg>
        <pc:cxnChg chg="mod">
          <ac:chgData name="Agarwal, Naina" userId="S::agar7618@stthomas.edu::73dfc8c0-3405-4c17-8bb6-02078404e407" providerId="AD" clId="Web-{AC3ADDF5-7123-401B-93E5-9902871E0D2F}" dt="2021-05-05T05:47:40.702" v="30" actId="14100"/>
          <ac:cxnSpMkLst>
            <pc:docMk/>
            <pc:sldMk cId="420118718" sldId="258"/>
            <ac:cxnSpMk id="266" creationId="{81F11047-73FB-4873-BABB-91F8D448899E}"/>
          </ac:cxnSpMkLst>
        </pc:cxnChg>
      </pc:sldChg>
      <pc:sldChg chg="modSp">
        <pc:chgData name="Agarwal, Naina" userId="S::agar7618@stthomas.edu::73dfc8c0-3405-4c17-8bb6-02078404e407" providerId="AD" clId="Web-{AC3ADDF5-7123-401B-93E5-9902871E0D2F}" dt="2021-05-05T05:48:18.938" v="33" actId="1076"/>
        <pc:sldMkLst>
          <pc:docMk/>
          <pc:sldMk cId="1935733026" sldId="260"/>
        </pc:sldMkLst>
        <pc:spChg chg="mod">
          <ac:chgData name="Agarwal, Naina" userId="S::agar7618@stthomas.edu::73dfc8c0-3405-4c17-8bb6-02078404e407" providerId="AD" clId="Web-{AC3ADDF5-7123-401B-93E5-9902871E0D2F}" dt="2021-05-05T05:48:18.938" v="33" actId="1076"/>
          <ac:spMkLst>
            <pc:docMk/>
            <pc:sldMk cId="1935733026" sldId="260"/>
            <ac:spMk id="2" creationId="{B5B3A64A-BB83-493A-B1F8-2172E8F826BD}"/>
          </ac:spMkLst>
        </pc:spChg>
        <pc:picChg chg="mod">
          <ac:chgData name="Agarwal, Naina" userId="S::agar7618@stthomas.edu::73dfc8c0-3405-4c17-8bb6-02078404e407" providerId="AD" clId="Web-{AC3ADDF5-7123-401B-93E5-9902871E0D2F}" dt="2021-05-05T05:48:15.032" v="32" actId="1076"/>
          <ac:picMkLst>
            <pc:docMk/>
            <pc:sldMk cId="1935733026" sldId="260"/>
            <ac:picMk id="4" creationId="{52B69A63-A326-430F-B489-0BAB5ED89340}"/>
          </ac:picMkLst>
        </pc:picChg>
      </pc:sldChg>
    </pc:docChg>
  </pc:docChgLst>
  <pc:docChgLst>
    <pc:chgData name="Agarwal, Naina" userId="S::agar7618@stthomas.edu::73dfc8c0-3405-4c17-8bb6-02078404e407" providerId="AD" clId="Web-{B62F115E-5702-4874-8293-A46B7E5B9272}"/>
    <pc:docChg chg="modSld addMainMaster delMainMaster">
      <pc:chgData name="Agarwal, Naina" userId="S::agar7618@stthomas.edu::73dfc8c0-3405-4c17-8bb6-02078404e407" providerId="AD" clId="Web-{B62F115E-5702-4874-8293-A46B7E5B9272}" dt="2021-05-04T22:35:24.241" v="26"/>
      <pc:docMkLst>
        <pc:docMk/>
      </pc:docMkLst>
      <pc:sldChg chg="addSp delSp modSp mod modClrScheme delDesignElem chgLayout">
        <pc:chgData name="Agarwal, Naina" userId="S::agar7618@stthomas.edu::73dfc8c0-3405-4c17-8bb6-02078404e407" providerId="AD" clId="Web-{B62F115E-5702-4874-8293-A46B7E5B9272}" dt="2021-05-04T22:34:17.773" v="21" actId="20577"/>
        <pc:sldMkLst>
          <pc:docMk/>
          <pc:sldMk cId="3553556325" sldId="256"/>
        </pc:sldMkLst>
        <pc:spChg chg="mod ord">
          <ac:chgData name="Agarwal, Naina" userId="S::agar7618@stthomas.edu::73dfc8c0-3405-4c17-8bb6-02078404e407" providerId="AD" clId="Web-{B62F115E-5702-4874-8293-A46B7E5B9272}" dt="2021-05-04T22:31:42.915" v="1"/>
          <ac:spMkLst>
            <pc:docMk/>
            <pc:sldMk cId="3553556325" sldId="256"/>
            <ac:spMk id="2" creationId="{C6C814FF-FCA5-47DD-A1DD-4D60218C73BA}"/>
          </ac:spMkLst>
        </pc:spChg>
        <pc:spChg chg="mod ord">
          <ac:chgData name="Agarwal, Naina" userId="S::agar7618@stthomas.edu::73dfc8c0-3405-4c17-8bb6-02078404e407" providerId="AD" clId="Web-{B62F115E-5702-4874-8293-A46B7E5B9272}" dt="2021-05-04T22:34:17.773" v="21" actId="20577"/>
          <ac:spMkLst>
            <pc:docMk/>
            <pc:sldMk cId="3553556325" sldId="256"/>
            <ac:spMk id="3" creationId="{8AFEF753-051B-438F-8A9E-A6C5CD9BD94D}"/>
          </ac:spMkLst>
        </pc:spChg>
        <pc:spChg chg="del">
          <ac:chgData name="Agarwal, Naina" userId="S::agar7618@stthomas.edu::73dfc8c0-3405-4c17-8bb6-02078404e407" providerId="AD" clId="Web-{B62F115E-5702-4874-8293-A46B7E5B9272}" dt="2021-05-04T22:31:36.431" v="0"/>
          <ac:spMkLst>
            <pc:docMk/>
            <pc:sldMk cId="3553556325" sldId="256"/>
            <ac:spMk id="99" creationId="{4F645BF8-7885-4398-80BC-4C0DF24F5CEE}"/>
          </ac:spMkLst>
        </pc:spChg>
        <pc:spChg chg="del">
          <ac:chgData name="Agarwal, Naina" userId="S::agar7618@stthomas.edu::73dfc8c0-3405-4c17-8bb6-02078404e407" providerId="AD" clId="Web-{B62F115E-5702-4874-8293-A46B7E5B9272}" dt="2021-05-04T22:31:36.431" v="0"/>
          <ac:spMkLst>
            <pc:docMk/>
            <pc:sldMk cId="3553556325" sldId="256"/>
            <ac:spMk id="101" creationId="{3212FB65-CD2B-4005-B910-132DCE19FCC7}"/>
          </ac:spMkLst>
        </pc:spChg>
        <pc:spChg chg="add">
          <ac:chgData name="Agarwal, Naina" userId="S::agar7618@stthomas.edu::73dfc8c0-3405-4c17-8bb6-02078404e407" providerId="AD" clId="Web-{B62F115E-5702-4874-8293-A46B7E5B9272}" dt="2021-05-04T22:31:42.915" v="1"/>
          <ac:spMkLst>
            <pc:docMk/>
            <pc:sldMk cId="3553556325" sldId="256"/>
            <ac:spMk id="102" creationId="{23A58148-D452-4F6F-A2FE-EED968DE1970}"/>
          </ac:spMkLst>
        </pc:spChg>
        <pc:picChg chg="mod">
          <ac:chgData name="Agarwal, Naina" userId="S::agar7618@stthomas.edu::73dfc8c0-3405-4c17-8bb6-02078404e407" providerId="AD" clId="Web-{B62F115E-5702-4874-8293-A46B7E5B9272}" dt="2021-05-04T22:31:42.915" v="1"/>
          <ac:picMkLst>
            <pc:docMk/>
            <pc:sldMk cId="3553556325" sldId="256"/>
            <ac:picMk id="74" creationId="{854868B1-D4F8-446C-83C4-08948728253C}"/>
          </ac:picMkLst>
        </pc:picChg>
      </pc:sldChg>
      <pc:sldChg chg="modSp mod modClrScheme chgLayout">
        <pc:chgData name="Agarwal, Naina" userId="S::agar7618@stthomas.edu::73dfc8c0-3405-4c17-8bb6-02078404e407" providerId="AD" clId="Web-{B62F115E-5702-4874-8293-A46B7E5B9272}" dt="2021-05-04T22:31:36.431" v="0"/>
        <pc:sldMkLst>
          <pc:docMk/>
          <pc:sldMk cId="4086325837" sldId="257"/>
        </pc:sldMkLst>
        <pc:spChg chg="mod ord">
          <ac:chgData name="Agarwal, Naina" userId="S::agar7618@stthomas.edu::73dfc8c0-3405-4c17-8bb6-02078404e407" providerId="AD" clId="Web-{B62F115E-5702-4874-8293-A46B7E5B9272}" dt="2021-05-04T22:31:36.431" v="0"/>
          <ac:spMkLst>
            <pc:docMk/>
            <pc:sldMk cId="4086325837" sldId="257"/>
            <ac:spMk id="2" creationId="{1774BA65-6EA8-45F4-B275-4BA9963C6E5E}"/>
          </ac:spMkLst>
        </pc:spChg>
        <pc:graphicFrameChg chg="mod ord">
          <ac:chgData name="Agarwal, Naina" userId="S::agar7618@stthomas.edu::73dfc8c0-3405-4c17-8bb6-02078404e407" providerId="AD" clId="Web-{B62F115E-5702-4874-8293-A46B7E5B9272}" dt="2021-05-04T22:31:36.431" v="0"/>
          <ac:graphicFrameMkLst>
            <pc:docMk/>
            <pc:sldMk cId="4086325837" sldId="257"/>
            <ac:graphicFrameMk id="4" creationId="{7138B737-8212-4772-8296-D6E57E764B74}"/>
          </ac:graphicFrameMkLst>
        </pc:graphicFrameChg>
      </pc:sldChg>
      <pc:sldChg chg="modSp mod modClrScheme chgLayout">
        <pc:chgData name="Agarwal, Naina" userId="S::agar7618@stthomas.edu::73dfc8c0-3405-4c17-8bb6-02078404e407" providerId="AD" clId="Web-{B62F115E-5702-4874-8293-A46B7E5B9272}" dt="2021-05-04T22:31:36.431" v="0"/>
        <pc:sldMkLst>
          <pc:docMk/>
          <pc:sldMk cId="420118718" sldId="258"/>
        </pc:sldMkLst>
        <pc:spChg chg="mod ord">
          <ac:chgData name="Agarwal, Naina" userId="S::agar7618@stthomas.edu::73dfc8c0-3405-4c17-8bb6-02078404e407" providerId="AD" clId="Web-{B62F115E-5702-4874-8293-A46B7E5B9272}" dt="2021-05-04T22:31:36.431" v="0"/>
          <ac:spMkLst>
            <pc:docMk/>
            <pc:sldMk cId="420118718" sldId="258"/>
            <ac:spMk id="2" creationId="{F02D2026-4E51-471C-917D-492AF6494798}"/>
          </ac:spMkLst>
        </pc:spChg>
        <pc:graphicFrameChg chg="mod ord">
          <ac:chgData name="Agarwal, Naina" userId="S::agar7618@stthomas.edu::73dfc8c0-3405-4c17-8bb6-02078404e407" providerId="AD" clId="Web-{B62F115E-5702-4874-8293-A46B7E5B9272}" dt="2021-05-04T22:31:36.431" v="0"/>
          <ac:graphicFrameMkLst>
            <pc:docMk/>
            <pc:sldMk cId="420118718" sldId="258"/>
            <ac:graphicFrameMk id="4" creationId="{A18F74CC-F267-4AED-87D3-65826BAF97A7}"/>
          </ac:graphicFrameMkLst>
        </pc:graphicFrameChg>
      </pc:sldChg>
      <pc:sldChg chg="addSp delSp modSp mod modClrScheme chgLayout">
        <pc:chgData name="Agarwal, Naina" userId="S::agar7618@stthomas.edu::73dfc8c0-3405-4c17-8bb6-02078404e407" providerId="AD" clId="Web-{B62F115E-5702-4874-8293-A46B7E5B9272}" dt="2021-05-04T22:35:24.241" v="26"/>
        <pc:sldMkLst>
          <pc:docMk/>
          <pc:sldMk cId="2964129433" sldId="259"/>
        </pc:sldMkLst>
        <pc:spChg chg="mod ord">
          <ac:chgData name="Agarwal, Naina" userId="S::agar7618@stthomas.edu::73dfc8c0-3405-4c17-8bb6-02078404e407" providerId="AD" clId="Web-{B62F115E-5702-4874-8293-A46B7E5B9272}" dt="2021-05-04T22:35:24.241" v="26"/>
          <ac:spMkLst>
            <pc:docMk/>
            <pc:sldMk cId="2964129433" sldId="259"/>
            <ac:spMk id="2" creationId="{ABA991F4-7546-4497-B053-4DA903808A52}"/>
          </ac:spMkLst>
        </pc:spChg>
        <pc:spChg chg="mod ord">
          <ac:chgData name="Agarwal, Naina" userId="S::agar7618@stthomas.edu::73dfc8c0-3405-4c17-8bb6-02078404e407" providerId="AD" clId="Web-{B62F115E-5702-4874-8293-A46B7E5B9272}" dt="2021-05-04T22:35:24.241" v="26"/>
          <ac:spMkLst>
            <pc:docMk/>
            <pc:sldMk cId="2964129433" sldId="259"/>
            <ac:spMk id="3" creationId="{F1FF399F-A48D-4EB0-983A-D8C9C5416EC1}"/>
          </ac:spMkLst>
        </pc:spChg>
        <pc:spChg chg="add del">
          <ac:chgData name="Agarwal, Naina" userId="S::agar7618@stthomas.edu::73dfc8c0-3405-4c17-8bb6-02078404e407" providerId="AD" clId="Web-{B62F115E-5702-4874-8293-A46B7E5B9272}" dt="2021-05-04T22:32:26.071" v="3"/>
          <ac:spMkLst>
            <pc:docMk/>
            <pc:sldMk cId="2964129433" sldId="259"/>
            <ac:spMk id="29" creationId="{1B15ED52-F352-441B-82BF-E0EA34836D08}"/>
          </ac:spMkLst>
        </pc:spChg>
        <pc:spChg chg="add del">
          <ac:chgData name="Agarwal, Naina" userId="S::agar7618@stthomas.edu::73dfc8c0-3405-4c17-8bb6-02078404e407" providerId="AD" clId="Web-{B62F115E-5702-4874-8293-A46B7E5B9272}" dt="2021-05-04T22:32:26.071" v="3"/>
          <ac:spMkLst>
            <pc:docMk/>
            <pc:sldMk cId="2964129433" sldId="259"/>
            <ac:spMk id="30" creationId="{3B2E3793-BFE6-45A2-9B7B-E18844431C99}"/>
          </ac:spMkLst>
        </pc:spChg>
        <pc:spChg chg="add del">
          <ac:chgData name="Agarwal, Naina" userId="S::agar7618@stthomas.edu::73dfc8c0-3405-4c17-8bb6-02078404e407" providerId="AD" clId="Web-{B62F115E-5702-4874-8293-A46B7E5B9272}" dt="2021-05-04T22:32:26.071" v="3"/>
          <ac:spMkLst>
            <pc:docMk/>
            <pc:sldMk cId="2964129433" sldId="259"/>
            <ac:spMk id="31" creationId="{BC4C4868-CB8F-4AF9-9CDB-8108F2C19B67}"/>
          </ac:spMkLst>
        </pc:spChg>
        <pc:spChg chg="add del">
          <ac:chgData name="Agarwal, Naina" userId="S::agar7618@stthomas.edu::73dfc8c0-3405-4c17-8bb6-02078404e407" providerId="AD" clId="Web-{B62F115E-5702-4874-8293-A46B7E5B9272}" dt="2021-05-04T22:32:26.071" v="3"/>
          <ac:spMkLst>
            <pc:docMk/>
            <pc:sldMk cId="2964129433" sldId="259"/>
            <ac:spMk id="32" creationId="{375E0459-6403-40CD-989D-56A4407CA12E}"/>
          </ac:spMkLst>
        </pc:spChg>
        <pc:spChg chg="add del">
          <ac:chgData name="Agarwal, Naina" userId="S::agar7618@stthomas.edu::73dfc8c0-3405-4c17-8bb6-02078404e407" providerId="AD" clId="Web-{B62F115E-5702-4874-8293-A46B7E5B9272}" dt="2021-05-04T22:32:26.071" v="3"/>
          <ac:spMkLst>
            <pc:docMk/>
            <pc:sldMk cId="2964129433" sldId="259"/>
            <ac:spMk id="33" creationId="{53E5B1A8-3AC9-4BD1-9BBC-78CA94F2D1BA}"/>
          </ac:spMkLst>
        </pc:spChg>
        <pc:spChg chg="add del">
          <ac:chgData name="Agarwal, Naina" userId="S::agar7618@stthomas.edu::73dfc8c0-3405-4c17-8bb6-02078404e407" providerId="AD" clId="Web-{B62F115E-5702-4874-8293-A46B7E5B9272}" dt="2021-05-04T22:32:26.071" v="3"/>
          <ac:spMkLst>
            <pc:docMk/>
            <pc:sldMk cId="2964129433" sldId="259"/>
            <ac:spMk id="51" creationId="{B3FA1AAC-C1ED-4F77-BFA4-BE80FC0AC795}"/>
          </ac:spMkLst>
        </pc:spChg>
        <pc:spChg chg="add del">
          <ac:chgData name="Agarwal, Naina" userId="S::agar7618@stthomas.edu::73dfc8c0-3405-4c17-8bb6-02078404e407" providerId="AD" clId="Web-{B62F115E-5702-4874-8293-A46B7E5B9272}" dt="2021-05-04T22:35:11.460" v="23"/>
          <ac:spMkLst>
            <pc:docMk/>
            <pc:sldMk cId="2964129433" sldId="259"/>
            <ac:spMk id="52" creationId="{3B854194-185D-494D-905C-7C7CB2E30F6E}"/>
          </ac:spMkLst>
        </pc:spChg>
        <pc:spChg chg="add del">
          <ac:chgData name="Agarwal, Naina" userId="S::agar7618@stthomas.edu::73dfc8c0-3405-4c17-8bb6-02078404e407" providerId="AD" clId="Web-{B62F115E-5702-4874-8293-A46B7E5B9272}" dt="2021-05-04T22:35:11.460" v="23"/>
          <ac:spMkLst>
            <pc:docMk/>
            <pc:sldMk cId="2964129433" sldId="259"/>
            <ac:spMk id="56" creationId="{B4F5FA0D-0104-4987-8241-EFF7C85B88DE}"/>
          </ac:spMkLst>
        </pc:spChg>
        <pc:spChg chg="add del">
          <ac:chgData name="Agarwal, Naina" userId="S::agar7618@stthomas.edu::73dfc8c0-3405-4c17-8bb6-02078404e407" providerId="AD" clId="Web-{B62F115E-5702-4874-8293-A46B7E5B9272}" dt="2021-05-04T22:35:24.241" v="25"/>
          <ac:spMkLst>
            <pc:docMk/>
            <pc:sldMk cId="2964129433" sldId="259"/>
            <ac:spMk id="59" creationId="{6A1473A6-3F22-483E-8A30-80B9D2B14592}"/>
          </ac:spMkLst>
        </pc:spChg>
        <pc:spChg chg="add">
          <ac:chgData name="Agarwal, Naina" userId="S::agar7618@stthomas.edu::73dfc8c0-3405-4c17-8bb6-02078404e407" providerId="AD" clId="Web-{B62F115E-5702-4874-8293-A46B7E5B9272}" dt="2021-05-04T22:35:24.241" v="26"/>
          <ac:spMkLst>
            <pc:docMk/>
            <pc:sldMk cId="2964129433" sldId="259"/>
            <ac:spMk id="61" creationId="{8C3DEBB2-D54E-470C-86B3-631BDDF6CCA6}"/>
          </ac:spMkLst>
        </pc:spChg>
        <pc:spChg chg="add">
          <ac:chgData name="Agarwal, Naina" userId="S::agar7618@stthomas.edu::73dfc8c0-3405-4c17-8bb6-02078404e407" providerId="AD" clId="Web-{B62F115E-5702-4874-8293-A46B7E5B9272}" dt="2021-05-04T22:35:24.241" v="26"/>
          <ac:spMkLst>
            <pc:docMk/>
            <pc:sldMk cId="2964129433" sldId="259"/>
            <ac:spMk id="62" creationId="{268033CC-D08D-4609-83FF-2537764F4F55}"/>
          </ac:spMkLst>
        </pc:spChg>
        <pc:grpChg chg="add del">
          <ac:chgData name="Agarwal, Naina" userId="S::agar7618@stthomas.edu::73dfc8c0-3405-4c17-8bb6-02078404e407" providerId="AD" clId="Web-{B62F115E-5702-4874-8293-A46B7E5B9272}" dt="2021-05-04T22:35:24.241" v="25"/>
          <ac:grpSpMkLst>
            <pc:docMk/>
            <pc:sldMk cId="2964129433" sldId="259"/>
            <ac:grpSpMk id="60" creationId="{AA1375E3-3E53-4D75-BAB7-E5929BFCB25F}"/>
          </ac:grpSpMkLst>
        </pc:grpChg>
        <pc:picChg chg="add del">
          <ac:chgData name="Agarwal, Naina" userId="S::agar7618@stthomas.edu::73dfc8c0-3405-4c17-8bb6-02078404e407" providerId="AD" clId="Web-{B62F115E-5702-4874-8293-A46B7E5B9272}" dt="2021-05-04T22:35:11.460" v="23"/>
          <ac:picMkLst>
            <pc:docMk/>
            <pc:sldMk cId="2964129433" sldId="259"/>
            <ac:picMk id="57" creationId="{2897127E-6CEF-446C-BE87-93B7C46E49D1}"/>
          </ac:picMkLst>
        </pc:picChg>
      </pc:sldChg>
      <pc:sldChg chg="addSp delSp modSp mod modClrScheme delDesignElem chgLayout">
        <pc:chgData name="Agarwal, Naina" userId="S::agar7618@stthomas.edu::73dfc8c0-3405-4c17-8bb6-02078404e407" providerId="AD" clId="Web-{B62F115E-5702-4874-8293-A46B7E5B9272}" dt="2021-05-04T22:32:36.196" v="4"/>
        <pc:sldMkLst>
          <pc:docMk/>
          <pc:sldMk cId="1935733026" sldId="260"/>
        </pc:sldMkLst>
        <pc:spChg chg="mod ord">
          <ac:chgData name="Agarwal, Naina" userId="S::agar7618@stthomas.edu::73dfc8c0-3405-4c17-8bb6-02078404e407" providerId="AD" clId="Web-{B62F115E-5702-4874-8293-A46B7E5B9272}" dt="2021-05-04T22:32:36.196" v="4"/>
          <ac:spMkLst>
            <pc:docMk/>
            <pc:sldMk cId="1935733026" sldId="260"/>
            <ac:spMk id="2" creationId="{B5B3A64A-BB83-493A-B1F8-2172E8F826BD}"/>
          </ac:spMkLst>
        </pc:spChg>
        <pc:spChg chg="mod ord">
          <ac:chgData name="Agarwal, Naina" userId="S::agar7618@stthomas.edu::73dfc8c0-3405-4c17-8bb6-02078404e407" providerId="AD" clId="Web-{B62F115E-5702-4874-8293-A46B7E5B9272}" dt="2021-05-04T22:32:36.196" v="4"/>
          <ac:spMkLst>
            <pc:docMk/>
            <pc:sldMk cId="1935733026" sldId="260"/>
            <ac:spMk id="3" creationId="{2A1D0E1C-7DA0-4924-9FAB-A273A2830181}"/>
          </ac:spMkLst>
        </pc:spChg>
        <pc:spChg chg="add">
          <ac:chgData name="Agarwal, Naina" userId="S::agar7618@stthomas.edu::73dfc8c0-3405-4c17-8bb6-02078404e407" providerId="AD" clId="Web-{B62F115E-5702-4874-8293-A46B7E5B9272}" dt="2021-05-04T22:32:36.196" v="4"/>
          <ac:spMkLst>
            <pc:docMk/>
            <pc:sldMk cId="1935733026" sldId="260"/>
            <ac:spMk id="6" creationId="{23A58148-D452-4F6F-A2FE-EED968DE1970}"/>
          </ac:spMkLst>
        </pc:spChg>
        <pc:spChg chg="del">
          <ac:chgData name="Agarwal, Naina" userId="S::agar7618@stthomas.edu::73dfc8c0-3405-4c17-8bb6-02078404e407" providerId="AD" clId="Web-{B62F115E-5702-4874-8293-A46B7E5B9272}" dt="2021-05-04T22:31:36.431" v="0"/>
          <ac:spMkLst>
            <pc:docMk/>
            <pc:sldMk cId="1935733026" sldId="260"/>
            <ac:spMk id="9" creationId="{EE9F5D7F-1BBC-4096-ADA7-AA9C9E4D2868}"/>
          </ac:spMkLst>
        </pc:spChg>
        <pc:spChg chg="del">
          <ac:chgData name="Agarwal, Naina" userId="S::agar7618@stthomas.edu::73dfc8c0-3405-4c17-8bb6-02078404e407" providerId="AD" clId="Web-{B62F115E-5702-4874-8293-A46B7E5B9272}" dt="2021-05-04T22:31:36.431" v="0"/>
          <ac:spMkLst>
            <pc:docMk/>
            <pc:sldMk cId="1935733026" sldId="260"/>
            <ac:spMk id="11" creationId="{06D370DD-716B-4528-B475-331F84CEA5A1}"/>
          </ac:spMkLst>
        </pc:spChg>
        <pc:spChg chg="del">
          <ac:chgData name="Agarwal, Naina" userId="S::agar7618@stthomas.edu::73dfc8c0-3405-4c17-8bb6-02078404e407" providerId="AD" clId="Web-{B62F115E-5702-4874-8293-A46B7E5B9272}" dt="2021-05-04T22:31:36.431" v="0"/>
          <ac:spMkLst>
            <pc:docMk/>
            <pc:sldMk cId="1935733026" sldId="260"/>
            <ac:spMk id="13" creationId="{E79D076F-656A-4CD9-83AD-AF8F4B28CA49}"/>
          </ac:spMkLst>
        </pc:spChg>
        <pc:picChg chg="mod">
          <ac:chgData name="Agarwal, Naina" userId="S::agar7618@stthomas.edu::73dfc8c0-3405-4c17-8bb6-02078404e407" providerId="AD" clId="Web-{B62F115E-5702-4874-8293-A46B7E5B9272}" dt="2021-05-04T22:32:36.196" v="4"/>
          <ac:picMkLst>
            <pc:docMk/>
            <pc:sldMk cId="1935733026" sldId="260"/>
            <ac:picMk id="4" creationId="{52B69A63-A326-430F-B489-0BAB5ED89340}"/>
          </ac:picMkLst>
        </pc:picChg>
      </pc:sldChg>
      <pc:sldMasterChg chg="del delSldLayout">
        <pc:chgData name="Agarwal, Naina" userId="S::agar7618@stthomas.edu::73dfc8c0-3405-4c17-8bb6-02078404e407" providerId="AD" clId="Web-{B62F115E-5702-4874-8293-A46B7E5B9272}" dt="2021-05-04T22:31:36.431" v="0"/>
        <pc:sldMasterMkLst>
          <pc:docMk/>
          <pc:sldMasterMk cId="2706711256" sldId="2147483660"/>
        </pc:sldMasterMkLst>
        <pc:sldLayoutChg chg="del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2706711256" sldId="2147483660"/>
            <pc:sldLayoutMk cId="150410748" sldId="2147483661"/>
          </pc:sldLayoutMkLst>
        </pc:sldLayoutChg>
        <pc:sldLayoutChg chg="del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2706711256" sldId="2147483660"/>
            <pc:sldLayoutMk cId="4152939697" sldId="2147483662"/>
          </pc:sldLayoutMkLst>
        </pc:sldLayoutChg>
        <pc:sldLayoutChg chg="del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2706711256" sldId="2147483660"/>
            <pc:sldLayoutMk cId="4120343777" sldId="2147483663"/>
          </pc:sldLayoutMkLst>
        </pc:sldLayoutChg>
        <pc:sldLayoutChg chg="del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2706711256" sldId="2147483660"/>
            <pc:sldLayoutMk cId="201887304" sldId="2147483664"/>
          </pc:sldLayoutMkLst>
        </pc:sldLayoutChg>
        <pc:sldLayoutChg chg="del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2706711256" sldId="2147483660"/>
            <pc:sldLayoutMk cId="2066374354" sldId="2147483665"/>
          </pc:sldLayoutMkLst>
        </pc:sldLayoutChg>
        <pc:sldLayoutChg chg="del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2706711256" sldId="2147483660"/>
            <pc:sldLayoutMk cId="2347249596" sldId="2147483666"/>
          </pc:sldLayoutMkLst>
        </pc:sldLayoutChg>
        <pc:sldLayoutChg chg="del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2706711256" sldId="2147483660"/>
            <pc:sldLayoutMk cId="2609687404" sldId="2147483667"/>
          </pc:sldLayoutMkLst>
        </pc:sldLayoutChg>
        <pc:sldLayoutChg chg="del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2706711256" sldId="2147483660"/>
            <pc:sldLayoutMk cId="4197258831" sldId="2147483668"/>
          </pc:sldLayoutMkLst>
        </pc:sldLayoutChg>
        <pc:sldLayoutChg chg="del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2706711256" sldId="2147483660"/>
            <pc:sldLayoutMk cId="2069910665" sldId="2147483669"/>
          </pc:sldLayoutMkLst>
        </pc:sldLayoutChg>
        <pc:sldLayoutChg chg="del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2706711256" sldId="2147483660"/>
            <pc:sldLayoutMk cId="4167397798" sldId="2147483670"/>
          </pc:sldLayoutMkLst>
        </pc:sldLayoutChg>
        <pc:sldLayoutChg chg="del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2706711256" sldId="2147483660"/>
            <pc:sldLayoutMk cId="2740187440" sldId="2147483671"/>
          </pc:sldLayoutMkLst>
        </pc:sldLayoutChg>
      </pc:sldMasterChg>
      <pc:sldMasterChg chg="add addSldLayout modSldLayout">
        <pc:chgData name="Agarwal, Naina" userId="S::agar7618@stthomas.edu::73dfc8c0-3405-4c17-8bb6-02078404e407" providerId="AD" clId="Web-{B62F115E-5702-4874-8293-A46B7E5B9272}" dt="2021-05-04T22:31:36.431" v="0"/>
        <pc:sldMasterMkLst>
          <pc:docMk/>
          <pc:sldMasterMk cId="42376195" sldId="2147483672"/>
        </pc:sldMasterMkLst>
        <pc:sldLayoutChg chg="add mod replId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42376195" sldId="2147483672"/>
            <pc:sldLayoutMk cId="1118833720" sldId="2147483673"/>
          </pc:sldLayoutMkLst>
        </pc:sldLayoutChg>
        <pc:sldLayoutChg chg="add mod replId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42376195" sldId="2147483672"/>
            <pc:sldLayoutMk cId="2664601520" sldId="2147483674"/>
          </pc:sldLayoutMkLst>
        </pc:sldLayoutChg>
        <pc:sldLayoutChg chg="add mod replId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42376195" sldId="2147483672"/>
            <pc:sldLayoutMk cId="4214800181" sldId="2147483675"/>
          </pc:sldLayoutMkLst>
        </pc:sldLayoutChg>
        <pc:sldLayoutChg chg="add mod replId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42376195" sldId="2147483672"/>
            <pc:sldLayoutMk cId="189746344" sldId="2147483676"/>
          </pc:sldLayoutMkLst>
        </pc:sldLayoutChg>
        <pc:sldLayoutChg chg="add mod replId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42376195" sldId="2147483672"/>
            <pc:sldLayoutMk cId="1963888067" sldId="2147483677"/>
          </pc:sldLayoutMkLst>
        </pc:sldLayoutChg>
        <pc:sldLayoutChg chg="add mod replId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42376195" sldId="2147483672"/>
            <pc:sldLayoutMk cId="3681334540" sldId="2147483678"/>
          </pc:sldLayoutMkLst>
        </pc:sldLayoutChg>
        <pc:sldLayoutChg chg="add mod replId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42376195" sldId="2147483672"/>
            <pc:sldLayoutMk cId="1910205153" sldId="2147483679"/>
          </pc:sldLayoutMkLst>
        </pc:sldLayoutChg>
        <pc:sldLayoutChg chg="add mod replId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42376195" sldId="2147483672"/>
            <pc:sldLayoutMk cId="4021015852" sldId="2147483680"/>
          </pc:sldLayoutMkLst>
        </pc:sldLayoutChg>
        <pc:sldLayoutChg chg="add mod replId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42376195" sldId="2147483672"/>
            <pc:sldLayoutMk cId="459539072" sldId="2147483681"/>
          </pc:sldLayoutMkLst>
        </pc:sldLayoutChg>
        <pc:sldLayoutChg chg="add mod replId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42376195" sldId="2147483672"/>
            <pc:sldLayoutMk cId="2457417339" sldId="2147483682"/>
          </pc:sldLayoutMkLst>
        </pc:sldLayoutChg>
        <pc:sldLayoutChg chg="add mod replId">
          <pc:chgData name="Agarwal, Naina" userId="S::agar7618@stthomas.edu::73dfc8c0-3405-4c17-8bb6-02078404e407" providerId="AD" clId="Web-{B62F115E-5702-4874-8293-A46B7E5B9272}" dt="2021-05-04T22:31:36.431" v="0"/>
          <pc:sldLayoutMkLst>
            <pc:docMk/>
            <pc:sldMasterMk cId="42376195" sldId="2147483672"/>
            <pc:sldLayoutMk cId="2461365453" sldId="2147483683"/>
          </pc:sldLayoutMkLst>
        </pc:sldLayoutChg>
      </pc:sldMasterChg>
    </pc:docChg>
  </pc:docChgLst>
  <pc:docChgLst>
    <pc:chgData name="Ndikumasabo, Divine C." userId="S::ndik4333@stthomas.edu::fc45d4df-b7eb-4a93-aac7-1306865edf25" providerId="AD" clId="Web-{B6C4B524-B980-452D-A585-9E3538B8CAEF}"/>
    <pc:docChg chg="addSld delSld modSld sldOrd">
      <pc:chgData name="Ndikumasabo, Divine C." userId="S::ndik4333@stthomas.edu::fc45d4df-b7eb-4a93-aac7-1306865edf25" providerId="AD" clId="Web-{B6C4B524-B980-452D-A585-9E3538B8CAEF}" dt="2021-05-07T16:22:57.824" v="264"/>
      <pc:docMkLst>
        <pc:docMk/>
      </pc:docMkLst>
      <pc:sldChg chg="modSp del ord">
        <pc:chgData name="Ndikumasabo, Divine C." userId="S::ndik4333@stthomas.edu::fc45d4df-b7eb-4a93-aac7-1306865edf25" providerId="AD" clId="Web-{B6C4B524-B980-452D-A585-9E3538B8CAEF}" dt="2021-05-07T16:22:57.824" v="264"/>
        <pc:sldMkLst>
          <pc:docMk/>
          <pc:sldMk cId="2964129433" sldId="259"/>
        </pc:sldMkLst>
        <pc:spChg chg="mod">
          <ac:chgData name="Ndikumasabo, Divine C." userId="S::ndik4333@stthomas.edu::fc45d4df-b7eb-4a93-aac7-1306865edf25" providerId="AD" clId="Web-{B6C4B524-B980-452D-A585-9E3538B8CAEF}" dt="2021-05-07T16:06:26.737" v="7" actId="20577"/>
          <ac:spMkLst>
            <pc:docMk/>
            <pc:sldMk cId="2964129433" sldId="259"/>
            <ac:spMk id="3" creationId="{F1FF399F-A48D-4EB0-983A-D8C9C5416EC1}"/>
          </ac:spMkLst>
        </pc:spChg>
      </pc:sldChg>
      <pc:sldChg chg="del">
        <pc:chgData name="Ndikumasabo, Divine C." userId="S::ndik4333@stthomas.edu::fc45d4df-b7eb-4a93-aac7-1306865edf25" providerId="AD" clId="Web-{B6C4B524-B980-452D-A585-9E3538B8CAEF}" dt="2021-05-07T16:05:28.720" v="0"/>
        <pc:sldMkLst>
          <pc:docMk/>
          <pc:sldMk cId="1935733026" sldId="260"/>
        </pc:sldMkLst>
      </pc:sldChg>
      <pc:sldChg chg="modSp add replId">
        <pc:chgData name="Ndikumasabo, Divine C." userId="S::ndik4333@stthomas.edu::fc45d4df-b7eb-4a93-aac7-1306865edf25" providerId="AD" clId="Web-{B6C4B524-B980-452D-A585-9E3538B8CAEF}" dt="2021-05-07T16:22:29.308" v="262" actId="20577"/>
        <pc:sldMkLst>
          <pc:docMk/>
          <pc:sldMk cId="2115057014" sldId="260"/>
        </pc:sldMkLst>
        <pc:spChg chg="mod">
          <ac:chgData name="Ndikumasabo, Divine C." userId="S::ndik4333@stthomas.edu::fc45d4df-b7eb-4a93-aac7-1306865edf25" providerId="AD" clId="Web-{B6C4B524-B980-452D-A585-9E3538B8CAEF}" dt="2021-05-07T16:22:29.308" v="262" actId="20577"/>
          <ac:spMkLst>
            <pc:docMk/>
            <pc:sldMk cId="2115057014" sldId="260"/>
            <ac:spMk id="3" creationId="{F1FF399F-A48D-4EB0-983A-D8C9C5416EC1}"/>
          </ac:spMkLst>
        </pc:spChg>
      </pc:sldChg>
    </pc:docChg>
  </pc:docChgLst>
  <pc:docChgLst>
    <pc:chgData name="Agarwal, Naina" userId="S::agar7618@stthomas.edu::73dfc8c0-3405-4c17-8bb6-02078404e407" providerId="AD" clId="Web-{0A9E9DDB-8BD9-42A0-85EA-441BFA6B6E90}"/>
    <pc:docChg chg="modSld addMainMaster delMainMaster">
      <pc:chgData name="Agarwal, Naina" userId="S::agar7618@stthomas.edu::73dfc8c0-3405-4c17-8bb6-02078404e407" providerId="AD" clId="Web-{0A9E9DDB-8BD9-42A0-85EA-441BFA6B6E90}" dt="2021-05-04T22:30:07.315" v="1220"/>
      <pc:docMkLst>
        <pc:docMk/>
      </pc:docMkLst>
      <pc:sldChg chg="addSp delSp modSp mod setBg modClrScheme delDesignElem chgLayout">
        <pc:chgData name="Agarwal, Naina" userId="S::agar7618@stthomas.edu::73dfc8c0-3405-4c17-8bb6-02078404e407" providerId="AD" clId="Web-{0A9E9DDB-8BD9-42A0-85EA-441BFA6B6E90}" dt="2021-05-04T22:29:23.705" v="1218"/>
        <pc:sldMkLst>
          <pc:docMk/>
          <pc:sldMk cId="3553556325" sldId="256"/>
        </pc:sldMkLst>
        <pc:spChg chg="mod ord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3553556325" sldId="256"/>
            <ac:spMk id="2" creationId="{C6C814FF-FCA5-47DD-A1DD-4D60218C73BA}"/>
          </ac:spMkLst>
        </pc:spChg>
        <pc:spChg chg="mod ord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3553556325" sldId="256"/>
            <ac:spMk id="3" creationId="{8AFEF753-051B-438F-8A9E-A6C5CD9BD94D}"/>
          </ac:spMkLst>
        </pc:spChg>
        <pc:spChg chg="add del mod">
          <ac:chgData name="Agarwal, Naina" userId="S::agar7618@stthomas.edu::73dfc8c0-3405-4c17-8bb6-02078404e407" providerId="AD" clId="Web-{0A9E9DDB-8BD9-42A0-85EA-441BFA6B6E90}" dt="2021-05-04T20:57:13.623" v="19"/>
          <ac:spMkLst>
            <pc:docMk/>
            <pc:sldMk cId="3553556325" sldId="256"/>
            <ac:spMk id="5" creationId="{7257DC43-318E-4835-BB99-88CEDFD83551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7:56.780" v="24"/>
          <ac:spMkLst>
            <pc:docMk/>
            <pc:sldMk cId="3553556325" sldId="256"/>
            <ac:spMk id="6" creationId="{2F4AD318-2FB6-4C6E-931E-58E404FA18CD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7:59.858" v="26"/>
          <ac:spMkLst>
            <pc:docMk/>
            <pc:sldMk cId="3553556325" sldId="256"/>
            <ac:spMk id="7" creationId="{43162304-DA60-4C31-9E2B-E22F8DA75FF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7:59.858" v="26"/>
          <ac:spMkLst>
            <pc:docMk/>
            <pc:sldMk cId="3553556325" sldId="256"/>
            <ac:spMk id="9" creationId="{C4AE1EFF-264A-4A42-BEA1-0E875F40D74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7:56.780" v="24"/>
          <ac:spMkLst>
            <pc:docMk/>
            <pc:sldMk cId="3553556325" sldId="256"/>
            <ac:spMk id="10" creationId="{1A118E35-1CBF-4863-8497-F4DF1A166D2D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7:59.858" v="26"/>
          <ac:spMkLst>
            <pc:docMk/>
            <pc:sldMk cId="3553556325" sldId="256"/>
            <ac:spMk id="11" creationId="{80516254-1D9F-4F3A-9870-3A3280BE2BFE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7:56.780" v="24"/>
          <ac:spMkLst>
            <pc:docMk/>
            <pc:sldMk cId="3553556325" sldId="256"/>
            <ac:spMk id="12" creationId="{6E187274-5DC2-4BE0-AF99-925D6D97355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13.749" v="28"/>
          <ac:spMkLst>
            <pc:docMk/>
            <pc:sldMk cId="3553556325" sldId="256"/>
            <ac:spMk id="13" creationId="{43162304-DA60-4C31-9E2B-E22F8DA75FF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7:59.858" v="26"/>
          <ac:spMkLst>
            <pc:docMk/>
            <pc:sldMk cId="3553556325" sldId="256"/>
            <ac:spMk id="14" creationId="{FC14672B-27A5-4CDA-ABAF-5E4CF4B41C23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13.749" v="28"/>
          <ac:spMkLst>
            <pc:docMk/>
            <pc:sldMk cId="3553556325" sldId="256"/>
            <ac:spMk id="15" creationId="{C4AE1EFF-264A-4A42-BEA1-0E875F40D74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13.749" v="28"/>
          <ac:spMkLst>
            <pc:docMk/>
            <pc:sldMk cId="3553556325" sldId="256"/>
            <ac:spMk id="17" creationId="{29DC5A77-10C9-4ECF-B7EB-8D917F36A9EE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7:59.858" v="26"/>
          <ac:spMkLst>
            <pc:docMk/>
            <pc:sldMk cId="3553556325" sldId="256"/>
            <ac:spMk id="18" creationId="{9A206779-5C74-4555-94BC-5845C92EC3A8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13.749" v="28"/>
          <ac:spMkLst>
            <pc:docMk/>
            <pc:sldMk cId="3553556325" sldId="256"/>
            <ac:spMk id="19" creationId="{2FFE28B5-FB16-49A9-B851-3C35FAC0CACB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13.749" v="28"/>
          <ac:spMkLst>
            <pc:docMk/>
            <pc:sldMk cId="3553556325" sldId="256"/>
            <ac:spMk id="20" creationId="{3FE91770-CDBB-4D24-94E5-AD484F36CE8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13.749" v="28"/>
          <ac:spMkLst>
            <pc:docMk/>
            <pc:sldMk cId="3553556325" sldId="256"/>
            <ac:spMk id="21" creationId="{01014442-855A-4E0F-8D09-C314661A48B9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13.749" v="28"/>
          <ac:spMkLst>
            <pc:docMk/>
            <pc:sldMk cId="3553556325" sldId="256"/>
            <ac:spMk id="22" creationId="{9B1ABF09-86CF-414E-88A5-2B84CC7232A9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26.155" v="30"/>
          <ac:spMkLst>
            <pc:docMk/>
            <pc:sldMk cId="3553556325" sldId="256"/>
            <ac:spMk id="23" creationId="{43162304-DA60-4C31-9E2B-E22F8DA75FF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26.155" v="30"/>
          <ac:spMkLst>
            <pc:docMk/>
            <pc:sldMk cId="3553556325" sldId="256"/>
            <ac:spMk id="24" creationId="{C4AE1EFF-264A-4A42-BEA1-0E875F40D74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26.155" v="30"/>
          <ac:spMkLst>
            <pc:docMk/>
            <pc:sldMk cId="3553556325" sldId="256"/>
            <ac:spMk id="25" creationId="{FF1D7602-6D2D-46C2-A7B2-434F3678DCB3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26.155" v="30"/>
          <ac:spMkLst>
            <pc:docMk/>
            <pc:sldMk cId="3553556325" sldId="256"/>
            <ac:spMk id="26" creationId="{35539253-EA7C-41D9-9930-0923683AA3F6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34.952" v="32"/>
          <ac:spMkLst>
            <pc:docMk/>
            <pc:sldMk cId="3553556325" sldId="256"/>
            <ac:spMk id="28" creationId="{43162304-DA60-4C31-9E2B-E22F8DA75FF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34.952" v="32"/>
          <ac:spMkLst>
            <pc:docMk/>
            <pc:sldMk cId="3553556325" sldId="256"/>
            <ac:spMk id="29" creationId="{C4AE1EFF-264A-4A42-BEA1-0E875F40D74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34.952" v="32"/>
          <ac:spMkLst>
            <pc:docMk/>
            <pc:sldMk cId="3553556325" sldId="256"/>
            <ac:spMk id="30" creationId="{80516254-1D9F-4F3A-9870-3A3280BE2BFE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34.952" v="32"/>
          <ac:spMkLst>
            <pc:docMk/>
            <pc:sldMk cId="3553556325" sldId="256"/>
            <ac:spMk id="32" creationId="{FC14672B-27A5-4CDA-ABAF-5E4CF4B41C23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34.952" v="32"/>
          <ac:spMkLst>
            <pc:docMk/>
            <pc:sldMk cId="3553556325" sldId="256"/>
            <ac:spMk id="34" creationId="{9A206779-5C74-4555-94BC-5845C92EC3A8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48.920" v="34"/>
          <ac:spMkLst>
            <pc:docMk/>
            <pc:sldMk cId="3553556325" sldId="256"/>
            <ac:spMk id="35" creationId="{43162304-DA60-4C31-9E2B-E22F8DA75FF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3:00.061" v="70"/>
          <ac:spMkLst>
            <pc:docMk/>
            <pc:sldMk cId="3553556325" sldId="256"/>
            <ac:spMk id="36" creationId="{EDB4298B-514D-4087-BFCF-5E0B7C9A9979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48.920" v="34"/>
          <ac:spMkLst>
            <pc:docMk/>
            <pc:sldMk cId="3553556325" sldId="256"/>
            <ac:spMk id="37" creationId="{C4AE1EFF-264A-4A42-BEA1-0E875F40D74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48.920" v="34"/>
          <ac:spMkLst>
            <pc:docMk/>
            <pc:sldMk cId="3553556325" sldId="256"/>
            <ac:spMk id="39" creationId="{29DC5A77-10C9-4ECF-B7EB-8D917F36A9EE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48.920" v="34"/>
          <ac:spMkLst>
            <pc:docMk/>
            <pc:sldMk cId="3553556325" sldId="256"/>
            <ac:spMk id="40" creationId="{2FFE28B5-FB16-49A9-B851-3C35FAC0CACB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48.920" v="34"/>
          <ac:spMkLst>
            <pc:docMk/>
            <pc:sldMk cId="3553556325" sldId="256"/>
            <ac:spMk id="41" creationId="{01014442-855A-4E0F-8D09-C314661A48B9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48.920" v="34"/>
          <ac:spMkLst>
            <pc:docMk/>
            <pc:sldMk cId="3553556325" sldId="256"/>
            <ac:spMk id="42" creationId="{9B1ABF09-86CF-414E-88A5-2B84CC7232A9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8:48.920" v="34"/>
          <ac:spMkLst>
            <pc:docMk/>
            <pc:sldMk cId="3553556325" sldId="256"/>
            <ac:spMk id="43" creationId="{3FE91770-CDBB-4D24-94E5-AD484F36CE8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9.751" v="66"/>
          <ac:spMkLst>
            <pc:docMk/>
            <pc:sldMk cId="3553556325" sldId="256"/>
            <ac:spMk id="44" creationId="{43162304-DA60-4C31-9E2B-E22F8DA75FF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9.751" v="66"/>
          <ac:spMkLst>
            <pc:docMk/>
            <pc:sldMk cId="3553556325" sldId="256"/>
            <ac:spMk id="45" creationId="{C4AE1EFF-264A-4A42-BEA1-0E875F40D74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9.751" v="66"/>
          <ac:spMkLst>
            <pc:docMk/>
            <pc:sldMk cId="3553556325" sldId="256"/>
            <ac:spMk id="46" creationId="{FF1D7602-6D2D-46C2-A7B2-434F3678DCB3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9.751" v="66"/>
          <ac:spMkLst>
            <pc:docMk/>
            <pc:sldMk cId="3553556325" sldId="256"/>
            <ac:spMk id="47" creationId="{35539253-EA7C-41D9-9930-0923683AA3F6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9:51.733" v="38"/>
          <ac:spMkLst>
            <pc:docMk/>
            <pc:sldMk cId="3553556325" sldId="256"/>
            <ac:spMk id="49" creationId="{716F42E0-28DF-4093-AFC5-CA01F54C889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9:51.733" v="38"/>
          <ac:spMkLst>
            <pc:docMk/>
            <pc:sldMk cId="3553556325" sldId="256"/>
            <ac:spMk id="51" creationId="{4063B759-00FC-46D1-9898-8E8625268FA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9:51.733" v="38"/>
          <ac:spMkLst>
            <pc:docMk/>
            <pc:sldMk cId="3553556325" sldId="256"/>
            <ac:spMk id="52" creationId="{D5B012D8-7F27-4758-9AC6-C889B154BD73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9:58.968" v="40"/>
          <ac:spMkLst>
            <pc:docMk/>
            <pc:sldMk cId="3553556325" sldId="256"/>
            <ac:spMk id="53" creationId="{907EF6B7-1338-4443-8C46-6A318D952DFD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9:58.968" v="40"/>
          <ac:spMkLst>
            <pc:docMk/>
            <pc:sldMk cId="3553556325" sldId="256"/>
            <ac:spMk id="54" creationId="{DAAE4CDD-124C-4DCF-9584-B6033B545DD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0:59:58.968" v="40"/>
          <ac:spMkLst>
            <pc:docMk/>
            <pc:sldMk cId="3553556325" sldId="256"/>
            <ac:spMk id="55" creationId="{081E4A58-353D-44AE-B2FC-2A74E2E400F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7.717" v="64"/>
          <ac:spMkLst>
            <pc:docMk/>
            <pc:sldMk cId="3553556325" sldId="256"/>
            <ac:spMk id="56" creationId="{27FCFAB8-9E9C-414D-9FCB-CECED12D584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7.717" v="64"/>
          <ac:spMkLst>
            <pc:docMk/>
            <pc:sldMk cId="3553556325" sldId="256"/>
            <ac:spMk id="57" creationId="{76C16827-9A48-4468-BE81-11EC18E0AE54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7.717" v="64"/>
          <ac:spMkLst>
            <pc:docMk/>
            <pc:sldMk cId="3553556325" sldId="256"/>
            <ac:spMk id="58" creationId="{899956BA-5C38-49F9-88D6-BD6C71E9C76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1.905" v="61"/>
          <ac:spMkLst>
            <pc:docMk/>
            <pc:sldMk cId="3553556325" sldId="256"/>
            <ac:spMk id="59" creationId="{43162304-DA60-4C31-9E2B-E22F8DA75FF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1.905" v="61"/>
          <ac:spMkLst>
            <pc:docMk/>
            <pc:sldMk cId="3553556325" sldId="256"/>
            <ac:spMk id="60" creationId="{C4AE1EFF-264A-4A42-BEA1-0E875F40D74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1.905" v="61"/>
          <ac:spMkLst>
            <pc:docMk/>
            <pc:sldMk cId="3553556325" sldId="256"/>
            <ac:spMk id="61" creationId="{4102E8E4-3982-4884-AA0F-68EC3704738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1.905" v="61"/>
          <ac:spMkLst>
            <pc:docMk/>
            <pc:sldMk cId="3553556325" sldId="256"/>
            <ac:spMk id="62" creationId="{51EB3F61-F91A-45E6-81DA-F22A4CBAC4CD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1:02:41.905" v="61"/>
          <ac:spMkLst>
            <pc:docMk/>
            <pc:sldMk cId="3553556325" sldId="256"/>
            <ac:spMk id="63" creationId="{C0D1CB9A-4C6B-4843-B8E9-CD0071D37B0D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55.580" v="1162"/>
          <ac:spMkLst>
            <pc:docMk/>
            <pc:sldMk cId="3553556325" sldId="256"/>
            <ac:spMk id="64" creationId="{4BC99CB9-DDAD-44A2-8A1C-E3AF4E72DF5C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55.580" v="1162"/>
          <ac:spMkLst>
            <pc:docMk/>
            <pc:sldMk cId="3553556325" sldId="256"/>
            <ac:spMk id="65" creationId="{1561AEE4-4E38-4BAC-976D-E0DE523FC5D1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37.033" v="1155"/>
          <ac:spMkLst>
            <pc:docMk/>
            <pc:sldMk cId="3553556325" sldId="256"/>
            <ac:spMk id="76" creationId="{C7D023E4-8DE1-436E-9847-ED6A4B4B04FD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37.033" v="1155"/>
          <ac:spMkLst>
            <pc:docMk/>
            <pc:sldMk cId="3553556325" sldId="256"/>
            <ac:spMk id="77" creationId="{8B2B1708-8CE4-4A20-94F5-55118AE2CBD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40.408" v="1157"/>
          <ac:spMkLst>
            <pc:docMk/>
            <pc:sldMk cId="3553556325" sldId="256"/>
            <ac:spMk id="78" creationId="{91F32EBA-ED97-466E-8CFA-8382584155D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28.189" v="1153"/>
          <ac:spMkLst>
            <pc:docMk/>
            <pc:sldMk cId="3553556325" sldId="256"/>
            <ac:spMk id="79" creationId="{AA866F0E-F54B-4BF5-8A88-7D97BD45FC0C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40.408" v="1157"/>
          <ac:spMkLst>
            <pc:docMk/>
            <pc:sldMk cId="3553556325" sldId="256"/>
            <ac:spMk id="80" creationId="{62A38935-BB53-4DF7-A56E-48DD25B685D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28.189" v="1153"/>
          <ac:spMkLst>
            <pc:docMk/>
            <pc:sldMk cId="3553556325" sldId="256"/>
            <ac:spMk id="81" creationId="{8229EC50-E910-4AE2-9EEA-604A81EF614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42.877" v="1159"/>
          <ac:spMkLst>
            <pc:docMk/>
            <pc:sldMk cId="3553556325" sldId="256"/>
            <ac:spMk id="82" creationId="{91F32EBA-ED97-466E-8CFA-8382584155D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42.877" v="1159"/>
          <ac:spMkLst>
            <pc:docMk/>
            <pc:sldMk cId="3553556325" sldId="256"/>
            <ac:spMk id="84" creationId="{4300F7B2-2FBB-4B65-B588-6331766027CB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42.877" v="1159"/>
          <ac:spMkLst>
            <pc:docMk/>
            <pc:sldMk cId="3553556325" sldId="256"/>
            <ac:spMk id="85" creationId="{09C89D1D-8C73-4FE3-BB9A-0A66D0F9C2F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42.877" v="1159"/>
          <ac:spMkLst>
            <pc:docMk/>
            <pc:sldMk cId="3553556325" sldId="256"/>
            <ac:spMk id="86" creationId="{EFA5A327-531A-495C-BCA7-27F04811AF4B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55.361" v="1161"/>
          <ac:spMkLst>
            <pc:docMk/>
            <pc:sldMk cId="3553556325" sldId="256"/>
            <ac:spMk id="88" creationId="{EDDBB197-D710-4A4F-A9CA-FD2177498BE8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0:55.361" v="1161"/>
          <ac:spMkLst>
            <pc:docMk/>
            <pc:sldMk cId="3553556325" sldId="256"/>
            <ac:spMk id="89" creationId="{975D1CFA-2CDB-4B64-BD9F-85744E8DA12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9:06.346" v="1215"/>
          <ac:spMkLst>
            <pc:docMk/>
            <pc:sldMk cId="3553556325" sldId="256"/>
            <ac:spMk id="91" creationId="{4F645BF8-7885-4398-80BC-4C0DF24F5CEE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9:06.346" v="1215"/>
          <ac:spMkLst>
            <pc:docMk/>
            <pc:sldMk cId="3553556325" sldId="256"/>
            <ac:spMk id="92" creationId="{3212FB65-CD2B-4005-B910-132DCE19FCC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9:06.346" v="1215"/>
          <ac:spMkLst>
            <pc:docMk/>
            <pc:sldMk cId="3553556325" sldId="256"/>
            <ac:spMk id="93" creationId="{EE9F5D7F-1BBC-4096-ADA7-AA9C9E4D2868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9:06.346" v="1215"/>
          <ac:spMkLst>
            <pc:docMk/>
            <pc:sldMk cId="3553556325" sldId="256"/>
            <ac:spMk id="94" creationId="{06D370DD-716B-4528-B475-331F84CEA5A1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7:56.018" v="1212"/>
          <ac:spMkLst>
            <pc:docMk/>
            <pc:sldMk cId="3553556325" sldId="256"/>
            <ac:spMk id="95" creationId="{C7D023E4-8DE1-436E-9847-ED6A4B4B04FD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7:56.018" v="1212"/>
          <ac:spMkLst>
            <pc:docMk/>
            <pc:sldMk cId="3553556325" sldId="256"/>
            <ac:spMk id="96" creationId="{8B2B1708-8CE4-4A20-94F5-55118AE2CBD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9:06.346" v="1215"/>
          <ac:spMkLst>
            <pc:docMk/>
            <pc:sldMk cId="3553556325" sldId="256"/>
            <ac:spMk id="98" creationId="{E79D076F-656A-4CD9-83AD-AF8F4B28CA49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3553556325" sldId="256"/>
            <ac:spMk id="99" creationId="{4F645BF8-7885-4398-80BC-4C0DF24F5CEE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3553556325" sldId="256"/>
            <ac:spMk id="101" creationId="{3212FB65-CD2B-4005-B910-132DCE19FCC7}"/>
          </ac:spMkLst>
        </pc:spChg>
        <pc:grpChg chg="add del">
          <ac:chgData name="Agarwal, Naina" userId="S::agar7618@stthomas.edu::73dfc8c0-3405-4c17-8bb6-02078404e407" providerId="AD" clId="Web-{0A9E9DDB-8BD9-42A0-85EA-441BFA6B6E90}" dt="2021-05-04T21:03:00.061" v="70"/>
          <ac:grpSpMkLst>
            <pc:docMk/>
            <pc:sldMk cId="3553556325" sldId="256"/>
            <ac:grpSpMk id="8" creationId="{15E1AC81-83F2-45A8-9054-15570F4E2557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1:03:00.061" v="70"/>
          <ac:grpSpMkLst>
            <pc:docMk/>
            <pc:sldMk cId="3553556325" sldId="256"/>
            <ac:grpSpMk id="31" creationId="{FBF129BC-EA9E-4D20-898B-399F7727DFB9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1:03:00.061" v="70"/>
          <ac:grpSpMkLst>
            <pc:docMk/>
            <pc:sldMk cId="3553556325" sldId="256"/>
            <ac:grpSpMk id="38" creationId="{04250D78-05C1-41CC-8744-FF361296252F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0:55.580" v="1162"/>
          <ac:grpSpMkLst>
            <pc:docMk/>
            <pc:sldMk cId="3553556325" sldId="256"/>
            <ac:grpSpMk id="66" creationId="{F0BC676B-D19A-44DB-910A-0C0E6D433979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0:37.033" v="1155"/>
          <ac:grpSpMkLst>
            <pc:docMk/>
            <pc:sldMk cId="3553556325" sldId="256"/>
            <ac:grpSpMk id="83" creationId="{1F9866A9-B167-4D75-8F7F-360025AD6B43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0:37.033" v="1155"/>
          <ac:grpSpMkLst>
            <pc:docMk/>
            <pc:sldMk cId="3553556325" sldId="256"/>
            <ac:grpSpMk id="87" creationId="{E27AF472-EAE3-4572-AB69-B92BD10DBC6D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0:55.361" v="1161"/>
          <ac:grpSpMkLst>
            <pc:docMk/>
            <pc:sldMk cId="3553556325" sldId="256"/>
            <ac:grpSpMk id="90" creationId="{25EE5136-01F1-466C-962D-BA9B4C6757AA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7:56.018" v="1212"/>
          <ac:grpSpMkLst>
            <pc:docMk/>
            <pc:sldMk cId="3553556325" sldId="256"/>
            <ac:grpSpMk id="97" creationId="{1F9866A9-B167-4D75-8F7F-360025AD6B43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7:56.018" v="1212"/>
          <ac:grpSpMkLst>
            <pc:docMk/>
            <pc:sldMk cId="3553556325" sldId="256"/>
            <ac:grpSpMk id="100" creationId="{E27AF472-EAE3-4572-AB69-B92BD10DBC6D}"/>
          </ac:grpSpMkLst>
        </pc:grpChg>
        <pc:picChg chg="add del mod">
          <ac:chgData name="Agarwal, Naina" userId="S::agar7618@stthomas.edu::73dfc8c0-3405-4c17-8bb6-02078404e407" providerId="AD" clId="Web-{0A9E9DDB-8BD9-42A0-85EA-441BFA6B6E90}" dt="2021-05-04T20:57:13.639" v="20"/>
          <ac:picMkLst>
            <pc:docMk/>
            <pc:sldMk cId="3553556325" sldId="256"/>
            <ac:picMk id="4" creationId="{1951A025-60F0-456F-A8CD-B564E5BC5A0A}"/>
          </ac:picMkLst>
        </pc:picChg>
        <pc:picChg chg="add del">
          <ac:chgData name="Agarwal, Naina" userId="S::agar7618@stthomas.edu::73dfc8c0-3405-4c17-8bb6-02078404e407" providerId="AD" clId="Web-{0A9E9DDB-8BD9-42A0-85EA-441BFA6B6E90}" dt="2021-05-04T20:59:51.733" v="38"/>
          <ac:picMkLst>
            <pc:docMk/>
            <pc:sldMk cId="3553556325" sldId="256"/>
            <ac:picMk id="50" creationId="{C7531DB1-9EFB-4D3A-9017-6CB55972653C}"/>
          </ac:picMkLst>
        </pc:picChg>
        <pc:picChg chg="add mod ord">
          <ac:chgData name="Agarwal, Naina" userId="S::agar7618@stthomas.edu::73dfc8c0-3405-4c17-8bb6-02078404e407" providerId="AD" clId="Web-{0A9E9DDB-8BD9-42A0-85EA-441BFA6B6E90}" dt="2021-05-04T22:29:06.362" v="1216"/>
          <ac:picMkLst>
            <pc:docMk/>
            <pc:sldMk cId="3553556325" sldId="256"/>
            <ac:picMk id="74" creationId="{854868B1-D4F8-446C-83C4-08948728253C}"/>
          </ac:picMkLst>
        </pc:picChg>
        <pc:cxnChg chg="add del">
          <ac:chgData name="Agarwal, Naina" userId="S::agar7618@stthomas.edu::73dfc8c0-3405-4c17-8bb6-02078404e407" providerId="AD" clId="Web-{0A9E9DDB-8BD9-42A0-85EA-441BFA6B6E90}" dt="2021-05-04T20:57:59.858" v="26"/>
          <ac:cxnSpMkLst>
            <pc:docMk/>
            <pc:sldMk cId="3553556325" sldId="256"/>
            <ac:cxnSpMk id="16" creationId="{8D89589C-2C90-4407-A995-05EC3DD7AB14}"/>
          </ac:cxnSpMkLst>
        </pc:cxnChg>
        <pc:cxnChg chg="add del">
          <ac:chgData name="Agarwal, Naina" userId="S::agar7618@stthomas.edu::73dfc8c0-3405-4c17-8bb6-02078404e407" providerId="AD" clId="Web-{0A9E9DDB-8BD9-42A0-85EA-441BFA6B6E90}" dt="2021-05-04T20:58:26.155" v="30"/>
          <ac:cxnSpMkLst>
            <pc:docMk/>
            <pc:sldMk cId="3553556325" sldId="256"/>
            <ac:cxnSpMk id="27" creationId="{8D89589C-2C90-4407-A995-05EC3DD7AB14}"/>
          </ac:cxnSpMkLst>
        </pc:cxnChg>
        <pc:cxnChg chg="add del">
          <ac:chgData name="Agarwal, Naina" userId="S::agar7618@stthomas.edu::73dfc8c0-3405-4c17-8bb6-02078404e407" providerId="AD" clId="Web-{0A9E9DDB-8BD9-42A0-85EA-441BFA6B6E90}" dt="2021-05-04T20:58:34.952" v="32"/>
          <ac:cxnSpMkLst>
            <pc:docMk/>
            <pc:sldMk cId="3553556325" sldId="256"/>
            <ac:cxnSpMk id="33" creationId="{8D89589C-2C90-4407-A995-05EC3DD7AB14}"/>
          </ac:cxnSpMkLst>
        </pc:cxnChg>
        <pc:cxnChg chg="add del">
          <ac:chgData name="Agarwal, Naina" userId="S::agar7618@stthomas.edu::73dfc8c0-3405-4c17-8bb6-02078404e407" providerId="AD" clId="Web-{0A9E9DDB-8BD9-42A0-85EA-441BFA6B6E90}" dt="2021-05-04T21:02:49.751" v="66"/>
          <ac:cxnSpMkLst>
            <pc:docMk/>
            <pc:sldMk cId="3553556325" sldId="256"/>
            <ac:cxnSpMk id="48" creationId="{8D89589C-2C90-4407-A995-05EC3DD7AB14}"/>
          </ac:cxnSpMkLst>
        </pc:cxnChg>
      </pc:sldChg>
      <pc:sldChg chg="addSp modSp mod setBg modClrScheme chgLayout">
        <pc:chgData name="Agarwal, Naina" userId="S::agar7618@stthomas.edu::73dfc8c0-3405-4c17-8bb6-02078404e407" providerId="AD" clId="Web-{0A9E9DDB-8BD9-42A0-85EA-441BFA6B6E90}" dt="2021-05-04T22:30:07.315" v="1220"/>
        <pc:sldMkLst>
          <pc:docMk/>
          <pc:sldMk cId="4086325837" sldId="257"/>
        </pc:sldMkLst>
        <pc:spChg chg="mod ord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4086325837" sldId="257"/>
            <ac:spMk id="2" creationId="{1774BA65-6EA8-45F4-B275-4BA9963C6E5E}"/>
          </ac:spMkLst>
        </pc:spChg>
        <pc:spChg chg="mod">
          <ac:chgData name="Agarwal, Naina" userId="S::agar7618@stthomas.edu::73dfc8c0-3405-4c17-8bb6-02078404e407" providerId="AD" clId="Web-{0A9E9DDB-8BD9-42A0-85EA-441BFA6B6E90}" dt="2021-05-04T21:25:46.718" v="460" actId="14100"/>
          <ac:spMkLst>
            <pc:docMk/>
            <pc:sldMk cId="4086325837" sldId="257"/>
            <ac:spMk id="8" creationId="{5F823F83-2AB5-4271-9563-AE9A4E001D1C}"/>
          </ac:spMkLst>
        </pc:spChg>
        <pc:spChg chg="mod">
          <ac:chgData name="Agarwal, Naina" userId="S::agar7618@stthomas.edu::73dfc8c0-3405-4c17-8bb6-02078404e407" providerId="AD" clId="Web-{0A9E9DDB-8BD9-42A0-85EA-441BFA6B6E90}" dt="2021-05-04T21:11:25.983" v="130" actId="20577"/>
          <ac:spMkLst>
            <pc:docMk/>
            <pc:sldMk cId="4086325837" sldId="257"/>
            <ac:spMk id="18" creationId="{8FB84299-D669-4BED-9C03-7833E770033D}"/>
          </ac:spMkLst>
        </pc:spChg>
        <pc:spChg chg="mod">
          <ac:chgData name="Agarwal, Naina" userId="S::agar7618@stthomas.edu::73dfc8c0-3405-4c17-8bb6-02078404e407" providerId="AD" clId="Web-{0A9E9DDB-8BD9-42A0-85EA-441BFA6B6E90}" dt="2021-05-04T21:10:56.749" v="126" actId="20577"/>
          <ac:spMkLst>
            <pc:docMk/>
            <pc:sldMk cId="4086325837" sldId="257"/>
            <ac:spMk id="20" creationId="{A4B31D41-CD04-4E9D-BBDA-67115EAEB4E1}"/>
          </ac:spMkLst>
        </pc:spChg>
        <pc:spChg chg="mod">
          <ac:chgData name="Agarwal, Naina" userId="S::agar7618@stthomas.edu::73dfc8c0-3405-4c17-8bb6-02078404e407" providerId="AD" clId="Web-{0A9E9DDB-8BD9-42A0-85EA-441BFA6B6E90}" dt="2021-05-04T21:10:49.280" v="125" actId="20577"/>
          <ac:spMkLst>
            <pc:docMk/>
            <pc:sldMk cId="4086325837" sldId="257"/>
            <ac:spMk id="21" creationId="{19D39EB1-F989-4733-81DA-B1A4251444E2}"/>
          </ac:spMkLst>
        </pc:spChg>
        <pc:spChg chg="add mod">
          <ac:chgData name="Agarwal, Naina" userId="S::agar7618@stthomas.edu::73dfc8c0-3405-4c17-8bb6-02078404e407" providerId="AD" clId="Web-{0A9E9DDB-8BD9-42A0-85EA-441BFA6B6E90}" dt="2021-05-04T21:36:44.797" v="544" actId="1076"/>
          <ac:spMkLst>
            <pc:docMk/>
            <pc:sldMk cId="4086325837" sldId="257"/>
            <ac:spMk id="194" creationId="{F4A661CC-7A86-4335-B281-0EA82AAA4323}"/>
          </ac:spMkLst>
        </pc:spChg>
        <pc:spChg chg="add mod">
          <ac:chgData name="Agarwal, Naina" userId="S::agar7618@stthomas.edu::73dfc8c0-3405-4c17-8bb6-02078404e407" providerId="AD" clId="Web-{0A9E9DDB-8BD9-42A0-85EA-441BFA6B6E90}" dt="2021-05-04T21:36:49.281" v="545" actId="1076"/>
          <ac:spMkLst>
            <pc:docMk/>
            <pc:sldMk cId="4086325837" sldId="257"/>
            <ac:spMk id="195" creationId="{5040385B-9B61-44F9-BAF2-2EA9FA2F3C2A}"/>
          </ac:spMkLst>
        </pc:spChg>
        <pc:spChg chg="add mod">
          <ac:chgData name="Agarwal, Naina" userId="S::agar7618@stthomas.edu::73dfc8c0-3405-4c17-8bb6-02078404e407" providerId="AD" clId="Web-{0A9E9DDB-8BD9-42A0-85EA-441BFA6B6E90}" dt="2021-05-04T21:36:53.500" v="546" actId="1076"/>
          <ac:spMkLst>
            <pc:docMk/>
            <pc:sldMk cId="4086325837" sldId="257"/>
            <ac:spMk id="196" creationId="{28C0C61F-74BD-48FD-A9A3-135E65EDE82A}"/>
          </ac:spMkLst>
        </pc:spChg>
        <pc:spChg chg="add mod">
          <ac:chgData name="Agarwal, Naina" userId="S::agar7618@stthomas.edu::73dfc8c0-3405-4c17-8bb6-02078404e407" providerId="AD" clId="Web-{0A9E9DDB-8BD9-42A0-85EA-441BFA6B6E90}" dt="2021-05-04T21:25:38.031" v="459" actId="1076"/>
          <ac:spMkLst>
            <pc:docMk/>
            <pc:sldMk cId="4086325837" sldId="257"/>
            <ac:spMk id="197" creationId="{3FA88153-025F-44A8-A683-BC4432F274AE}"/>
          </ac:spMkLst>
        </pc:spChg>
        <pc:spChg chg="add mod">
          <ac:chgData name="Agarwal, Naina" userId="S::agar7618@stthomas.edu::73dfc8c0-3405-4c17-8bb6-02078404e407" providerId="AD" clId="Web-{0A9E9DDB-8BD9-42A0-85EA-441BFA6B6E90}" dt="2021-05-04T21:31:46.797" v="510" actId="1076"/>
          <ac:spMkLst>
            <pc:docMk/>
            <pc:sldMk cId="4086325837" sldId="257"/>
            <ac:spMk id="198" creationId="{CC1475E4-65C3-4F2B-B06F-87128414678B}"/>
          </ac:spMkLst>
        </pc:spChg>
        <pc:graphicFrameChg chg="mod ord modGraphic">
          <ac:chgData name="Agarwal, Naina" userId="S::agar7618@stthomas.edu::73dfc8c0-3405-4c17-8bb6-02078404e407" providerId="AD" clId="Web-{0A9E9DDB-8BD9-42A0-85EA-441BFA6B6E90}" dt="2021-05-04T22:29:23.705" v="1218"/>
          <ac:graphicFrameMkLst>
            <pc:docMk/>
            <pc:sldMk cId="4086325837" sldId="257"/>
            <ac:graphicFrameMk id="4" creationId="{7138B737-8212-4772-8296-D6E57E764B74}"/>
          </ac:graphicFrameMkLst>
        </pc:graphicFrameChg>
        <pc:picChg chg="add mod">
          <ac:chgData name="Agarwal, Naina" userId="S::agar7618@stthomas.edu::73dfc8c0-3405-4c17-8bb6-02078404e407" providerId="AD" clId="Web-{0A9E9DDB-8BD9-42A0-85EA-441BFA6B6E90}" dt="2021-05-04T21:36:27.344" v="543" actId="1076"/>
          <ac:picMkLst>
            <pc:docMk/>
            <pc:sldMk cId="4086325837" sldId="257"/>
            <ac:picMk id="227" creationId="{59E99798-4038-42FD-A091-50B6B1599039}"/>
          </ac:picMkLst>
        </pc:picChg>
        <pc:cxnChg chg="mod">
          <ac:chgData name="Agarwal, Naina" userId="S::agar7618@stthomas.edu::73dfc8c0-3405-4c17-8bb6-02078404e407" providerId="AD" clId="Web-{0A9E9DDB-8BD9-42A0-85EA-441BFA6B6E90}" dt="2021-05-04T21:35:10.547" v="538" actId="1076"/>
          <ac:cxnSpMkLst>
            <pc:docMk/>
            <pc:sldMk cId="4086325837" sldId="257"/>
            <ac:cxnSpMk id="12" creationId="{10A8CF5D-EB4F-4006-A4DB-2FBA791F03E3}"/>
          </ac:cxnSpMkLst>
        </pc:cxnChg>
      </pc:sldChg>
      <pc:sldChg chg="addSp delSp modSp mod modClrScheme chgLayout">
        <pc:chgData name="Agarwal, Naina" userId="S::agar7618@stthomas.edu::73dfc8c0-3405-4c17-8bb6-02078404e407" providerId="AD" clId="Web-{0A9E9DDB-8BD9-42A0-85EA-441BFA6B6E90}" dt="2021-05-04T22:29:23.705" v="1218"/>
        <pc:sldMkLst>
          <pc:docMk/>
          <pc:sldMk cId="420118718" sldId="258"/>
        </pc:sldMkLst>
        <pc:spChg chg="mod ord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420118718" sldId="258"/>
            <ac:spMk id="2" creationId="{F02D2026-4E51-471C-917D-492AF6494798}"/>
          </ac:spMkLst>
        </pc:spChg>
        <pc:spChg chg="mod">
          <ac:chgData name="Agarwal, Naina" userId="S::agar7618@stthomas.edu::73dfc8c0-3405-4c17-8bb6-02078404e407" providerId="AD" clId="Web-{0A9E9DDB-8BD9-42A0-85EA-441BFA6B6E90}" dt="2021-05-04T21:38:49.437" v="554" actId="20577"/>
          <ac:spMkLst>
            <pc:docMk/>
            <pc:sldMk cId="420118718" sldId="258"/>
            <ac:spMk id="7" creationId="{1E6065AD-866B-4081-BEE9-5694231C52B8}"/>
          </ac:spMkLst>
        </pc:spChg>
        <pc:spChg chg="add mod">
          <ac:chgData name="Agarwal, Naina" userId="S::agar7618@stthomas.edu::73dfc8c0-3405-4c17-8bb6-02078404e407" providerId="AD" clId="Web-{0A9E9DDB-8BD9-42A0-85EA-441BFA6B6E90}" dt="2021-05-04T21:50:35.954" v="711" actId="20577"/>
          <ac:spMkLst>
            <pc:docMk/>
            <pc:sldMk cId="420118718" sldId="258"/>
            <ac:spMk id="137" creationId="{DA103DC7-C051-4021-90F6-C778632433D3}"/>
          </ac:spMkLst>
        </pc:spChg>
        <pc:spChg chg="add mod">
          <ac:chgData name="Agarwal, Naina" userId="S::agar7618@stthomas.edu::73dfc8c0-3405-4c17-8bb6-02078404e407" providerId="AD" clId="Web-{0A9E9DDB-8BD9-42A0-85EA-441BFA6B6E90}" dt="2021-05-04T21:50:21.782" v="709" actId="1076"/>
          <ac:spMkLst>
            <pc:docMk/>
            <pc:sldMk cId="420118718" sldId="258"/>
            <ac:spMk id="148" creationId="{4C23C20F-52C2-4BEB-ABA4-DE8614D69152}"/>
          </ac:spMkLst>
        </pc:spChg>
        <pc:spChg chg="add mod">
          <ac:chgData name="Agarwal, Naina" userId="S::agar7618@stthomas.edu::73dfc8c0-3405-4c17-8bb6-02078404e407" providerId="AD" clId="Web-{0A9E9DDB-8BD9-42A0-85EA-441BFA6B6E90}" dt="2021-05-04T21:47:06.047" v="686" actId="20577"/>
          <ac:spMkLst>
            <pc:docMk/>
            <pc:sldMk cId="420118718" sldId="258"/>
            <ac:spMk id="149" creationId="{A4EC5F8A-ECC0-482E-B036-AE5E091A9206}"/>
          </ac:spMkLst>
        </pc:spChg>
        <pc:spChg chg="add mod">
          <ac:chgData name="Agarwal, Naina" userId="S::agar7618@stthomas.edu::73dfc8c0-3405-4c17-8bb6-02078404e407" providerId="AD" clId="Web-{0A9E9DDB-8BD9-42A0-85EA-441BFA6B6E90}" dt="2021-05-04T21:47:21.313" v="687" actId="1076"/>
          <ac:spMkLst>
            <pc:docMk/>
            <pc:sldMk cId="420118718" sldId="258"/>
            <ac:spMk id="150" creationId="{2A794C5F-65DD-498B-A14A-FBF63A6506BA}"/>
          </ac:spMkLst>
        </pc:spChg>
        <pc:grpChg chg="del mod">
          <ac:chgData name="Agarwal, Naina" userId="S::agar7618@stthomas.edu::73dfc8c0-3405-4c17-8bb6-02078404e407" providerId="AD" clId="Web-{0A9E9DDB-8BD9-42A0-85EA-441BFA6B6E90}" dt="2021-05-04T21:45:52.907" v="674"/>
          <ac:grpSpMkLst>
            <pc:docMk/>
            <pc:sldMk cId="420118718" sldId="258"/>
            <ac:grpSpMk id="5" creationId="{C02E1C4E-622A-4582-B9A9-0763461EC78E}"/>
          </ac:grpSpMkLst>
        </pc:grpChg>
        <pc:graphicFrameChg chg="mod ord modGraphic">
          <ac:chgData name="Agarwal, Naina" userId="S::agar7618@stthomas.edu::73dfc8c0-3405-4c17-8bb6-02078404e407" providerId="AD" clId="Web-{0A9E9DDB-8BD9-42A0-85EA-441BFA6B6E90}" dt="2021-05-04T22:29:23.705" v="1218"/>
          <ac:graphicFrameMkLst>
            <pc:docMk/>
            <pc:sldMk cId="420118718" sldId="258"/>
            <ac:graphicFrameMk id="4" creationId="{A18F74CC-F267-4AED-87D3-65826BAF97A7}"/>
          </ac:graphicFrameMkLst>
        </pc:graphicFrameChg>
        <pc:graphicFrameChg chg="add del">
          <ac:chgData name="Agarwal, Naina" userId="S::agar7618@stthomas.edu::73dfc8c0-3405-4c17-8bb6-02078404e407" providerId="AD" clId="Web-{0A9E9DDB-8BD9-42A0-85EA-441BFA6B6E90}" dt="2021-05-04T21:48:12.891" v="691"/>
          <ac:graphicFrameMkLst>
            <pc:docMk/>
            <pc:sldMk cId="420118718" sldId="258"/>
            <ac:graphicFrameMk id="259" creationId="{93B76E44-3B69-46CC-BC82-2B96764D02D1}"/>
          </ac:graphicFrameMkLst>
        </pc:graphicFrameChg>
        <pc:cxnChg chg="add mod">
          <ac:chgData name="Agarwal, Naina" userId="S::agar7618@stthomas.edu::73dfc8c0-3405-4c17-8bb6-02078404e407" providerId="AD" clId="Web-{0A9E9DDB-8BD9-42A0-85EA-441BFA6B6E90}" dt="2021-05-04T21:48:57.548" v="697" actId="14100"/>
          <ac:cxnSpMkLst>
            <pc:docMk/>
            <pc:sldMk cId="420118718" sldId="258"/>
            <ac:cxnSpMk id="266" creationId="{81F11047-73FB-4873-BABB-91F8D448899E}"/>
          </ac:cxnSpMkLst>
        </pc:cxnChg>
        <pc:cxnChg chg="add mod">
          <ac:chgData name="Agarwal, Naina" userId="S::agar7618@stthomas.edu::73dfc8c0-3405-4c17-8bb6-02078404e407" providerId="AD" clId="Web-{0A9E9DDB-8BD9-42A0-85EA-441BFA6B6E90}" dt="2021-05-04T21:49:29.157" v="702" actId="14100"/>
          <ac:cxnSpMkLst>
            <pc:docMk/>
            <pc:sldMk cId="420118718" sldId="258"/>
            <ac:cxnSpMk id="273" creationId="{8AE69C10-9C3F-43A7-8CC7-57A2A8DDCDDF}"/>
          </ac:cxnSpMkLst>
        </pc:cxnChg>
        <pc:cxnChg chg="add mod">
          <ac:chgData name="Agarwal, Naina" userId="S::agar7618@stthomas.edu::73dfc8c0-3405-4c17-8bb6-02078404e407" providerId="AD" clId="Web-{0A9E9DDB-8BD9-42A0-85EA-441BFA6B6E90}" dt="2021-05-04T21:49:52.548" v="705" actId="14100"/>
          <ac:cxnSpMkLst>
            <pc:docMk/>
            <pc:sldMk cId="420118718" sldId="258"/>
            <ac:cxnSpMk id="274" creationId="{3C83E325-C115-46EC-BA61-A74FCD127D82}"/>
          </ac:cxnSpMkLst>
        </pc:cxnChg>
        <pc:cxnChg chg="add mod">
          <ac:chgData name="Agarwal, Naina" userId="S::agar7618@stthomas.edu::73dfc8c0-3405-4c17-8bb6-02078404e407" providerId="AD" clId="Web-{0A9E9DDB-8BD9-42A0-85EA-441BFA6B6E90}" dt="2021-05-04T21:50:14.204" v="708" actId="14100"/>
          <ac:cxnSpMkLst>
            <pc:docMk/>
            <pc:sldMk cId="420118718" sldId="258"/>
            <ac:cxnSpMk id="275" creationId="{77C593BA-8CC7-45DF-A52B-E41386D560F4}"/>
          </ac:cxnSpMkLst>
        </pc:cxnChg>
      </pc:sldChg>
      <pc:sldChg chg="addSp delSp modSp mod setBg modClrScheme delDesignElem chgLayout">
        <pc:chgData name="Agarwal, Naina" userId="S::agar7618@stthomas.edu::73dfc8c0-3405-4c17-8bb6-02078404e407" providerId="AD" clId="Web-{0A9E9DDB-8BD9-42A0-85EA-441BFA6B6E90}" dt="2021-05-04T22:29:23.705" v="1218"/>
        <pc:sldMkLst>
          <pc:docMk/>
          <pc:sldMk cId="2964129433" sldId="259"/>
        </pc:sldMkLst>
        <pc:spChg chg="mod ord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2964129433" sldId="259"/>
            <ac:spMk id="2" creationId="{ABA991F4-7546-4497-B053-4DA903808A52}"/>
          </ac:spMkLst>
        </pc:spChg>
        <pc:spChg chg="add del mod ord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2964129433" sldId="259"/>
            <ac:spMk id="3" creationId="{F1FF399F-A48D-4EB0-983A-D8C9C5416EC1}"/>
          </ac:spMkLst>
        </pc:spChg>
        <pc:spChg chg="add del mod">
          <ac:chgData name="Agarwal, Naina" userId="S::agar7618@stthomas.edu::73dfc8c0-3405-4c17-8bb6-02078404e407" providerId="AD" clId="Web-{0A9E9DDB-8BD9-42A0-85EA-441BFA6B6E90}" dt="2021-05-04T22:07:55.173" v="1059"/>
          <ac:spMkLst>
            <pc:docMk/>
            <pc:sldMk cId="2964129433" sldId="259"/>
            <ac:spMk id="4" creationId="{323777DA-BEC8-431D-89E0-3D6683DB5B4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8:17.751" v="1061"/>
          <ac:spMkLst>
            <pc:docMk/>
            <pc:sldMk cId="2964129433" sldId="259"/>
            <ac:spMk id="5" creationId="{17E16A35-7B27-4B22-BAFE-D29C5CD0987A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30.595" v="1065"/>
          <ac:spMkLst>
            <pc:docMk/>
            <pc:sldMk cId="2964129433" sldId="259"/>
            <ac:spMk id="6" creationId="{47FC6A8B-34F9-40FB-AA2D-E34168F5285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21.345" v="1063"/>
          <ac:spMkLst>
            <pc:docMk/>
            <pc:sldMk cId="2964129433" sldId="259"/>
            <ac:spMk id="8" creationId="{CD758A0E-EDF3-4C8A-9AAF-B84F8014E09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37.111" v="1067"/>
          <ac:spMkLst>
            <pc:docMk/>
            <pc:sldMk cId="2964129433" sldId="259"/>
            <ac:spMk id="9" creationId="{327D73B4-9F5C-4A64-A179-51B9500CB8B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21.345" v="1063"/>
          <ac:spMkLst>
            <pc:docMk/>
            <pc:sldMk cId="2964129433" sldId="259"/>
            <ac:spMk id="10" creationId="{32FE9855-A391-40A9-A6FA-BAC94FB5431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37.111" v="1067"/>
          <ac:spMkLst>
            <pc:docMk/>
            <pc:sldMk cId="2964129433" sldId="259"/>
            <ac:spMk id="11" creationId="{C1F06963-6374-4B48-844F-071A9BAAAE02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37.111" v="1067"/>
          <ac:spMkLst>
            <pc:docMk/>
            <pc:sldMk cId="2964129433" sldId="259"/>
            <ac:spMk id="13" creationId="{6CB927A4-E432-4310-9CD5-E89FF5063179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37.111" v="1067"/>
          <ac:spMkLst>
            <pc:docMk/>
            <pc:sldMk cId="2964129433" sldId="259"/>
            <ac:spMk id="14" creationId="{1453BF6C-B012-48B7-B4E8-6D7AC7C27D02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44.580" v="1069"/>
          <ac:spMkLst>
            <pc:docMk/>
            <pc:sldMk cId="2964129433" sldId="259"/>
            <ac:spMk id="15" creationId="{168688A7-7E9D-4578-AD63-F50A60769E89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37.111" v="1067"/>
          <ac:spMkLst>
            <pc:docMk/>
            <pc:sldMk cId="2964129433" sldId="259"/>
            <ac:spMk id="16" creationId="{E3020543-B24B-4EC4-8FFC-8DD88EEA91A8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44.580" v="1069"/>
          <ac:spMkLst>
            <pc:docMk/>
            <pc:sldMk cId="2964129433" sldId="259"/>
            <ac:spMk id="17" creationId="{575A2C8F-EFE3-4530-B871-79D0DF461588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44.580" v="1069"/>
          <ac:spMkLst>
            <pc:docMk/>
            <pc:sldMk cId="2964129433" sldId="259"/>
            <ac:spMk id="19" creationId="{F8283B2D-BF4E-4773-99DE-61834B033AF3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44.580" v="1069"/>
          <ac:spMkLst>
            <pc:docMk/>
            <pc:sldMk cId="2964129433" sldId="259"/>
            <ac:spMk id="20" creationId="{7FF89E09-42FB-4694-96E4-95652B1D83E4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58.548" v="1071"/>
          <ac:spMkLst>
            <pc:docMk/>
            <pc:sldMk cId="2964129433" sldId="259"/>
            <ac:spMk id="21" creationId="{ABC4E351-C4D0-4D23-BEA8-3136F7E47D7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10:06.876" v="1073"/>
          <ac:spMkLst>
            <pc:docMk/>
            <pc:sldMk cId="2964129433" sldId="259"/>
            <ac:spMk id="23" creationId="{47FC6A8B-34F9-40FB-AA2D-E34168F5285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09:58.548" v="1071"/>
          <ac:spMkLst>
            <pc:docMk/>
            <pc:sldMk cId="2964129433" sldId="259"/>
            <ac:spMk id="25" creationId="{D16CFDC4-DE7D-4153-89C5-60881899474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3:37.830" v="1183"/>
          <ac:spMkLst>
            <pc:docMk/>
            <pc:sldMk cId="2964129433" sldId="259"/>
            <ac:spMk id="26" creationId="{CD758A0E-EDF3-4C8A-9AAF-B84F8014E09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3:37.830" v="1183"/>
          <ac:spMkLst>
            <pc:docMk/>
            <pc:sldMk cId="2964129433" sldId="259"/>
            <ac:spMk id="27" creationId="{32FE9855-A391-40A9-A6FA-BAC94FB5431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2:41.627" v="1178"/>
          <ac:spMkLst>
            <pc:docMk/>
            <pc:sldMk cId="2964129433" sldId="259"/>
            <ac:spMk id="34" creationId="{D038248A-211C-4EEC-8401-C761B929FB52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2:41.627" v="1178"/>
          <ac:spMkLst>
            <pc:docMk/>
            <pc:sldMk cId="2964129433" sldId="259"/>
            <ac:spMk id="35" creationId="{C30A849F-66D9-40C8-BEC8-35AFF8F4568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2:34.752" v="1176"/>
          <ac:spMkLst>
            <pc:docMk/>
            <pc:sldMk cId="2964129433" sldId="259"/>
            <ac:spMk id="37" creationId="{4BC99CB9-DDAD-44A2-8A1C-E3AF4E72DF5C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3:22.799" v="1180"/>
          <ac:spMkLst>
            <pc:docMk/>
            <pc:sldMk cId="2964129433" sldId="259"/>
            <ac:spMk id="38" creationId="{18873D23-2DCF-4B31-A009-95721C06E8E1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2:34.752" v="1176"/>
          <ac:spMkLst>
            <pc:docMk/>
            <pc:sldMk cId="2964129433" sldId="259"/>
            <ac:spMk id="39" creationId="{1561AEE4-4E38-4BAC-976D-E0DE523FC5D1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3:22.799" v="1180"/>
          <ac:spMkLst>
            <pc:docMk/>
            <pc:sldMk cId="2964129433" sldId="259"/>
            <ac:spMk id="40" creationId="{C13EF075-D4EF-4929-ADBC-91B27DA19955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3:37.643" v="1182"/>
          <ac:spMkLst>
            <pc:docMk/>
            <pc:sldMk cId="2964129433" sldId="259"/>
            <ac:spMk id="42" creationId="{09588DA8-065E-4F6F-8EFD-43104AB2E0C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3:37.643" v="1182"/>
          <ac:spMkLst>
            <pc:docMk/>
            <pc:sldMk cId="2964129433" sldId="259"/>
            <ac:spMk id="43" creationId="{4300840D-0A0B-4512-BACA-B439D5B9C57C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3:37.643" v="1182"/>
          <ac:spMkLst>
            <pc:docMk/>
            <pc:sldMk cId="2964129433" sldId="259"/>
            <ac:spMk id="44" creationId="{C4285719-470E-454C-AF62-8323075F1F5B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3:37.643" v="1182"/>
          <ac:spMkLst>
            <pc:docMk/>
            <pc:sldMk cId="2964129433" sldId="259"/>
            <ac:spMk id="45" creationId="{D2B78728-A580-49A7-84F9-6EF6F583ADE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3:37.643" v="1182"/>
          <ac:spMkLst>
            <pc:docMk/>
            <pc:sldMk cId="2964129433" sldId="259"/>
            <ac:spMk id="48" creationId="{CD9FE4EF-C4D8-49A0-B2FF-81D8DB7D8A24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3:37.643" v="1182"/>
          <ac:spMkLst>
            <pc:docMk/>
            <pc:sldMk cId="2964129433" sldId="259"/>
            <ac:spMk id="49" creationId="{8D71EDA1-87BF-4D5D-AB79-F346FD19278A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3:37.643" v="1182"/>
          <ac:spMkLst>
            <pc:docMk/>
            <pc:sldMk cId="2964129433" sldId="259"/>
            <ac:spMk id="50" creationId="{38FAA1A1-D861-433F-88FA-1E9D6FD31D11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7:56.018" v="1212"/>
          <ac:spMkLst>
            <pc:docMk/>
            <pc:sldMk cId="2964129433" sldId="259"/>
            <ac:spMk id="53" creationId="{44D65982-4F00-4330-8DAA-DE6A9E4D6D23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7:56.018" v="1212"/>
          <ac:spMkLst>
            <pc:docMk/>
            <pc:sldMk cId="2964129433" sldId="259"/>
            <ac:spMk id="54" creationId="{009115B9-5BFD-478D-9C87-29ADB3AF1721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5:02.596" v="1198"/>
          <ac:spMkLst>
            <pc:docMk/>
            <pc:sldMk cId="2964129433" sldId="259"/>
            <ac:spMk id="69" creationId="{DEE2AD96-B495-4E06-9291-B71706F728CB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5:02.596" v="1198"/>
          <ac:spMkLst>
            <pc:docMk/>
            <pc:sldMk cId="2964129433" sldId="259"/>
            <ac:spMk id="70" creationId="{53CF6D67-C5A8-4ADD-9E8E-1E38CA1D3166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5:02.596" v="1198"/>
          <ac:spMkLst>
            <pc:docMk/>
            <pc:sldMk cId="2964129433" sldId="259"/>
            <ac:spMk id="72" creationId="{86909FA0-B515-4681-B7A8-FA281D133B94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5:02.596" v="1198"/>
          <ac:spMkLst>
            <pc:docMk/>
            <pc:sldMk cId="2964129433" sldId="259"/>
            <ac:spMk id="74" creationId="{21C9FE86-FCC3-4A31-AA1C-C882262B7FE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5:02.596" v="1198"/>
          <ac:spMkLst>
            <pc:docMk/>
            <pc:sldMk cId="2964129433" sldId="259"/>
            <ac:spMk id="76" creationId="{7D96243B-ECED-4B71-8E06-AE9A285EAD2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5:02.596" v="1198"/>
          <ac:spMkLst>
            <pc:docMk/>
            <pc:sldMk cId="2964129433" sldId="259"/>
            <ac:spMk id="78" creationId="{A09989E4-EFDC-4A90-A633-E0525FB4139E}"/>
          </ac:spMkLst>
        </pc:spChg>
        <pc:grpChg chg="add del">
          <ac:chgData name="Agarwal, Naina" userId="S::agar7618@stthomas.edu::73dfc8c0-3405-4c17-8bb6-02078404e407" providerId="AD" clId="Web-{0A9E9DDB-8BD9-42A0-85EA-441BFA6B6E90}" dt="2021-05-04T22:09:30.595" v="1065"/>
          <ac:grpSpMkLst>
            <pc:docMk/>
            <pc:sldMk cId="2964129433" sldId="259"/>
            <ac:grpSpMk id="7" creationId="{24060C62-30FA-4E3B-A515-C98F1BEDC085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09:21.345" v="1063"/>
          <ac:grpSpMkLst>
            <pc:docMk/>
            <pc:sldMk cId="2964129433" sldId="259"/>
            <ac:grpSpMk id="12" creationId="{13621FAC-5123-4838-A7BE-271A4095B234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09:58.548" v="1071"/>
          <ac:grpSpMkLst>
            <pc:docMk/>
            <pc:sldMk cId="2964129433" sldId="259"/>
            <ac:grpSpMk id="22" creationId="{B2D95578-3010-40A8-9EE1-D6D43C23301A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10:06.876" v="1073"/>
          <ac:grpSpMkLst>
            <pc:docMk/>
            <pc:sldMk cId="2964129433" sldId="259"/>
            <ac:grpSpMk id="24" creationId="{24060C62-30FA-4E3B-A515-C98F1BEDC085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3:37.830" v="1183"/>
          <ac:grpSpMkLst>
            <pc:docMk/>
            <pc:sldMk cId="2964129433" sldId="259"/>
            <ac:grpSpMk id="28" creationId="{13621FAC-5123-4838-A7BE-271A4095B234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2:41.627" v="1178"/>
          <ac:grpSpMkLst>
            <pc:docMk/>
            <pc:sldMk cId="2964129433" sldId="259"/>
            <ac:grpSpMk id="36" creationId="{04542298-A2B1-480F-A11C-A40EDD19B857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2:34.752" v="1176"/>
          <ac:grpSpMkLst>
            <pc:docMk/>
            <pc:sldMk cId="2964129433" sldId="259"/>
            <ac:grpSpMk id="41" creationId="{F0BC676B-D19A-44DB-910A-0C0E6D433979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3:22.799" v="1180"/>
          <ac:grpSpMkLst>
            <pc:docMk/>
            <pc:sldMk cId="2964129433" sldId="259"/>
            <ac:grpSpMk id="46" creationId="{DAA26DFA-AAB2-4973-9C17-16D587C7B198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2:41.627" v="1178"/>
          <ac:grpSpMkLst>
            <pc:docMk/>
            <pc:sldMk cId="2964129433" sldId="259"/>
            <ac:grpSpMk id="47" creationId="{2A5C9C35-2375-49EB-B99C-17C87D42FE7C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7:56.018" v="1212"/>
          <ac:grpSpMkLst>
            <pc:docMk/>
            <pc:sldMk cId="2964129433" sldId="259"/>
            <ac:grpSpMk id="55" creationId="{8D57F946-2E03-4DE1-91F8-25BEDC663563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27:56.018" v="1212"/>
          <ac:grpSpMkLst>
            <pc:docMk/>
            <pc:sldMk cId="2964129433" sldId="259"/>
            <ac:grpSpMk id="58" creationId="{43F5E015-E085-4624-B431-B42414448684}"/>
          </ac:grpSpMkLst>
        </pc:grpChg>
        <pc:graphicFrameChg chg="add del">
          <ac:chgData name="Agarwal, Naina" userId="S::agar7618@stthomas.edu::73dfc8c0-3405-4c17-8bb6-02078404e407" providerId="AD" clId="Web-{0A9E9DDB-8BD9-42A0-85EA-441BFA6B6E90}" dt="2021-05-04T22:24:16.455" v="1190"/>
          <ac:graphicFrameMkLst>
            <pc:docMk/>
            <pc:sldMk cId="2964129433" sldId="259"/>
            <ac:graphicFrameMk id="65" creationId="{0A8EFF8E-5CC1-4F40-BA6D-39A52AE10D57}"/>
          </ac:graphicFrameMkLst>
        </pc:graphicFrameChg>
        <pc:graphicFrameChg chg="add del">
          <ac:chgData name="Agarwal, Naina" userId="S::agar7618@stthomas.edu::73dfc8c0-3405-4c17-8bb6-02078404e407" providerId="AD" clId="Web-{0A9E9DDB-8BD9-42A0-85EA-441BFA6B6E90}" dt="2021-05-04T22:24:44.205" v="1192"/>
          <ac:graphicFrameMkLst>
            <pc:docMk/>
            <pc:sldMk cId="2964129433" sldId="259"/>
            <ac:graphicFrameMk id="66" creationId="{842D2462-B640-4F2D-B409-45043CC68E9D}"/>
          </ac:graphicFrameMkLst>
        </pc:graphicFrameChg>
        <pc:graphicFrameChg chg="add del">
          <ac:chgData name="Agarwal, Naina" userId="S::agar7618@stthomas.edu::73dfc8c0-3405-4c17-8bb6-02078404e407" providerId="AD" clId="Web-{0A9E9DDB-8BD9-42A0-85EA-441BFA6B6E90}" dt="2021-05-04T22:24:49.268" v="1194"/>
          <ac:graphicFrameMkLst>
            <pc:docMk/>
            <pc:sldMk cId="2964129433" sldId="259"/>
            <ac:graphicFrameMk id="67" creationId="{0A8EFF8E-5CC1-4F40-BA6D-39A52AE10D57}"/>
          </ac:graphicFrameMkLst>
        </pc:graphicFrameChg>
        <pc:graphicFrameChg chg="add del">
          <ac:chgData name="Agarwal, Naina" userId="S::agar7618@stthomas.edu::73dfc8c0-3405-4c17-8bb6-02078404e407" providerId="AD" clId="Web-{0A9E9DDB-8BD9-42A0-85EA-441BFA6B6E90}" dt="2021-05-04T22:24:57.893" v="1196"/>
          <ac:graphicFrameMkLst>
            <pc:docMk/>
            <pc:sldMk cId="2964129433" sldId="259"/>
            <ac:graphicFrameMk id="68" creationId="{842D2462-B640-4F2D-B409-45043CC68E9D}"/>
          </ac:graphicFrameMkLst>
        </pc:graphicFrameChg>
        <pc:graphicFrameChg chg="add del">
          <ac:chgData name="Agarwal, Naina" userId="S::agar7618@stthomas.edu::73dfc8c0-3405-4c17-8bb6-02078404e407" providerId="AD" clId="Web-{0A9E9DDB-8BD9-42A0-85EA-441BFA6B6E90}" dt="2021-05-04T22:25:44.065" v="1200"/>
          <ac:graphicFrameMkLst>
            <pc:docMk/>
            <pc:sldMk cId="2964129433" sldId="259"/>
            <ac:graphicFrameMk id="71" creationId="{842D2462-B640-4F2D-B409-45043CC68E9D}"/>
          </ac:graphicFrameMkLst>
        </pc:graphicFrameChg>
        <pc:cxnChg chg="add del">
          <ac:chgData name="Agarwal, Naina" userId="S::agar7618@stthomas.edu::73dfc8c0-3405-4c17-8bb6-02078404e407" providerId="AD" clId="Web-{0A9E9DDB-8BD9-42A0-85EA-441BFA6B6E90}" dt="2021-05-04T22:09:37.111" v="1067"/>
          <ac:cxnSpMkLst>
            <pc:docMk/>
            <pc:sldMk cId="2964129433" sldId="259"/>
            <ac:cxnSpMk id="18" creationId="{C49DA8F6-BCC1-4447-B54C-57856834B94B}"/>
          </ac:cxnSpMkLst>
        </pc:cxnChg>
      </pc:sldChg>
      <pc:sldChg chg="addSp delSp modSp mod setBg modClrScheme delDesignElem chgLayout">
        <pc:chgData name="Agarwal, Naina" userId="S::agar7618@stthomas.edu::73dfc8c0-3405-4c17-8bb6-02078404e407" providerId="AD" clId="Web-{0A9E9DDB-8BD9-42A0-85EA-441BFA6B6E90}" dt="2021-05-04T22:29:23.705" v="1218"/>
        <pc:sldMkLst>
          <pc:docMk/>
          <pc:sldMk cId="1935733026" sldId="260"/>
        </pc:sldMkLst>
        <pc:spChg chg="mod ord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1935733026" sldId="260"/>
            <ac:spMk id="2" creationId="{B5B3A64A-BB83-493A-B1F8-2172E8F826BD}"/>
          </ac:spMkLst>
        </pc:spChg>
        <pc:spChg chg="mod ord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1935733026" sldId="260"/>
            <ac:spMk id="3" creationId="{2A1D0E1C-7DA0-4924-9FAB-A273A2830181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19:52.658" v="1150"/>
          <ac:spMkLst>
            <pc:docMk/>
            <pc:sldMk cId="1935733026" sldId="260"/>
            <ac:spMk id="8" creationId="{4BC99CB9-DDAD-44A2-8A1C-E3AF4E72DF5C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1935733026" sldId="260"/>
            <ac:spMk id="9" creationId="{EE9F5D7F-1BBC-4096-ADA7-AA9C9E4D2868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19:52.658" v="1150"/>
          <ac:spMkLst>
            <pc:docMk/>
            <pc:sldMk cId="1935733026" sldId="260"/>
            <ac:spMk id="10" creationId="{1561AEE4-4E38-4BAC-976D-E0DE523FC5D1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1935733026" sldId="260"/>
            <ac:spMk id="11" creationId="{06D370DD-716B-4528-B475-331F84CEA5A1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9:23.705" v="1218"/>
          <ac:spMkLst>
            <pc:docMk/>
            <pc:sldMk cId="1935733026" sldId="260"/>
            <ac:spMk id="13" creationId="{E79D076F-656A-4CD9-83AD-AF8F4B28CA49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19:20.611" v="1141"/>
          <ac:spMkLst>
            <pc:docMk/>
            <pc:sldMk cId="1935733026" sldId="260"/>
            <ac:spMk id="21" creationId="{245A9F99-D9B1-4094-A2E2-B90AC1DB7B9C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19:33.924" v="1145"/>
          <ac:spMkLst>
            <pc:docMk/>
            <pc:sldMk cId="1935733026" sldId="260"/>
            <ac:spMk id="23" creationId="{91F32EBA-ED97-466E-8CFA-8382584155D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19:14.111" v="1139"/>
          <ac:spMkLst>
            <pc:docMk/>
            <pc:sldMk cId="1935733026" sldId="260"/>
            <ac:spMk id="24" creationId="{BE0C1D5B-DAD5-442B-92B7-5C2B73978D2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19:33.924" v="1145"/>
          <ac:spMkLst>
            <pc:docMk/>
            <pc:sldMk cId="1935733026" sldId="260"/>
            <ac:spMk id="25" creationId="{62A38935-BB53-4DF7-A56E-48DD25B685D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19:20.611" v="1141"/>
          <ac:spMkLst>
            <pc:docMk/>
            <pc:sldMk cId="1935733026" sldId="260"/>
            <ac:spMk id="26" creationId="{B7FAF607-473A-4A43-A23D-BBFF5C4117BB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57.143" v="1211"/>
          <ac:spMkLst>
            <pc:docMk/>
            <pc:sldMk cId="1935733026" sldId="260"/>
            <ac:spMk id="27" creationId="{91F32EBA-ED97-466E-8CFA-8382584155D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57.143" v="1211"/>
          <ac:spMkLst>
            <pc:docMk/>
            <pc:sldMk cId="1935733026" sldId="260"/>
            <ac:spMk id="29" creationId="{62A38935-BB53-4DF7-A56E-48DD25B685D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15.783" v="1204"/>
          <ac:spMkLst>
            <pc:docMk/>
            <pc:sldMk cId="1935733026" sldId="260"/>
            <ac:spMk id="31" creationId="{6897DEB4-4A88-4293-A935-9B25506C153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15.783" v="1204"/>
          <ac:spMkLst>
            <pc:docMk/>
            <pc:sldMk cId="1935733026" sldId="260"/>
            <ac:spMk id="32" creationId="{FBE42BC3-6707-4CBF-9386-048B994A4F19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46.346" v="1206"/>
          <ac:spMkLst>
            <pc:docMk/>
            <pc:sldMk cId="1935733026" sldId="260"/>
            <ac:spMk id="33" creationId="{5D13CC36-B950-4F02-9BAF-9A7EB267398C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02.502" v="1202"/>
          <ac:spMkLst>
            <pc:docMk/>
            <pc:sldMk cId="1935733026" sldId="260"/>
            <ac:spMk id="34" creationId="{8E20FA99-AAAC-4AF3-9FAE-707420324F1C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46.346" v="1206"/>
          <ac:spMkLst>
            <pc:docMk/>
            <pc:sldMk cId="1935733026" sldId="260"/>
            <ac:spMk id="35" creationId="{4F2E2428-58BA-458D-AA54-05502E63F32F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02.502" v="1202"/>
          <ac:spMkLst>
            <pc:docMk/>
            <pc:sldMk cId="1935733026" sldId="260"/>
            <ac:spMk id="36" creationId="{9573BE85-6043-4C3A-A7DD-483A0A5FB740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54.705" v="1208"/>
          <ac:spMkLst>
            <pc:docMk/>
            <pc:sldMk cId="1935733026" sldId="260"/>
            <ac:spMk id="37" creationId="{B7694FDC-A66D-47C8-B5A5-E5FEE8256F08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54.705" v="1208"/>
          <ac:spMkLst>
            <pc:docMk/>
            <pc:sldMk cId="1935733026" sldId="260"/>
            <ac:spMk id="38" creationId="{C3F69AFD-BDEB-4A68-B6CE-073AB5E449B4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57.127" v="1210"/>
          <ac:spMkLst>
            <pc:docMk/>
            <pc:sldMk cId="1935733026" sldId="260"/>
            <ac:spMk id="39" creationId="{AA866F0E-F54B-4BF5-8A88-7D97BD45FC0C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6:57.127" v="1210"/>
          <ac:spMkLst>
            <pc:docMk/>
            <pc:sldMk cId="1935733026" sldId="260"/>
            <ac:spMk id="40" creationId="{8229EC50-E910-4AE2-9EEA-604A81EF6147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7:56.018" v="1212"/>
          <ac:spMkLst>
            <pc:docMk/>
            <pc:sldMk cId="1935733026" sldId="260"/>
            <ac:spMk id="41" creationId="{B7694FDC-A66D-47C8-B5A5-E5FEE8256F08}"/>
          </ac:spMkLst>
        </pc:spChg>
        <pc:spChg chg="add del">
          <ac:chgData name="Agarwal, Naina" userId="S::agar7618@stthomas.edu::73dfc8c0-3405-4c17-8bb6-02078404e407" providerId="AD" clId="Web-{0A9E9DDB-8BD9-42A0-85EA-441BFA6B6E90}" dt="2021-05-04T22:27:56.018" v="1212"/>
          <ac:spMkLst>
            <pc:docMk/>
            <pc:sldMk cId="1935733026" sldId="260"/>
            <ac:spMk id="42" creationId="{C3F69AFD-BDEB-4A68-B6CE-073AB5E449B4}"/>
          </ac:spMkLst>
        </pc:spChg>
        <pc:grpChg chg="add del">
          <ac:chgData name="Agarwal, Naina" userId="S::agar7618@stthomas.edu::73dfc8c0-3405-4c17-8bb6-02078404e407" providerId="AD" clId="Web-{0A9E9DDB-8BD9-42A0-85EA-441BFA6B6E90}" dt="2021-05-04T22:19:52.658" v="1150"/>
          <ac:grpSpMkLst>
            <pc:docMk/>
            <pc:sldMk cId="1935733026" sldId="260"/>
            <ac:grpSpMk id="12" creationId="{F0BC676B-D19A-44DB-910A-0C0E6D433979}"/>
          </ac:grpSpMkLst>
        </pc:grpChg>
        <pc:grpChg chg="add del">
          <ac:chgData name="Agarwal, Naina" userId="S::agar7618@stthomas.edu::73dfc8c0-3405-4c17-8bb6-02078404e407" providerId="AD" clId="Web-{0A9E9DDB-8BD9-42A0-85EA-441BFA6B6E90}" dt="2021-05-04T22:19:20.611" v="1141"/>
          <ac:grpSpMkLst>
            <pc:docMk/>
            <pc:sldMk cId="1935733026" sldId="260"/>
            <ac:grpSpMk id="28" creationId="{C5F6476F-D303-44D3-B30F-1BA348F0F64A}"/>
          </ac:grpSpMkLst>
        </pc:grpChg>
        <pc:picChg chg="add mod">
          <ac:chgData name="Agarwal, Naina" userId="S::agar7618@stthomas.edu::73dfc8c0-3405-4c17-8bb6-02078404e407" providerId="AD" clId="Web-{0A9E9DDB-8BD9-42A0-85EA-441BFA6B6E90}" dt="2021-05-04T22:28:40.987" v="1213"/>
          <ac:picMkLst>
            <pc:docMk/>
            <pc:sldMk cId="1935733026" sldId="260"/>
            <ac:picMk id="4" creationId="{52B69A63-A326-430F-B489-0BAB5ED89340}"/>
          </ac:picMkLst>
        </pc:picChg>
        <pc:cxnChg chg="add del">
          <ac:chgData name="Agarwal, Naina" userId="S::agar7618@stthomas.edu::73dfc8c0-3405-4c17-8bb6-02078404e407" providerId="AD" clId="Web-{0A9E9DDB-8BD9-42A0-85EA-441BFA6B6E90}" dt="2021-05-04T22:19:26.142" v="1143"/>
          <ac:cxnSpMkLst>
            <pc:docMk/>
            <pc:sldMk cId="1935733026" sldId="260"/>
            <ac:cxnSpMk id="22" creationId="{39B7FDC9-F0CE-43A7-9F2A-83DD09DC3453}"/>
          </ac:cxnSpMkLst>
        </pc:cxnChg>
      </pc:sldChg>
      <pc:sldMasterChg chg="add del addSldLayout delSldLayout">
        <pc:chgData name="Agarwal, Naina" userId="S::agar7618@stthomas.edu::73dfc8c0-3405-4c17-8bb6-02078404e407" providerId="AD" clId="Web-{0A9E9DDB-8BD9-42A0-85EA-441BFA6B6E90}" dt="2021-05-04T22:27:56.018" v="1212"/>
        <pc:sldMasterMkLst>
          <pc:docMk/>
          <pc:sldMasterMk cId="2518066489" sldId="2147483648"/>
        </pc:sldMasterMkLst>
        <pc:sldLayoutChg chg="add del">
          <pc:chgData name="Agarwal, Naina" userId="S::agar7618@stthomas.edu::73dfc8c0-3405-4c17-8bb6-02078404e407" providerId="AD" clId="Web-{0A9E9DDB-8BD9-42A0-85EA-441BFA6B6E90}" dt="2021-05-04T22:27:56.018" v="1212"/>
          <pc:sldLayoutMkLst>
            <pc:docMk/>
            <pc:sldMasterMk cId="2518066489" sldId="2147483648"/>
            <pc:sldLayoutMk cId="2532362721" sldId="2147483649"/>
          </pc:sldLayoutMkLst>
        </pc:sldLayoutChg>
        <pc:sldLayoutChg chg="add del">
          <pc:chgData name="Agarwal, Naina" userId="S::agar7618@stthomas.edu::73dfc8c0-3405-4c17-8bb6-02078404e407" providerId="AD" clId="Web-{0A9E9DDB-8BD9-42A0-85EA-441BFA6B6E90}" dt="2021-05-04T22:27:56.018" v="1212"/>
          <pc:sldLayoutMkLst>
            <pc:docMk/>
            <pc:sldMasterMk cId="2518066489" sldId="2147483648"/>
            <pc:sldLayoutMk cId="1524532464" sldId="2147483650"/>
          </pc:sldLayoutMkLst>
        </pc:sldLayoutChg>
        <pc:sldLayoutChg chg="add del">
          <pc:chgData name="Agarwal, Naina" userId="S::agar7618@stthomas.edu::73dfc8c0-3405-4c17-8bb6-02078404e407" providerId="AD" clId="Web-{0A9E9DDB-8BD9-42A0-85EA-441BFA6B6E90}" dt="2021-05-04T22:27:56.018" v="1212"/>
          <pc:sldLayoutMkLst>
            <pc:docMk/>
            <pc:sldMasterMk cId="2518066489" sldId="2147483648"/>
            <pc:sldLayoutMk cId="3245325364" sldId="2147483651"/>
          </pc:sldLayoutMkLst>
        </pc:sldLayoutChg>
        <pc:sldLayoutChg chg="add del">
          <pc:chgData name="Agarwal, Naina" userId="S::agar7618@stthomas.edu::73dfc8c0-3405-4c17-8bb6-02078404e407" providerId="AD" clId="Web-{0A9E9DDB-8BD9-42A0-85EA-441BFA6B6E90}" dt="2021-05-04T22:27:56.018" v="1212"/>
          <pc:sldLayoutMkLst>
            <pc:docMk/>
            <pc:sldMasterMk cId="2518066489" sldId="2147483648"/>
            <pc:sldLayoutMk cId="1186148435" sldId="2147483652"/>
          </pc:sldLayoutMkLst>
        </pc:sldLayoutChg>
        <pc:sldLayoutChg chg="add del">
          <pc:chgData name="Agarwal, Naina" userId="S::agar7618@stthomas.edu::73dfc8c0-3405-4c17-8bb6-02078404e407" providerId="AD" clId="Web-{0A9E9DDB-8BD9-42A0-85EA-441BFA6B6E90}" dt="2021-05-04T22:27:56.018" v="1212"/>
          <pc:sldLayoutMkLst>
            <pc:docMk/>
            <pc:sldMasterMk cId="2518066489" sldId="2147483648"/>
            <pc:sldLayoutMk cId="1966238973" sldId="2147483653"/>
          </pc:sldLayoutMkLst>
        </pc:sldLayoutChg>
        <pc:sldLayoutChg chg="add del">
          <pc:chgData name="Agarwal, Naina" userId="S::agar7618@stthomas.edu::73dfc8c0-3405-4c17-8bb6-02078404e407" providerId="AD" clId="Web-{0A9E9DDB-8BD9-42A0-85EA-441BFA6B6E90}" dt="2021-05-04T22:27:56.018" v="1212"/>
          <pc:sldLayoutMkLst>
            <pc:docMk/>
            <pc:sldMasterMk cId="2518066489" sldId="2147483648"/>
            <pc:sldLayoutMk cId="2504534648" sldId="2147483654"/>
          </pc:sldLayoutMkLst>
        </pc:sldLayoutChg>
        <pc:sldLayoutChg chg="add del">
          <pc:chgData name="Agarwal, Naina" userId="S::agar7618@stthomas.edu::73dfc8c0-3405-4c17-8bb6-02078404e407" providerId="AD" clId="Web-{0A9E9DDB-8BD9-42A0-85EA-441BFA6B6E90}" dt="2021-05-04T22:27:56.018" v="1212"/>
          <pc:sldLayoutMkLst>
            <pc:docMk/>
            <pc:sldMasterMk cId="2518066489" sldId="2147483648"/>
            <pc:sldLayoutMk cId="1929491051" sldId="2147483655"/>
          </pc:sldLayoutMkLst>
        </pc:sldLayoutChg>
        <pc:sldLayoutChg chg="add del">
          <pc:chgData name="Agarwal, Naina" userId="S::agar7618@stthomas.edu::73dfc8c0-3405-4c17-8bb6-02078404e407" providerId="AD" clId="Web-{0A9E9DDB-8BD9-42A0-85EA-441BFA6B6E90}" dt="2021-05-04T22:27:56.018" v="1212"/>
          <pc:sldLayoutMkLst>
            <pc:docMk/>
            <pc:sldMasterMk cId="2518066489" sldId="2147483648"/>
            <pc:sldLayoutMk cId="1724990813" sldId="2147483656"/>
          </pc:sldLayoutMkLst>
        </pc:sldLayoutChg>
        <pc:sldLayoutChg chg="add del">
          <pc:chgData name="Agarwal, Naina" userId="S::agar7618@stthomas.edu::73dfc8c0-3405-4c17-8bb6-02078404e407" providerId="AD" clId="Web-{0A9E9DDB-8BD9-42A0-85EA-441BFA6B6E90}" dt="2021-05-04T22:27:56.018" v="1212"/>
          <pc:sldLayoutMkLst>
            <pc:docMk/>
            <pc:sldMasterMk cId="2518066489" sldId="2147483648"/>
            <pc:sldLayoutMk cId="3830406128" sldId="2147483657"/>
          </pc:sldLayoutMkLst>
        </pc:sldLayoutChg>
        <pc:sldLayoutChg chg="add del">
          <pc:chgData name="Agarwal, Naina" userId="S::agar7618@stthomas.edu::73dfc8c0-3405-4c17-8bb6-02078404e407" providerId="AD" clId="Web-{0A9E9DDB-8BD9-42A0-85EA-441BFA6B6E90}" dt="2021-05-04T22:27:56.018" v="1212"/>
          <pc:sldLayoutMkLst>
            <pc:docMk/>
            <pc:sldMasterMk cId="2518066489" sldId="2147483648"/>
            <pc:sldLayoutMk cId="2238899714" sldId="2147483658"/>
          </pc:sldLayoutMkLst>
        </pc:sldLayoutChg>
        <pc:sldLayoutChg chg="add del">
          <pc:chgData name="Agarwal, Naina" userId="S::agar7618@stthomas.edu::73dfc8c0-3405-4c17-8bb6-02078404e407" providerId="AD" clId="Web-{0A9E9DDB-8BD9-42A0-85EA-441BFA6B6E90}" dt="2021-05-04T22:27:56.018" v="1212"/>
          <pc:sldLayoutMkLst>
            <pc:docMk/>
            <pc:sldMasterMk cId="2518066489" sldId="2147483648"/>
            <pc:sldLayoutMk cId="2024761661" sldId="2147483659"/>
          </pc:sldLayoutMkLst>
        </pc:sldLayoutChg>
      </pc:sldMasterChg>
      <pc:sldMasterChg chg="add del addSldLayout delSldLayout modSldLayout">
        <pc:chgData name="Agarwal, Naina" userId="S::agar7618@stthomas.edu::73dfc8c0-3405-4c17-8bb6-02078404e407" providerId="AD" clId="Web-{0A9E9DDB-8BD9-42A0-85EA-441BFA6B6E90}" dt="2021-05-04T21:03:05.063" v="72"/>
        <pc:sldMasterMkLst>
          <pc:docMk/>
          <pc:sldMasterMk cId="264149023" sldId="2147483660"/>
        </pc:sldMasterMkLst>
        <pc:sldLayoutChg chg="add del mod replId">
          <pc:chgData name="Agarwal, Naina" userId="S::agar7618@stthomas.edu::73dfc8c0-3405-4c17-8bb6-02078404e407" providerId="AD" clId="Web-{0A9E9DDB-8BD9-42A0-85EA-441BFA6B6E90}" dt="2021-05-04T21:03:05.063" v="72"/>
          <pc:sldLayoutMkLst>
            <pc:docMk/>
            <pc:sldMasterMk cId="264149023" sldId="2147483660"/>
            <pc:sldLayoutMk cId="3377714718" sldId="2147483661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5.063" v="72"/>
          <pc:sldLayoutMkLst>
            <pc:docMk/>
            <pc:sldMasterMk cId="264149023" sldId="2147483660"/>
            <pc:sldLayoutMk cId="4101968701" sldId="214748366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5.063" v="72"/>
          <pc:sldLayoutMkLst>
            <pc:docMk/>
            <pc:sldMasterMk cId="264149023" sldId="2147483660"/>
            <pc:sldLayoutMk cId="1014708073" sldId="214748366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5.063" v="72"/>
          <pc:sldLayoutMkLst>
            <pc:docMk/>
            <pc:sldMasterMk cId="264149023" sldId="2147483660"/>
            <pc:sldLayoutMk cId="2862603902" sldId="214748366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5.063" v="72"/>
          <pc:sldLayoutMkLst>
            <pc:docMk/>
            <pc:sldMasterMk cId="264149023" sldId="2147483660"/>
            <pc:sldLayoutMk cId="837669673" sldId="214748366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5.063" v="72"/>
          <pc:sldLayoutMkLst>
            <pc:docMk/>
            <pc:sldMasterMk cId="264149023" sldId="2147483660"/>
            <pc:sldLayoutMk cId="771317726" sldId="214748366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5.063" v="72"/>
          <pc:sldLayoutMkLst>
            <pc:docMk/>
            <pc:sldMasterMk cId="264149023" sldId="2147483660"/>
            <pc:sldLayoutMk cId="1491292073" sldId="214748366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5.063" v="72"/>
          <pc:sldLayoutMkLst>
            <pc:docMk/>
            <pc:sldMasterMk cId="264149023" sldId="2147483660"/>
            <pc:sldLayoutMk cId="3764518244" sldId="214748366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5.063" v="72"/>
          <pc:sldLayoutMkLst>
            <pc:docMk/>
            <pc:sldMasterMk cId="264149023" sldId="2147483660"/>
            <pc:sldLayoutMk cId="4013321885" sldId="214748366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5.063" v="72"/>
          <pc:sldLayoutMkLst>
            <pc:docMk/>
            <pc:sldMasterMk cId="264149023" sldId="2147483660"/>
            <pc:sldLayoutMk cId="3987147722" sldId="2147483670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5.063" v="72"/>
          <pc:sldLayoutMkLst>
            <pc:docMk/>
            <pc:sldMasterMk cId="264149023" sldId="2147483660"/>
            <pc:sldLayoutMk cId="1033298058" sldId="2147483671"/>
          </pc:sldLayoutMkLst>
        </pc:sldLayoutChg>
      </pc:sldMasterChg>
      <pc:sldMasterChg chg="add del addSldLayout delSldLayout modSldLayout">
        <pc:chgData name="Agarwal, Naina" userId="S::agar7618@stthomas.edu::73dfc8c0-3405-4c17-8bb6-02078404e407" providerId="AD" clId="Web-{0A9E9DDB-8BD9-42A0-85EA-441BFA6B6E90}" dt="2021-05-04T22:29:23.705" v="1218"/>
        <pc:sldMasterMkLst>
          <pc:docMk/>
          <pc:sldMasterMk cId="2706711256" sldId="2147483660"/>
        </pc:sldMasterMkLst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2706711256" sldId="2147483660"/>
            <pc:sldLayoutMk cId="150410748" sldId="2147483661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2706711256" sldId="2147483660"/>
            <pc:sldLayoutMk cId="4152939697" sldId="214748366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2706711256" sldId="2147483660"/>
            <pc:sldLayoutMk cId="4120343777" sldId="214748366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2706711256" sldId="2147483660"/>
            <pc:sldLayoutMk cId="201887304" sldId="214748366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2706711256" sldId="2147483660"/>
            <pc:sldLayoutMk cId="2066374354" sldId="214748366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2706711256" sldId="2147483660"/>
            <pc:sldLayoutMk cId="2347249596" sldId="214748366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2706711256" sldId="2147483660"/>
            <pc:sldLayoutMk cId="2609687404" sldId="214748366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2706711256" sldId="2147483660"/>
            <pc:sldLayoutMk cId="4197258831" sldId="214748366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2706711256" sldId="2147483660"/>
            <pc:sldLayoutMk cId="2069910665" sldId="214748366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2706711256" sldId="2147483660"/>
            <pc:sldLayoutMk cId="4167397798" sldId="2147483670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2706711256" sldId="2147483660"/>
            <pc:sldLayoutMk cId="2740187440" sldId="2147483671"/>
          </pc:sldLayoutMkLst>
        </pc:sldLayoutChg>
      </pc:sldMasterChg>
      <pc:sldMasterChg chg="add del addSldLayout delSldLayout modSldLayout">
        <pc:chgData name="Agarwal, Naina" userId="S::agar7618@stthomas.edu::73dfc8c0-3405-4c17-8bb6-02078404e407" providerId="AD" clId="Web-{0A9E9DDB-8BD9-42A0-85EA-441BFA6B6E90}" dt="2021-05-04T22:29:23.705" v="1218"/>
        <pc:sldMasterMkLst>
          <pc:docMk/>
          <pc:sldMasterMk cId="1824299264" sldId="2147483672"/>
        </pc:sldMasterMkLst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1824299264" sldId="2147483672"/>
            <pc:sldLayoutMk cId="1498855817" sldId="214748367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1824299264" sldId="2147483672"/>
            <pc:sldLayoutMk cId="401752477" sldId="214748367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1824299264" sldId="2147483672"/>
            <pc:sldLayoutMk cId="2026916307" sldId="214748367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1824299264" sldId="2147483672"/>
            <pc:sldLayoutMk cId="3183447532" sldId="214748367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1824299264" sldId="2147483672"/>
            <pc:sldLayoutMk cId="1850571280" sldId="214748367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1824299264" sldId="2147483672"/>
            <pc:sldLayoutMk cId="3986139514" sldId="214748367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1824299264" sldId="2147483672"/>
            <pc:sldLayoutMk cId="1729599451" sldId="214748367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1824299264" sldId="2147483672"/>
            <pc:sldLayoutMk cId="1518551496" sldId="2147483680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1824299264" sldId="2147483672"/>
            <pc:sldLayoutMk cId="2572029035" sldId="2147483681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1824299264" sldId="2147483672"/>
            <pc:sldLayoutMk cId="3461854901" sldId="214748368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2:29:23.705" v="1218"/>
          <pc:sldLayoutMkLst>
            <pc:docMk/>
            <pc:sldMasterMk cId="1824299264" sldId="2147483672"/>
            <pc:sldLayoutMk cId="144671042" sldId="2147483683"/>
          </pc:sldLayoutMkLst>
        </pc:sldLayoutChg>
      </pc:sldMasterChg>
      <pc:sldMasterChg chg="add del addSldLayout delSldLayout modSldLayout">
        <pc:chgData name="Agarwal, Naina" userId="S::agar7618@stthomas.edu::73dfc8c0-3405-4c17-8bb6-02078404e407" providerId="AD" clId="Web-{0A9E9DDB-8BD9-42A0-85EA-441BFA6B6E90}" dt="2021-05-04T21:03:02.077" v="71"/>
        <pc:sldMasterMkLst>
          <pc:docMk/>
          <pc:sldMasterMk cId="3600964195" sldId="2147483672"/>
        </pc:sldMasterMkLst>
        <pc:sldLayoutChg chg="add del mod replId">
          <pc:chgData name="Agarwal, Naina" userId="S::agar7618@stthomas.edu::73dfc8c0-3405-4c17-8bb6-02078404e407" providerId="AD" clId="Web-{0A9E9DDB-8BD9-42A0-85EA-441BFA6B6E90}" dt="2021-05-04T21:03:02.077" v="71"/>
          <pc:sldLayoutMkLst>
            <pc:docMk/>
            <pc:sldMasterMk cId="3600964195" sldId="2147483672"/>
            <pc:sldLayoutMk cId="1950334351" sldId="214748367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2.077" v="71"/>
          <pc:sldLayoutMkLst>
            <pc:docMk/>
            <pc:sldMasterMk cId="3600964195" sldId="2147483672"/>
            <pc:sldLayoutMk cId="784031567" sldId="214748367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2.077" v="71"/>
          <pc:sldLayoutMkLst>
            <pc:docMk/>
            <pc:sldMasterMk cId="3600964195" sldId="2147483672"/>
            <pc:sldLayoutMk cId="3828799560" sldId="214748367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2.077" v="71"/>
          <pc:sldLayoutMkLst>
            <pc:docMk/>
            <pc:sldMasterMk cId="3600964195" sldId="2147483672"/>
            <pc:sldLayoutMk cId="636407615" sldId="214748367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2.077" v="71"/>
          <pc:sldLayoutMkLst>
            <pc:docMk/>
            <pc:sldMasterMk cId="3600964195" sldId="2147483672"/>
            <pc:sldLayoutMk cId="340339018" sldId="214748367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2.077" v="71"/>
          <pc:sldLayoutMkLst>
            <pc:docMk/>
            <pc:sldMasterMk cId="3600964195" sldId="2147483672"/>
            <pc:sldLayoutMk cId="690161323" sldId="214748367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2.077" v="71"/>
          <pc:sldLayoutMkLst>
            <pc:docMk/>
            <pc:sldMasterMk cId="3600964195" sldId="2147483672"/>
            <pc:sldLayoutMk cId="945978057" sldId="214748367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2.077" v="71"/>
          <pc:sldLayoutMkLst>
            <pc:docMk/>
            <pc:sldMasterMk cId="3600964195" sldId="2147483672"/>
            <pc:sldLayoutMk cId="1362382476" sldId="2147483680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2.077" v="71"/>
          <pc:sldLayoutMkLst>
            <pc:docMk/>
            <pc:sldMasterMk cId="3600964195" sldId="2147483672"/>
            <pc:sldLayoutMk cId="3972195814" sldId="2147483681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2.077" v="71"/>
          <pc:sldLayoutMkLst>
            <pc:docMk/>
            <pc:sldMasterMk cId="3600964195" sldId="2147483672"/>
            <pc:sldLayoutMk cId="1580423707" sldId="214748368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3:02.077" v="71"/>
          <pc:sldLayoutMkLst>
            <pc:docMk/>
            <pc:sldMasterMk cId="3600964195" sldId="2147483672"/>
            <pc:sldLayoutMk cId="415675202" sldId="2147483683"/>
          </pc:sldLayoutMkLst>
        </pc:sldLayoutChg>
      </pc:sldMasterChg>
      <pc:sldMasterChg chg="add del addSldLayout delSldLayout modSldLayout">
        <pc:chgData name="Agarwal, Naina" userId="S::agar7618@stthomas.edu::73dfc8c0-3405-4c17-8bb6-02078404e407" providerId="AD" clId="Web-{0A9E9DDB-8BD9-42A0-85EA-441BFA6B6E90}" dt="2021-05-04T21:02:57.249" v="69"/>
        <pc:sldMasterMkLst>
          <pc:docMk/>
          <pc:sldMasterMk cId="3240708486" sldId="2147483684"/>
        </pc:sldMasterMkLst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1330440776" sldId="214748368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1735529721" sldId="214748368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409405512" sldId="214748368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4019648184" sldId="214748368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1825099334" sldId="214748368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792931843" sldId="2147483690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923871120" sldId="2147483691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1629925655" sldId="214748369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1317791757" sldId="214748369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2417203581" sldId="214748369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2507102789" sldId="214748369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912036805" sldId="214748369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1319253909" sldId="214748369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3780193095" sldId="214748369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3855911406" sldId="214748369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7.249" v="69"/>
          <pc:sldLayoutMkLst>
            <pc:docMk/>
            <pc:sldMasterMk cId="3240708486" sldId="2147483684"/>
            <pc:sldLayoutMk cId="2535953559" sldId="2147483700"/>
          </pc:sldLayoutMkLst>
        </pc:sldLayoutChg>
      </pc:sldMasterChg>
      <pc:sldMasterChg chg="add del addSldLayout delSldLayout modSldLayout">
        <pc:chgData name="Agarwal, Naina" userId="S::agar7618@stthomas.edu::73dfc8c0-3405-4c17-8bb6-02078404e407" providerId="AD" clId="Web-{0A9E9DDB-8BD9-42A0-85EA-441BFA6B6E90}" dt="2021-05-04T21:02:54.624" v="68"/>
        <pc:sldMasterMkLst>
          <pc:docMk/>
          <pc:sldMasterMk cId="3598170515" sldId="2147483701"/>
        </pc:sldMasterMkLst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855968217" sldId="214748370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2582366604" sldId="214748370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1863088904" sldId="214748370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4222387068" sldId="214748370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2959988429" sldId="214748370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2401414318" sldId="214748370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1969644431" sldId="214748370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3425804403" sldId="214748370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3540132484" sldId="2147483710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152790074" sldId="2147483711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465311200" sldId="214748371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932643859" sldId="214748371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203058079" sldId="214748371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590526382" sldId="214748371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58312725" sldId="214748371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4.624" v="68"/>
          <pc:sldLayoutMkLst>
            <pc:docMk/>
            <pc:sldMasterMk cId="3598170515" sldId="2147483701"/>
            <pc:sldLayoutMk cId="3200484911" sldId="2147483717"/>
          </pc:sldLayoutMkLst>
        </pc:sldLayoutChg>
      </pc:sldMasterChg>
      <pc:sldMasterChg chg="add del addSldLayout delSldLayout modSldLayout">
        <pc:chgData name="Agarwal, Naina" userId="S::agar7618@stthomas.edu::73dfc8c0-3405-4c17-8bb6-02078404e407" providerId="AD" clId="Web-{0A9E9DDB-8BD9-42A0-85EA-441BFA6B6E90}" dt="2021-05-04T21:02:52.139" v="67"/>
        <pc:sldMasterMkLst>
          <pc:docMk/>
          <pc:sldMasterMk cId="1774848202" sldId="2147483718"/>
        </pc:sldMasterMkLst>
        <pc:sldLayoutChg chg="add del mod replId">
          <pc:chgData name="Agarwal, Naina" userId="S::agar7618@stthomas.edu::73dfc8c0-3405-4c17-8bb6-02078404e407" providerId="AD" clId="Web-{0A9E9DDB-8BD9-42A0-85EA-441BFA6B6E90}" dt="2021-05-04T21:02:52.139" v="67"/>
          <pc:sldLayoutMkLst>
            <pc:docMk/>
            <pc:sldMasterMk cId="1774848202" sldId="2147483718"/>
            <pc:sldLayoutMk cId="1533417828" sldId="214748371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2.139" v="67"/>
          <pc:sldLayoutMkLst>
            <pc:docMk/>
            <pc:sldMasterMk cId="1774848202" sldId="2147483718"/>
            <pc:sldLayoutMk cId="2280210375" sldId="2147483720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2.139" v="67"/>
          <pc:sldLayoutMkLst>
            <pc:docMk/>
            <pc:sldMasterMk cId="1774848202" sldId="2147483718"/>
            <pc:sldLayoutMk cId="3123305938" sldId="2147483721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2.139" v="67"/>
          <pc:sldLayoutMkLst>
            <pc:docMk/>
            <pc:sldMasterMk cId="1774848202" sldId="2147483718"/>
            <pc:sldLayoutMk cId="3051396072" sldId="214748372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2.139" v="67"/>
          <pc:sldLayoutMkLst>
            <pc:docMk/>
            <pc:sldMasterMk cId="1774848202" sldId="2147483718"/>
            <pc:sldLayoutMk cId="174511654" sldId="214748372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2.139" v="67"/>
          <pc:sldLayoutMkLst>
            <pc:docMk/>
            <pc:sldMasterMk cId="1774848202" sldId="2147483718"/>
            <pc:sldLayoutMk cId="952896415" sldId="214748372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2.139" v="67"/>
          <pc:sldLayoutMkLst>
            <pc:docMk/>
            <pc:sldMasterMk cId="1774848202" sldId="2147483718"/>
            <pc:sldLayoutMk cId="2344614258" sldId="214748372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2.139" v="67"/>
          <pc:sldLayoutMkLst>
            <pc:docMk/>
            <pc:sldMasterMk cId="1774848202" sldId="2147483718"/>
            <pc:sldLayoutMk cId="3658892691" sldId="214748372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2.139" v="67"/>
          <pc:sldLayoutMkLst>
            <pc:docMk/>
            <pc:sldMasterMk cId="1774848202" sldId="2147483718"/>
            <pc:sldLayoutMk cId="3513166430" sldId="214748372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2.139" v="67"/>
          <pc:sldLayoutMkLst>
            <pc:docMk/>
            <pc:sldMasterMk cId="1774848202" sldId="2147483718"/>
            <pc:sldLayoutMk cId="2939847806" sldId="214748372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52.139" v="67"/>
          <pc:sldLayoutMkLst>
            <pc:docMk/>
            <pc:sldMasterMk cId="1774848202" sldId="2147483718"/>
            <pc:sldLayoutMk cId="3029806801" sldId="2147483729"/>
          </pc:sldLayoutMkLst>
        </pc:sldLayoutChg>
      </pc:sldMasterChg>
      <pc:sldMasterChg chg="add del addSldLayout delSldLayout modSldLayout">
        <pc:chgData name="Agarwal, Naina" userId="S::agar7618@stthomas.edu::73dfc8c0-3405-4c17-8bb6-02078404e407" providerId="AD" clId="Web-{0A9E9DDB-8BD9-42A0-85EA-441BFA6B6E90}" dt="2021-05-04T21:02:48.217" v="65"/>
        <pc:sldMasterMkLst>
          <pc:docMk/>
          <pc:sldMasterMk cId="2607729197" sldId="2147483730"/>
        </pc:sldMasterMkLst>
        <pc:sldLayoutChg chg="add del mod replId">
          <pc:chgData name="Agarwal, Naina" userId="S::agar7618@stthomas.edu::73dfc8c0-3405-4c17-8bb6-02078404e407" providerId="AD" clId="Web-{0A9E9DDB-8BD9-42A0-85EA-441BFA6B6E90}" dt="2021-05-04T21:02:48.217" v="65"/>
          <pc:sldLayoutMkLst>
            <pc:docMk/>
            <pc:sldMasterMk cId="2607729197" sldId="2147483730"/>
            <pc:sldLayoutMk cId="2613566512" sldId="2147483731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8.217" v="65"/>
          <pc:sldLayoutMkLst>
            <pc:docMk/>
            <pc:sldMasterMk cId="2607729197" sldId="2147483730"/>
            <pc:sldLayoutMk cId="140588287" sldId="214748373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8.217" v="65"/>
          <pc:sldLayoutMkLst>
            <pc:docMk/>
            <pc:sldMasterMk cId="2607729197" sldId="2147483730"/>
            <pc:sldLayoutMk cId="1497245122" sldId="214748373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8.217" v="65"/>
          <pc:sldLayoutMkLst>
            <pc:docMk/>
            <pc:sldMasterMk cId="2607729197" sldId="2147483730"/>
            <pc:sldLayoutMk cId="2785135513" sldId="214748373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8.217" v="65"/>
          <pc:sldLayoutMkLst>
            <pc:docMk/>
            <pc:sldMasterMk cId="2607729197" sldId="2147483730"/>
            <pc:sldLayoutMk cId="973416174" sldId="214748373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8.217" v="65"/>
          <pc:sldLayoutMkLst>
            <pc:docMk/>
            <pc:sldMasterMk cId="2607729197" sldId="2147483730"/>
            <pc:sldLayoutMk cId="170688440" sldId="214748373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8.217" v="65"/>
          <pc:sldLayoutMkLst>
            <pc:docMk/>
            <pc:sldMasterMk cId="2607729197" sldId="2147483730"/>
            <pc:sldLayoutMk cId="703926496" sldId="214748373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8.217" v="65"/>
          <pc:sldLayoutMkLst>
            <pc:docMk/>
            <pc:sldMasterMk cId="2607729197" sldId="2147483730"/>
            <pc:sldLayoutMk cId="1823946810" sldId="214748373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8.217" v="65"/>
          <pc:sldLayoutMkLst>
            <pc:docMk/>
            <pc:sldMasterMk cId="2607729197" sldId="2147483730"/>
            <pc:sldLayoutMk cId="2891159315" sldId="214748373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8.217" v="65"/>
          <pc:sldLayoutMkLst>
            <pc:docMk/>
            <pc:sldMasterMk cId="2607729197" sldId="2147483730"/>
            <pc:sldLayoutMk cId="2953728030" sldId="2147483740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8.217" v="65"/>
          <pc:sldLayoutMkLst>
            <pc:docMk/>
            <pc:sldMasterMk cId="2607729197" sldId="2147483730"/>
            <pc:sldLayoutMk cId="3850028750" sldId="2147483741"/>
          </pc:sldLayoutMkLst>
        </pc:sldLayoutChg>
      </pc:sldMasterChg>
      <pc:sldMasterChg chg="add del addSldLayout delSldLayout modSldLayout">
        <pc:chgData name="Agarwal, Naina" userId="S::agar7618@stthomas.edu::73dfc8c0-3405-4c17-8bb6-02078404e407" providerId="AD" clId="Web-{0A9E9DDB-8BD9-42A0-85EA-441BFA6B6E90}" dt="2021-05-04T21:02:45.077" v="63"/>
        <pc:sldMasterMkLst>
          <pc:docMk/>
          <pc:sldMasterMk cId="1605771905" sldId="2147483742"/>
        </pc:sldMasterMkLst>
        <pc:sldLayoutChg chg="add del mod replId">
          <pc:chgData name="Agarwal, Naina" userId="S::agar7618@stthomas.edu::73dfc8c0-3405-4c17-8bb6-02078404e407" providerId="AD" clId="Web-{0A9E9DDB-8BD9-42A0-85EA-441BFA6B6E90}" dt="2021-05-04T21:02:45.077" v="63"/>
          <pc:sldLayoutMkLst>
            <pc:docMk/>
            <pc:sldMasterMk cId="1605771905" sldId="2147483742"/>
            <pc:sldLayoutMk cId="4229934455" sldId="214748374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5.077" v="63"/>
          <pc:sldLayoutMkLst>
            <pc:docMk/>
            <pc:sldMasterMk cId="1605771905" sldId="2147483742"/>
            <pc:sldLayoutMk cId="1433457661" sldId="214748374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5.077" v="63"/>
          <pc:sldLayoutMkLst>
            <pc:docMk/>
            <pc:sldMasterMk cId="1605771905" sldId="2147483742"/>
            <pc:sldLayoutMk cId="4099699239" sldId="214748374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5.077" v="63"/>
          <pc:sldLayoutMkLst>
            <pc:docMk/>
            <pc:sldMasterMk cId="1605771905" sldId="2147483742"/>
            <pc:sldLayoutMk cId="2241835789" sldId="214748374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5.077" v="63"/>
          <pc:sldLayoutMkLst>
            <pc:docMk/>
            <pc:sldMasterMk cId="1605771905" sldId="2147483742"/>
            <pc:sldLayoutMk cId="1096885738" sldId="214748374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5.077" v="63"/>
          <pc:sldLayoutMkLst>
            <pc:docMk/>
            <pc:sldMasterMk cId="1605771905" sldId="2147483742"/>
            <pc:sldLayoutMk cId="1266580599" sldId="214748374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5.077" v="63"/>
          <pc:sldLayoutMkLst>
            <pc:docMk/>
            <pc:sldMasterMk cId="1605771905" sldId="2147483742"/>
            <pc:sldLayoutMk cId="423836263" sldId="214748374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5.077" v="63"/>
          <pc:sldLayoutMkLst>
            <pc:docMk/>
            <pc:sldMasterMk cId="1605771905" sldId="2147483742"/>
            <pc:sldLayoutMk cId="2888733393" sldId="2147483750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5.077" v="63"/>
          <pc:sldLayoutMkLst>
            <pc:docMk/>
            <pc:sldMasterMk cId="1605771905" sldId="2147483742"/>
            <pc:sldLayoutMk cId="2516339029" sldId="2147483751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5.077" v="63"/>
          <pc:sldLayoutMkLst>
            <pc:docMk/>
            <pc:sldMasterMk cId="1605771905" sldId="2147483742"/>
            <pc:sldLayoutMk cId="3789058597" sldId="214748375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5.077" v="63"/>
          <pc:sldLayoutMkLst>
            <pc:docMk/>
            <pc:sldMasterMk cId="1605771905" sldId="2147483742"/>
            <pc:sldLayoutMk cId="2279832737" sldId="2147483753"/>
          </pc:sldLayoutMkLst>
        </pc:sldLayoutChg>
      </pc:sldMasterChg>
      <pc:sldMasterChg chg="add del addSldLayout delSldLayout modSldLayout">
        <pc:chgData name="Agarwal, Naina" userId="S::agar7618@stthomas.edu::73dfc8c0-3405-4c17-8bb6-02078404e407" providerId="AD" clId="Web-{0A9E9DDB-8BD9-42A0-85EA-441BFA6B6E90}" dt="2021-05-04T21:02:42.874" v="62"/>
        <pc:sldMasterMkLst>
          <pc:docMk/>
          <pc:sldMasterMk cId="3745634956" sldId="2147483754"/>
        </pc:sldMasterMkLst>
        <pc:sldLayoutChg chg="add del mod replId">
          <pc:chgData name="Agarwal, Naina" userId="S::agar7618@stthomas.edu::73dfc8c0-3405-4c17-8bb6-02078404e407" providerId="AD" clId="Web-{0A9E9DDB-8BD9-42A0-85EA-441BFA6B6E90}" dt="2021-05-04T21:02:42.874" v="62"/>
          <pc:sldLayoutMkLst>
            <pc:docMk/>
            <pc:sldMasterMk cId="3745634956" sldId="2147483754"/>
            <pc:sldLayoutMk cId="3497151364" sldId="214748375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2.874" v="62"/>
          <pc:sldLayoutMkLst>
            <pc:docMk/>
            <pc:sldMasterMk cId="3745634956" sldId="2147483754"/>
            <pc:sldLayoutMk cId="4155831373" sldId="214748375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2.874" v="62"/>
          <pc:sldLayoutMkLst>
            <pc:docMk/>
            <pc:sldMasterMk cId="3745634956" sldId="2147483754"/>
            <pc:sldLayoutMk cId="1353980004" sldId="214748375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2.874" v="62"/>
          <pc:sldLayoutMkLst>
            <pc:docMk/>
            <pc:sldMasterMk cId="3745634956" sldId="2147483754"/>
            <pc:sldLayoutMk cId="566624881" sldId="214748375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2.874" v="62"/>
          <pc:sldLayoutMkLst>
            <pc:docMk/>
            <pc:sldMasterMk cId="3745634956" sldId="2147483754"/>
            <pc:sldLayoutMk cId="2946502922" sldId="214748375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2.874" v="62"/>
          <pc:sldLayoutMkLst>
            <pc:docMk/>
            <pc:sldMasterMk cId="3745634956" sldId="2147483754"/>
            <pc:sldLayoutMk cId="3276185688" sldId="2147483760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2.874" v="62"/>
          <pc:sldLayoutMkLst>
            <pc:docMk/>
            <pc:sldMasterMk cId="3745634956" sldId="2147483754"/>
            <pc:sldLayoutMk cId="3826084514" sldId="2147483761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2.874" v="62"/>
          <pc:sldLayoutMkLst>
            <pc:docMk/>
            <pc:sldMasterMk cId="3745634956" sldId="2147483754"/>
            <pc:sldLayoutMk cId="1408293033" sldId="214748376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2.874" v="62"/>
          <pc:sldLayoutMkLst>
            <pc:docMk/>
            <pc:sldMasterMk cId="3745634956" sldId="2147483754"/>
            <pc:sldLayoutMk cId="3387840960" sldId="214748376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2.874" v="62"/>
          <pc:sldLayoutMkLst>
            <pc:docMk/>
            <pc:sldMasterMk cId="3745634956" sldId="2147483754"/>
            <pc:sldLayoutMk cId="1230916745" sldId="214748376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42.874" v="62"/>
          <pc:sldLayoutMkLst>
            <pc:docMk/>
            <pc:sldMasterMk cId="3745634956" sldId="2147483754"/>
            <pc:sldLayoutMk cId="638717363" sldId="2147483765"/>
          </pc:sldLayoutMkLst>
        </pc:sldLayoutChg>
      </pc:sldMasterChg>
      <pc:sldMasterChg chg="add del addSldLayout delSldLayout modSldLayout">
        <pc:chgData name="Agarwal, Naina" userId="S::agar7618@stthomas.edu::73dfc8c0-3405-4c17-8bb6-02078404e407" providerId="AD" clId="Web-{0A9E9DDB-8BD9-42A0-85EA-441BFA6B6E90}" dt="2021-05-04T21:02:38.655" v="60"/>
        <pc:sldMasterMkLst>
          <pc:docMk/>
          <pc:sldMasterMk cId="3422791793" sldId="2147483766"/>
        </pc:sldMasterMkLst>
        <pc:sldLayoutChg chg="add del mod replId">
          <pc:chgData name="Agarwal, Naina" userId="S::agar7618@stthomas.edu::73dfc8c0-3405-4c17-8bb6-02078404e407" providerId="AD" clId="Web-{0A9E9DDB-8BD9-42A0-85EA-441BFA6B6E90}" dt="2021-05-04T21:02:38.655" v="60"/>
          <pc:sldLayoutMkLst>
            <pc:docMk/>
            <pc:sldMasterMk cId="3422791793" sldId="2147483766"/>
            <pc:sldLayoutMk cId="1205471544" sldId="2147483767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38.655" v="60"/>
          <pc:sldLayoutMkLst>
            <pc:docMk/>
            <pc:sldMasterMk cId="3422791793" sldId="2147483766"/>
            <pc:sldLayoutMk cId="2783989417" sldId="2147483768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38.655" v="60"/>
          <pc:sldLayoutMkLst>
            <pc:docMk/>
            <pc:sldMasterMk cId="3422791793" sldId="2147483766"/>
            <pc:sldLayoutMk cId="3387495469" sldId="2147483769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38.655" v="60"/>
          <pc:sldLayoutMkLst>
            <pc:docMk/>
            <pc:sldMasterMk cId="3422791793" sldId="2147483766"/>
            <pc:sldLayoutMk cId="2381369241" sldId="2147483770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38.655" v="60"/>
          <pc:sldLayoutMkLst>
            <pc:docMk/>
            <pc:sldMasterMk cId="3422791793" sldId="2147483766"/>
            <pc:sldLayoutMk cId="3903958457" sldId="2147483771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38.655" v="60"/>
          <pc:sldLayoutMkLst>
            <pc:docMk/>
            <pc:sldMasterMk cId="3422791793" sldId="2147483766"/>
            <pc:sldLayoutMk cId="1808588512" sldId="2147483772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38.655" v="60"/>
          <pc:sldLayoutMkLst>
            <pc:docMk/>
            <pc:sldMasterMk cId="3422791793" sldId="2147483766"/>
            <pc:sldLayoutMk cId="1079503418" sldId="2147483773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38.655" v="60"/>
          <pc:sldLayoutMkLst>
            <pc:docMk/>
            <pc:sldMasterMk cId="3422791793" sldId="2147483766"/>
            <pc:sldLayoutMk cId="3297534472" sldId="2147483774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38.655" v="60"/>
          <pc:sldLayoutMkLst>
            <pc:docMk/>
            <pc:sldMasterMk cId="3422791793" sldId="2147483766"/>
            <pc:sldLayoutMk cId="3961554196" sldId="2147483775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38.655" v="60"/>
          <pc:sldLayoutMkLst>
            <pc:docMk/>
            <pc:sldMasterMk cId="3422791793" sldId="2147483766"/>
            <pc:sldLayoutMk cId="484512969" sldId="2147483776"/>
          </pc:sldLayoutMkLst>
        </pc:sldLayoutChg>
        <pc:sldLayoutChg chg="add del mod replId">
          <pc:chgData name="Agarwal, Naina" userId="S::agar7618@stthomas.edu::73dfc8c0-3405-4c17-8bb6-02078404e407" providerId="AD" clId="Web-{0A9E9DDB-8BD9-42A0-85EA-441BFA6B6E90}" dt="2021-05-04T21:02:38.655" v="60"/>
          <pc:sldLayoutMkLst>
            <pc:docMk/>
            <pc:sldMasterMk cId="3422791793" sldId="2147483766"/>
            <pc:sldLayoutMk cId="137280731" sldId="2147483777"/>
          </pc:sldLayoutMkLst>
        </pc:sldLayoutChg>
      </pc:sldMasterChg>
    </pc:docChg>
  </pc:docChgLst>
  <pc:docChgLst>
    <pc:chgData name="Agarwal, Naina" userId="S::agar7618@stthomas.edu::73dfc8c0-3405-4c17-8bb6-02078404e407" providerId="AD" clId="Web-{46E6BD18-BA93-4E11-99DC-CA12C555CCA9}"/>
    <pc:docChg chg="modSld">
      <pc:chgData name="Agarwal, Naina" userId="S::agar7618@stthomas.edu::73dfc8c0-3405-4c17-8bb6-02078404e407" providerId="AD" clId="Web-{46E6BD18-BA93-4E11-99DC-CA12C555CCA9}" dt="2021-05-09T20:47:20.221" v="9" actId="20577"/>
      <pc:docMkLst>
        <pc:docMk/>
      </pc:docMkLst>
      <pc:sldChg chg="modSp">
        <pc:chgData name="Agarwal, Naina" userId="S::agar7618@stthomas.edu::73dfc8c0-3405-4c17-8bb6-02078404e407" providerId="AD" clId="Web-{46E6BD18-BA93-4E11-99DC-CA12C555CCA9}" dt="2021-05-09T20:46:54.221" v="7" actId="20577"/>
        <pc:sldMkLst>
          <pc:docMk/>
          <pc:sldMk cId="3553556325" sldId="256"/>
        </pc:sldMkLst>
        <pc:spChg chg="mod">
          <ac:chgData name="Agarwal, Naina" userId="S::agar7618@stthomas.edu::73dfc8c0-3405-4c17-8bb6-02078404e407" providerId="AD" clId="Web-{46E6BD18-BA93-4E11-99DC-CA12C555CCA9}" dt="2021-05-09T20:46:54.221" v="7" actId="20577"/>
          <ac:spMkLst>
            <pc:docMk/>
            <pc:sldMk cId="3553556325" sldId="256"/>
            <ac:spMk id="3" creationId="{8AFEF753-051B-438F-8A9E-A6C5CD9BD94D}"/>
          </ac:spMkLst>
        </pc:spChg>
      </pc:sldChg>
      <pc:sldChg chg="modSp">
        <pc:chgData name="Agarwal, Naina" userId="S::agar7618@stthomas.edu::73dfc8c0-3405-4c17-8bb6-02078404e407" providerId="AD" clId="Web-{46E6BD18-BA93-4E11-99DC-CA12C555CCA9}" dt="2021-05-09T20:47:20.221" v="9" actId="20577"/>
        <pc:sldMkLst>
          <pc:docMk/>
          <pc:sldMk cId="2115057014" sldId="260"/>
        </pc:sldMkLst>
        <pc:spChg chg="mod">
          <ac:chgData name="Agarwal, Naina" userId="S::agar7618@stthomas.edu::73dfc8c0-3405-4c17-8bb6-02078404e407" providerId="AD" clId="Web-{46E6BD18-BA93-4E11-99DC-CA12C555CCA9}" dt="2021-05-09T20:47:20.221" v="9" actId="20577"/>
          <ac:spMkLst>
            <pc:docMk/>
            <pc:sldMk cId="2115057014" sldId="260"/>
            <ac:spMk id="3" creationId="{F1FF399F-A48D-4EB0-983A-D8C9C5416EC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859E8-5420-4BD6-BE07-388577D7EAB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AE66E-EBAA-40B9-A1AC-09B6FB397D4C}">
      <dgm:prSet phldrT="[Text]"/>
      <dgm:spPr/>
      <dgm:t>
        <a:bodyPr/>
        <a:lstStyle/>
        <a:p>
          <a:r>
            <a:rPr lang="en-US" b="1">
              <a:latin typeface="Calibri"/>
              <a:cs typeface="Calibri"/>
            </a:rPr>
            <a:t>Salaries by Region</a:t>
          </a:r>
        </a:p>
      </dgm:t>
    </dgm:pt>
    <dgm:pt modelId="{463356FA-EAAD-4BCB-8583-1E94F88E293D}" type="parTrans" cxnId="{4427B12B-3856-4F19-9308-75F9C014FB85}">
      <dgm:prSet/>
      <dgm:spPr/>
      <dgm:t>
        <a:bodyPr/>
        <a:lstStyle/>
        <a:p>
          <a:endParaRPr lang="en-US"/>
        </a:p>
      </dgm:t>
    </dgm:pt>
    <dgm:pt modelId="{E463AA1F-F094-43FB-8003-41DB294FDF54}" type="sibTrans" cxnId="{4427B12B-3856-4F19-9308-75F9C014FB85}">
      <dgm:prSet/>
      <dgm:spPr/>
      <dgm:t>
        <a:bodyPr/>
        <a:lstStyle/>
        <a:p>
          <a:endParaRPr lang="en-US"/>
        </a:p>
      </dgm:t>
    </dgm:pt>
    <dgm:pt modelId="{0529F2C2-9D7B-42C0-8C54-70F3B0B6A098}">
      <dgm:prSet phldrT="[Text]"/>
      <dgm:spPr/>
      <dgm:t>
        <a:bodyPr/>
        <a:lstStyle/>
        <a:p>
          <a:r>
            <a:rPr lang="en-US" b="1">
              <a:latin typeface="Calibri"/>
              <a:cs typeface="Calibri"/>
            </a:rPr>
            <a:t>Salaries by College Type</a:t>
          </a:r>
        </a:p>
      </dgm:t>
    </dgm:pt>
    <dgm:pt modelId="{4457F7A4-40BD-41A4-809D-AC9E36B3B198}" type="parTrans" cxnId="{2F7BE7DD-10A3-40D0-B9C7-92F29E0D3EB5}">
      <dgm:prSet/>
      <dgm:spPr/>
      <dgm:t>
        <a:bodyPr/>
        <a:lstStyle/>
        <a:p>
          <a:endParaRPr lang="en-US"/>
        </a:p>
      </dgm:t>
    </dgm:pt>
    <dgm:pt modelId="{7D595932-2282-4942-9A89-14161E3CCFA5}" type="sibTrans" cxnId="{2F7BE7DD-10A3-40D0-B9C7-92F29E0D3EB5}">
      <dgm:prSet/>
      <dgm:spPr/>
      <dgm:t>
        <a:bodyPr/>
        <a:lstStyle/>
        <a:p>
          <a:endParaRPr lang="en-US"/>
        </a:p>
      </dgm:t>
    </dgm:pt>
    <dgm:pt modelId="{F990115B-B266-462C-9174-6C0C74F5DDC4}">
      <dgm:prSet phldrT="[Text]"/>
      <dgm:spPr/>
      <dgm:t>
        <a:bodyPr/>
        <a:lstStyle/>
        <a:p>
          <a:r>
            <a:rPr lang="en-US" b="1">
              <a:latin typeface="Calibri"/>
              <a:cs typeface="Calibri"/>
            </a:rPr>
            <a:t>Degrees that pay back</a:t>
          </a:r>
        </a:p>
      </dgm:t>
    </dgm:pt>
    <dgm:pt modelId="{92CA1CC1-DB11-4A45-A3C7-7388A06B3FBD}" type="parTrans" cxnId="{0982CFBB-777A-42CB-BBEC-583AC41741C3}">
      <dgm:prSet/>
      <dgm:spPr/>
      <dgm:t>
        <a:bodyPr/>
        <a:lstStyle/>
        <a:p>
          <a:endParaRPr lang="en-US"/>
        </a:p>
      </dgm:t>
    </dgm:pt>
    <dgm:pt modelId="{D26AD497-52C7-404A-82A7-2DC758DC0DCB}" type="sibTrans" cxnId="{0982CFBB-777A-42CB-BBEC-583AC41741C3}">
      <dgm:prSet/>
      <dgm:spPr/>
      <dgm:t>
        <a:bodyPr/>
        <a:lstStyle/>
        <a:p>
          <a:endParaRPr lang="en-US"/>
        </a:p>
      </dgm:t>
    </dgm:pt>
    <dgm:pt modelId="{0575AFC2-9E62-40E9-9F99-4B63B78C0FC7}" type="pres">
      <dgm:prSet presAssocID="{71A859E8-5420-4BD6-BE07-388577D7EAB9}" presName="list" presStyleCnt="0">
        <dgm:presLayoutVars>
          <dgm:dir/>
          <dgm:animLvl val="lvl"/>
        </dgm:presLayoutVars>
      </dgm:prSet>
      <dgm:spPr/>
    </dgm:pt>
    <dgm:pt modelId="{98FD812F-E99C-46E6-9172-D864D08919D9}" type="pres">
      <dgm:prSet presAssocID="{9B8AE66E-EBAA-40B9-A1AC-09B6FB397D4C}" presName="posSpace" presStyleCnt="0"/>
      <dgm:spPr/>
    </dgm:pt>
    <dgm:pt modelId="{246013C9-AA71-42D4-8BB2-61799A935141}" type="pres">
      <dgm:prSet presAssocID="{9B8AE66E-EBAA-40B9-A1AC-09B6FB397D4C}" presName="vertFlow" presStyleCnt="0"/>
      <dgm:spPr/>
    </dgm:pt>
    <dgm:pt modelId="{D3B461BB-8A2D-435A-9662-E11980F75859}" type="pres">
      <dgm:prSet presAssocID="{9B8AE66E-EBAA-40B9-A1AC-09B6FB397D4C}" presName="topSpace" presStyleCnt="0"/>
      <dgm:spPr/>
    </dgm:pt>
    <dgm:pt modelId="{5FE43DF1-CDD2-4665-86AC-5AA4811A90E6}" type="pres">
      <dgm:prSet presAssocID="{9B8AE66E-EBAA-40B9-A1AC-09B6FB397D4C}" presName="firstComp" presStyleCnt="0"/>
      <dgm:spPr/>
    </dgm:pt>
    <dgm:pt modelId="{366C3CBC-F060-4E3E-A53C-6676977D513A}" type="pres">
      <dgm:prSet presAssocID="{9B8AE66E-EBAA-40B9-A1AC-09B6FB397D4C}" presName="firstChild" presStyleLbl="bgAccFollowNode1" presStyleIdx="0" presStyleCnt="3"/>
      <dgm:spPr/>
    </dgm:pt>
    <dgm:pt modelId="{2D150AF7-FC29-40C5-8013-A64154BAAE83}" type="pres">
      <dgm:prSet presAssocID="{9B8AE66E-EBAA-40B9-A1AC-09B6FB397D4C}" presName="firstChildTx" presStyleLbl="bgAccFollowNode1" presStyleIdx="0" presStyleCnt="3">
        <dgm:presLayoutVars>
          <dgm:bulletEnabled val="1"/>
        </dgm:presLayoutVars>
      </dgm:prSet>
      <dgm:spPr/>
    </dgm:pt>
    <dgm:pt modelId="{2277D8B8-C8AB-421D-BA6A-7D25DF3B5BC1}" type="pres">
      <dgm:prSet presAssocID="{9B8AE66E-EBAA-40B9-A1AC-09B6FB397D4C}" presName="negSpace" presStyleCnt="0"/>
      <dgm:spPr/>
    </dgm:pt>
    <dgm:pt modelId="{FF1D88DC-3E14-4E0D-88DF-09CE66BC694D}" type="pres">
      <dgm:prSet presAssocID="{9B8AE66E-EBAA-40B9-A1AC-09B6FB397D4C}" presName="circle" presStyleLbl="node1" presStyleIdx="0" presStyleCnt="3"/>
      <dgm:spPr/>
    </dgm:pt>
    <dgm:pt modelId="{FC31071C-07DB-4D3B-805B-A63CF680B03C}" type="pres">
      <dgm:prSet presAssocID="{E463AA1F-F094-43FB-8003-41DB294FDF54}" presName="transSpace" presStyleCnt="0"/>
      <dgm:spPr/>
    </dgm:pt>
    <dgm:pt modelId="{A0A72022-3C8A-4CBC-A78F-BA301D874C57}" type="pres">
      <dgm:prSet presAssocID="{0529F2C2-9D7B-42C0-8C54-70F3B0B6A098}" presName="posSpace" presStyleCnt="0"/>
      <dgm:spPr/>
    </dgm:pt>
    <dgm:pt modelId="{AB411A8D-A8E3-44CA-A522-589ACBEFDF20}" type="pres">
      <dgm:prSet presAssocID="{0529F2C2-9D7B-42C0-8C54-70F3B0B6A098}" presName="vertFlow" presStyleCnt="0"/>
      <dgm:spPr/>
    </dgm:pt>
    <dgm:pt modelId="{0A3C380C-F996-436D-BAE9-28D1C9B23621}" type="pres">
      <dgm:prSet presAssocID="{0529F2C2-9D7B-42C0-8C54-70F3B0B6A098}" presName="topSpace" presStyleCnt="0"/>
      <dgm:spPr/>
    </dgm:pt>
    <dgm:pt modelId="{4EB60D44-A7C7-4B3A-9534-3805A87F9217}" type="pres">
      <dgm:prSet presAssocID="{0529F2C2-9D7B-42C0-8C54-70F3B0B6A098}" presName="firstComp" presStyleCnt="0"/>
      <dgm:spPr/>
    </dgm:pt>
    <dgm:pt modelId="{8C900E79-A665-4F94-BD76-A4300EB1CE5F}" type="pres">
      <dgm:prSet presAssocID="{0529F2C2-9D7B-42C0-8C54-70F3B0B6A098}" presName="firstChild" presStyleLbl="bgAccFollowNode1" presStyleIdx="1" presStyleCnt="3"/>
      <dgm:spPr/>
    </dgm:pt>
    <dgm:pt modelId="{2479CB1D-EC73-4250-A439-88E4DEA6C55D}" type="pres">
      <dgm:prSet presAssocID="{0529F2C2-9D7B-42C0-8C54-70F3B0B6A098}" presName="firstChildTx" presStyleLbl="bgAccFollowNode1" presStyleIdx="1" presStyleCnt="3">
        <dgm:presLayoutVars>
          <dgm:bulletEnabled val="1"/>
        </dgm:presLayoutVars>
      </dgm:prSet>
      <dgm:spPr/>
    </dgm:pt>
    <dgm:pt modelId="{1D266AF1-3CFC-4BC6-AB66-2D0C1B263C59}" type="pres">
      <dgm:prSet presAssocID="{0529F2C2-9D7B-42C0-8C54-70F3B0B6A098}" presName="negSpace" presStyleCnt="0"/>
      <dgm:spPr/>
    </dgm:pt>
    <dgm:pt modelId="{482643F1-D9EF-4324-B27B-AE7D1C81AD59}" type="pres">
      <dgm:prSet presAssocID="{0529F2C2-9D7B-42C0-8C54-70F3B0B6A098}" presName="circle" presStyleLbl="node1" presStyleIdx="1" presStyleCnt="3"/>
      <dgm:spPr/>
    </dgm:pt>
    <dgm:pt modelId="{7B30FE8C-2947-44E5-ABA6-2012498A62FD}" type="pres">
      <dgm:prSet presAssocID="{7D595932-2282-4942-9A89-14161E3CCFA5}" presName="transSpace" presStyleCnt="0"/>
      <dgm:spPr/>
    </dgm:pt>
    <dgm:pt modelId="{71C2486D-B9DA-4D86-9C81-F26E9FDE905F}" type="pres">
      <dgm:prSet presAssocID="{F990115B-B266-462C-9174-6C0C74F5DDC4}" presName="posSpace" presStyleCnt="0"/>
      <dgm:spPr/>
    </dgm:pt>
    <dgm:pt modelId="{5D7A8240-FA23-4DA7-8067-258247C6DE30}" type="pres">
      <dgm:prSet presAssocID="{F990115B-B266-462C-9174-6C0C74F5DDC4}" presName="vertFlow" presStyleCnt="0"/>
      <dgm:spPr/>
    </dgm:pt>
    <dgm:pt modelId="{B96A8265-A15F-43FA-8D1D-E48DBC6BFDBC}" type="pres">
      <dgm:prSet presAssocID="{F990115B-B266-462C-9174-6C0C74F5DDC4}" presName="topSpace" presStyleCnt="0"/>
      <dgm:spPr/>
    </dgm:pt>
    <dgm:pt modelId="{9C56BAE6-3435-4ECB-BEB6-7513C5FAD7D7}" type="pres">
      <dgm:prSet presAssocID="{F990115B-B266-462C-9174-6C0C74F5DDC4}" presName="firstComp" presStyleCnt="0"/>
      <dgm:spPr/>
    </dgm:pt>
    <dgm:pt modelId="{09FFC1A1-5DBB-4573-A9E4-CBDDC875CBBB}" type="pres">
      <dgm:prSet presAssocID="{F990115B-B266-462C-9174-6C0C74F5DDC4}" presName="firstChild" presStyleLbl="bgAccFollowNode1" presStyleIdx="2" presStyleCnt="3"/>
      <dgm:spPr/>
    </dgm:pt>
    <dgm:pt modelId="{46C1C5D5-3CA4-4709-883A-11D1CC710CFE}" type="pres">
      <dgm:prSet presAssocID="{F990115B-B266-462C-9174-6C0C74F5DDC4}" presName="firstChildTx" presStyleLbl="bgAccFollowNode1" presStyleIdx="2" presStyleCnt="3">
        <dgm:presLayoutVars>
          <dgm:bulletEnabled val="1"/>
        </dgm:presLayoutVars>
      </dgm:prSet>
      <dgm:spPr/>
    </dgm:pt>
    <dgm:pt modelId="{FC88550C-D22D-46CE-9ADA-7E6BB569C3D4}" type="pres">
      <dgm:prSet presAssocID="{F990115B-B266-462C-9174-6C0C74F5DDC4}" presName="negSpace" presStyleCnt="0"/>
      <dgm:spPr/>
    </dgm:pt>
    <dgm:pt modelId="{91CEEB88-B88F-4752-8DFB-8E13C2A27E81}" type="pres">
      <dgm:prSet presAssocID="{F990115B-B266-462C-9174-6C0C74F5DDC4}" presName="circle" presStyleLbl="node1" presStyleIdx="2" presStyleCnt="3"/>
      <dgm:spPr/>
    </dgm:pt>
  </dgm:ptLst>
  <dgm:cxnLst>
    <dgm:cxn modelId="{4427B12B-3856-4F19-9308-75F9C014FB85}" srcId="{71A859E8-5420-4BD6-BE07-388577D7EAB9}" destId="{9B8AE66E-EBAA-40B9-A1AC-09B6FB397D4C}" srcOrd="0" destOrd="0" parTransId="{463356FA-EAAD-4BCB-8583-1E94F88E293D}" sibTransId="{E463AA1F-F094-43FB-8003-41DB294FDF54}"/>
    <dgm:cxn modelId="{6D234D6B-2AD8-4B7F-9206-212EB0643F65}" type="presOf" srcId="{71A859E8-5420-4BD6-BE07-388577D7EAB9}" destId="{0575AFC2-9E62-40E9-9F99-4B63B78C0FC7}" srcOrd="0" destOrd="0" presId="urn:microsoft.com/office/officeart/2005/8/layout/hList9"/>
    <dgm:cxn modelId="{8464D1AA-D6C5-4A2B-B170-911182060EF5}" type="presOf" srcId="{9B8AE66E-EBAA-40B9-A1AC-09B6FB397D4C}" destId="{FF1D88DC-3E14-4E0D-88DF-09CE66BC694D}" srcOrd="0" destOrd="0" presId="urn:microsoft.com/office/officeart/2005/8/layout/hList9"/>
    <dgm:cxn modelId="{0982CFBB-777A-42CB-BBEC-583AC41741C3}" srcId="{71A859E8-5420-4BD6-BE07-388577D7EAB9}" destId="{F990115B-B266-462C-9174-6C0C74F5DDC4}" srcOrd="2" destOrd="0" parTransId="{92CA1CC1-DB11-4A45-A3C7-7388A06B3FBD}" sibTransId="{D26AD497-52C7-404A-82A7-2DC758DC0DCB}"/>
    <dgm:cxn modelId="{2F7BE7DD-10A3-40D0-B9C7-92F29E0D3EB5}" srcId="{71A859E8-5420-4BD6-BE07-388577D7EAB9}" destId="{0529F2C2-9D7B-42C0-8C54-70F3B0B6A098}" srcOrd="1" destOrd="0" parTransId="{4457F7A4-40BD-41A4-809D-AC9E36B3B198}" sibTransId="{7D595932-2282-4942-9A89-14161E3CCFA5}"/>
    <dgm:cxn modelId="{59E625F9-721B-40EB-87B8-862E7D862F25}" type="presOf" srcId="{F990115B-B266-462C-9174-6C0C74F5DDC4}" destId="{91CEEB88-B88F-4752-8DFB-8E13C2A27E81}" srcOrd="0" destOrd="0" presId="urn:microsoft.com/office/officeart/2005/8/layout/hList9"/>
    <dgm:cxn modelId="{F9512FFD-BD81-4A7F-82AF-56E3CB7A493F}" type="presOf" srcId="{0529F2C2-9D7B-42C0-8C54-70F3B0B6A098}" destId="{482643F1-D9EF-4324-B27B-AE7D1C81AD59}" srcOrd="0" destOrd="0" presId="urn:microsoft.com/office/officeart/2005/8/layout/hList9"/>
    <dgm:cxn modelId="{B24AF8FC-3EEB-423E-AF7B-AC3121132AB2}" type="presParOf" srcId="{0575AFC2-9E62-40E9-9F99-4B63B78C0FC7}" destId="{98FD812F-E99C-46E6-9172-D864D08919D9}" srcOrd="0" destOrd="0" presId="urn:microsoft.com/office/officeart/2005/8/layout/hList9"/>
    <dgm:cxn modelId="{9192B31A-A21D-4832-B38A-67CD64DB2B39}" type="presParOf" srcId="{0575AFC2-9E62-40E9-9F99-4B63B78C0FC7}" destId="{246013C9-AA71-42D4-8BB2-61799A935141}" srcOrd="1" destOrd="0" presId="urn:microsoft.com/office/officeart/2005/8/layout/hList9"/>
    <dgm:cxn modelId="{39341AFC-2C47-4B7E-AC13-F39442F51119}" type="presParOf" srcId="{246013C9-AA71-42D4-8BB2-61799A935141}" destId="{D3B461BB-8A2D-435A-9662-E11980F75859}" srcOrd="0" destOrd="0" presId="urn:microsoft.com/office/officeart/2005/8/layout/hList9"/>
    <dgm:cxn modelId="{C5337427-8C16-4454-BF0E-9D49C5E199A6}" type="presParOf" srcId="{246013C9-AA71-42D4-8BB2-61799A935141}" destId="{5FE43DF1-CDD2-4665-86AC-5AA4811A90E6}" srcOrd="1" destOrd="0" presId="urn:microsoft.com/office/officeart/2005/8/layout/hList9"/>
    <dgm:cxn modelId="{E2A5160A-DD1D-48B8-A85B-7C83E2713727}" type="presParOf" srcId="{5FE43DF1-CDD2-4665-86AC-5AA4811A90E6}" destId="{366C3CBC-F060-4E3E-A53C-6676977D513A}" srcOrd="0" destOrd="0" presId="urn:microsoft.com/office/officeart/2005/8/layout/hList9"/>
    <dgm:cxn modelId="{21E62A5C-6C01-49F8-B516-DC3F5C309EE6}" type="presParOf" srcId="{5FE43DF1-CDD2-4665-86AC-5AA4811A90E6}" destId="{2D150AF7-FC29-40C5-8013-A64154BAAE83}" srcOrd="1" destOrd="0" presId="urn:microsoft.com/office/officeart/2005/8/layout/hList9"/>
    <dgm:cxn modelId="{4EDD8F1E-FE24-4F33-82FD-84552611EEDE}" type="presParOf" srcId="{0575AFC2-9E62-40E9-9F99-4B63B78C0FC7}" destId="{2277D8B8-C8AB-421D-BA6A-7D25DF3B5BC1}" srcOrd="2" destOrd="0" presId="urn:microsoft.com/office/officeart/2005/8/layout/hList9"/>
    <dgm:cxn modelId="{A9136082-5605-45FA-B0C9-61BC0C2B69DE}" type="presParOf" srcId="{0575AFC2-9E62-40E9-9F99-4B63B78C0FC7}" destId="{FF1D88DC-3E14-4E0D-88DF-09CE66BC694D}" srcOrd="3" destOrd="0" presId="urn:microsoft.com/office/officeart/2005/8/layout/hList9"/>
    <dgm:cxn modelId="{DD68E727-1ACE-41BC-B2E5-1F644098E050}" type="presParOf" srcId="{0575AFC2-9E62-40E9-9F99-4B63B78C0FC7}" destId="{FC31071C-07DB-4D3B-805B-A63CF680B03C}" srcOrd="4" destOrd="0" presId="urn:microsoft.com/office/officeart/2005/8/layout/hList9"/>
    <dgm:cxn modelId="{FEB0D2FE-EC58-45FE-BA22-D8D9F810A5DA}" type="presParOf" srcId="{0575AFC2-9E62-40E9-9F99-4B63B78C0FC7}" destId="{A0A72022-3C8A-4CBC-A78F-BA301D874C57}" srcOrd="5" destOrd="0" presId="urn:microsoft.com/office/officeart/2005/8/layout/hList9"/>
    <dgm:cxn modelId="{DD95C012-CFFB-4B45-A3C1-7E177301F71E}" type="presParOf" srcId="{0575AFC2-9E62-40E9-9F99-4B63B78C0FC7}" destId="{AB411A8D-A8E3-44CA-A522-589ACBEFDF20}" srcOrd="6" destOrd="0" presId="urn:microsoft.com/office/officeart/2005/8/layout/hList9"/>
    <dgm:cxn modelId="{34E08C4C-2B3D-466B-832A-662B249FC9B9}" type="presParOf" srcId="{AB411A8D-A8E3-44CA-A522-589ACBEFDF20}" destId="{0A3C380C-F996-436D-BAE9-28D1C9B23621}" srcOrd="0" destOrd="0" presId="urn:microsoft.com/office/officeart/2005/8/layout/hList9"/>
    <dgm:cxn modelId="{BB9D47FE-9113-4A0C-8B62-9565BD8DF45B}" type="presParOf" srcId="{AB411A8D-A8E3-44CA-A522-589ACBEFDF20}" destId="{4EB60D44-A7C7-4B3A-9534-3805A87F9217}" srcOrd="1" destOrd="0" presId="urn:microsoft.com/office/officeart/2005/8/layout/hList9"/>
    <dgm:cxn modelId="{EF3D832C-96C0-4230-816E-7194275C1A89}" type="presParOf" srcId="{4EB60D44-A7C7-4B3A-9534-3805A87F9217}" destId="{8C900E79-A665-4F94-BD76-A4300EB1CE5F}" srcOrd="0" destOrd="0" presId="urn:microsoft.com/office/officeart/2005/8/layout/hList9"/>
    <dgm:cxn modelId="{2A8B9BC5-8B59-4402-B91A-2E705C387CAF}" type="presParOf" srcId="{4EB60D44-A7C7-4B3A-9534-3805A87F9217}" destId="{2479CB1D-EC73-4250-A439-88E4DEA6C55D}" srcOrd="1" destOrd="0" presId="urn:microsoft.com/office/officeart/2005/8/layout/hList9"/>
    <dgm:cxn modelId="{8D6B6A32-6920-43AF-B045-B0D61FEB47F5}" type="presParOf" srcId="{0575AFC2-9E62-40E9-9F99-4B63B78C0FC7}" destId="{1D266AF1-3CFC-4BC6-AB66-2D0C1B263C59}" srcOrd="7" destOrd="0" presId="urn:microsoft.com/office/officeart/2005/8/layout/hList9"/>
    <dgm:cxn modelId="{0B42D5DC-648C-4097-8D21-E246CA3DD5F5}" type="presParOf" srcId="{0575AFC2-9E62-40E9-9F99-4B63B78C0FC7}" destId="{482643F1-D9EF-4324-B27B-AE7D1C81AD59}" srcOrd="8" destOrd="0" presId="urn:microsoft.com/office/officeart/2005/8/layout/hList9"/>
    <dgm:cxn modelId="{CF81E675-FFFC-4A76-878D-00D01D9610B1}" type="presParOf" srcId="{0575AFC2-9E62-40E9-9F99-4B63B78C0FC7}" destId="{7B30FE8C-2947-44E5-ABA6-2012498A62FD}" srcOrd="9" destOrd="0" presId="urn:microsoft.com/office/officeart/2005/8/layout/hList9"/>
    <dgm:cxn modelId="{ACD648D9-BCF4-46C7-9A2A-EAD8163AC8DC}" type="presParOf" srcId="{0575AFC2-9E62-40E9-9F99-4B63B78C0FC7}" destId="{71C2486D-B9DA-4D86-9C81-F26E9FDE905F}" srcOrd="10" destOrd="0" presId="urn:microsoft.com/office/officeart/2005/8/layout/hList9"/>
    <dgm:cxn modelId="{C5917572-E510-444D-A908-9263679F66D0}" type="presParOf" srcId="{0575AFC2-9E62-40E9-9F99-4B63B78C0FC7}" destId="{5D7A8240-FA23-4DA7-8067-258247C6DE30}" srcOrd="11" destOrd="0" presId="urn:microsoft.com/office/officeart/2005/8/layout/hList9"/>
    <dgm:cxn modelId="{4FB3293C-CA62-4C0B-9513-C4169B52C732}" type="presParOf" srcId="{5D7A8240-FA23-4DA7-8067-258247C6DE30}" destId="{B96A8265-A15F-43FA-8D1D-E48DBC6BFDBC}" srcOrd="0" destOrd="0" presId="urn:microsoft.com/office/officeart/2005/8/layout/hList9"/>
    <dgm:cxn modelId="{07759C5F-AE0D-4055-88A0-AFC8687A367B}" type="presParOf" srcId="{5D7A8240-FA23-4DA7-8067-258247C6DE30}" destId="{9C56BAE6-3435-4ECB-BEB6-7513C5FAD7D7}" srcOrd="1" destOrd="0" presId="urn:microsoft.com/office/officeart/2005/8/layout/hList9"/>
    <dgm:cxn modelId="{95FB0D87-631E-4AAD-937A-A366371E91F7}" type="presParOf" srcId="{9C56BAE6-3435-4ECB-BEB6-7513C5FAD7D7}" destId="{09FFC1A1-5DBB-4573-A9E4-CBDDC875CBBB}" srcOrd="0" destOrd="0" presId="urn:microsoft.com/office/officeart/2005/8/layout/hList9"/>
    <dgm:cxn modelId="{BEBB5048-C93F-45E4-949F-52D7F13390D0}" type="presParOf" srcId="{9C56BAE6-3435-4ECB-BEB6-7513C5FAD7D7}" destId="{46C1C5D5-3CA4-4709-883A-11D1CC710CFE}" srcOrd="1" destOrd="0" presId="urn:microsoft.com/office/officeart/2005/8/layout/hList9"/>
    <dgm:cxn modelId="{AD4D89D7-44DE-4CCD-83EE-202EC1563296}" type="presParOf" srcId="{0575AFC2-9E62-40E9-9F99-4B63B78C0FC7}" destId="{FC88550C-D22D-46CE-9ADA-7E6BB569C3D4}" srcOrd="12" destOrd="0" presId="urn:microsoft.com/office/officeart/2005/8/layout/hList9"/>
    <dgm:cxn modelId="{C5A51239-4FDA-4DB6-AD90-3E8ABF5C6822}" type="presParOf" srcId="{0575AFC2-9E62-40E9-9F99-4B63B78C0FC7}" destId="{91CEEB88-B88F-4752-8DFB-8E13C2A27E81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4F30E5-845B-400C-9256-FF3EEB3412E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C4309DC-3B90-43C6-80EC-102891CDA803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Data Augmentation</a:t>
          </a:r>
        </a:p>
      </dgm:t>
    </dgm:pt>
    <dgm:pt modelId="{4665D2CF-F067-41C7-911C-F0B36C6F593A}" type="parTrans" cxnId="{F41B4FE7-91E1-488D-A279-4DD121003DA0}">
      <dgm:prSet/>
      <dgm:spPr/>
      <dgm:t>
        <a:bodyPr/>
        <a:lstStyle/>
        <a:p>
          <a:endParaRPr lang="en-US"/>
        </a:p>
      </dgm:t>
    </dgm:pt>
    <dgm:pt modelId="{6F5C14BB-4D2F-47C6-9D8F-20C4F43C14EB}" type="sibTrans" cxnId="{F41B4FE7-91E1-488D-A279-4DD121003DA0}">
      <dgm:prSet/>
      <dgm:spPr/>
      <dgm:t>
        <a:bodyPr/>
        <a:lstStyle/>
        <a:p>
          <a:endParaRPr lang="en-US"/>
        </a:p>
      </dgm:t>
    </dgm:pt>
    <dgm:pt modelId="{B0B9DB50-77BA-45AA-A8A3-F95465732AAC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Creating Relationships</a:t>
          </a:r>
        </a:p>
      </dgm:t>
    </dgm:pt>
    <dgm:pt modelId="{22F4C1EC-D105-421A-8CB1-27DD05468C35}" type="parTrans" cxnId="{B6EA74B5-7D71-4A13-95B8-0702F502A2AA}">
      <dgm:prSet/>
      <dgm:spPr/>
      <dgm:t>
        <a:bodyPr/>
        <a:lstStyle/>
        <a:p>
          <a:endParaRPr lang="en-US"/>
        </a:p>
      </dgm:t>
    </dgm:pt>
    <dgm:pt modelId="{87CBC7ED-0626-429D-B51E-1D3ECBDC0AF4}" type="sibTrans" cxnId="{B6EA74B5-7D71-4A13-95B8-0702F502A2AA}">
      <dgm:prSet/>
      <dgm:spPr/>
      <dgm:t>
        <a:bodyPr/>
        <a:lstStyle/>
        <a:p>
          <a:endParaRPr lang="en-US"/>
        </a:p>
      </dgm:t>
    </dgm:pt>
    <dgm:pt modelId="{EA3780F2-FE99-49C1-8D88-F61CAC32445C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Data Cleaning</a:t>
          </a:r>
        </a:p>
      </dgm:t>
    </dgm:pt>
    <dgm:pt modelId="{67500600-1A32-4121-8920-E75B384DAEE0}" type="parTrans" cxnId="{C18979C2-362F-4D77-B0D7-B01D0AC2C736}">
      <dgm:prSet/>
      <dgm:spPr/>
      <dgm:t>
        <a:bodyPr/>
        <a:lstStyle/>
        <a:p>
          <a:endParaRPr lang="en-US"/>
        </a:p>
      </dgm:t>
    </dgm:pt>
    <dgm:pt modelId="{B51807C4-83FB-40BC-8F50-F0F737D8BC29}" type="sibTrans" cxnId="{C18979C2-362F-4D77-B0D7-B01D0AC2C736}">
      <dgm:prSet/>
      <dgm:spPr/>
      <dgm:t>
        <a:bodyPr/>
        <a:lstStyle/>
        <a:p>
          <a:endParaRPr lang="en-US"/>
        </a:p>
      </dgm:t>
    </dgm:pt>
    <dgm:pt modelId="{7B7FE127-4128-49CE-B28E-1301EA5FAAEF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Creating Calculated Fields</a:t>
          </a:r>
        </a:p>
      </dgm:t>
    </dgm:pt>
    <dgm:pt modelId="{02085F48-2469-4701-9217-DBB7FD2AB9CA}" type="parTrans" cxnId="{48613208-3CE2-4179-8224-5A2F3AABB3CD}">
      <dgm:prSet/>
      <dgm:spPr/>
    </dgm:pt>
    <dgm:pt modelId="{49E6EB4F-B50B-467D-959A-C83D3C47E9DC}" type="sibTrans" cxnId="{48613208-3CE2-4179-8224-5A2F3AABB3CD}">
      <dgm:prSet/>
      <dgm:spPr/>
    </dgm:pt>
    <dgm:pt modelId="{D9CB2495-6AE9-4772-87FC-262D84C71613}" type="pres">
      <dgm:prSet presAssocID="{084F30E5-845B-400C-9256-FF3EEB3412E9}" presName="CompostProcess" presStyleCnt="0">
        <dgm:presLayoutVars>
          <dgm:dir/>
          <dgm:resizeHandles val="exact"/>
        </dgm:presLayoutVars>
      </dgm:prSet>
      <dgm:spPr/>
    </dgm:pt>
    <dgm:pt modelId="{B472EEC0-0877-43D3-A99E-14047FF9CBCE}" type="pres">
      <dgm:prSet presAssocID="{084F30E5-845B-400C-9256-FF3EEB3412E9}" presName="arrow" presStyleLbl="bgShp" presStyleIdx="0" presStyleCnt="1" custScaleX="117647"/>
      <dgm:spPr/>
    </dgm:pt>
    <dgm:pt modelId="{7C11B940-DAAF-441B-A584-733EBC4CAFA2}" type="pres">
      <dgm:prSet presAssocID="{084F30E5-845B-400C-9256-FF3EEB3412E9}" presName="linearProcess" presStyleCnt="0"/>
      <dgm:spPr/>
    </dgm:pt>
    <dgm:pt modelId="{780D8A99-BF0F-4765-B057-3F5A0F046768}" type="pres">
      <dgm:prSet presAssocID="{BC4309DC-3B90-43C6-80EC-102891CDA803}" presName="textNode" presStyleLbl="node1" presStyleIdx="0" presStyleCnt="4">
        <dgm:presLayoutVars>
          <dgm:bulletEnabled val="1"/>
        </dgm:presLayoutVars>
      </dgm:prSet>
      <dgm:spPr/>
    </dgm:pt>
    <dgm:pt modelId="{194C1D68-16B4-43EA-A00A-09C0EA9C9245}" type="pres">
      <dgm:prSet presAssocID="{6F5C14BB-4D2F-47C6-9D8F-20C4F43C14EB}" presName="sibTrans" presStyleCnt="0"/>
      <dgm:spPr/>
    </dgm:pt>
    <dgm:pt modelId="{632C62CC-6319-4BEF-8F5F-58E29755BAF9}" type="pres">
      <dgm:prSet presAssocID="{B0B9DB50-77BA-45AA-A8A3-F95465732AAC}" presName="textNode" presStyleLbl="node1" presStyleIdx="1" presStyleCnt="4">
        <dgm:presLayoutVars>
          <dgm:bulletEnabled val="1"/>
        </dgm:presLayoutVars>
      </dgm:prSet>
      <dgm:spPr/>
    </dgm:pt>
    <dgm:pt modelId="{48BF6974-C9CB-4ED8-91DE-5F716BFCCFBE}" type="pres">
      <dgm:prSet presAssocID="{87CBC7ED-0626-429D-B51E-1D3ECBDC0AF4}" presName="sibTrans" presStyleCnt="0"/>
      <dgm:spPr/>
    </dgm:pt>
    <dgm:pt modelId="{E7FDB33A-15E3-4B19-B8A1-EF4B3EF2594E}" type="pres">
      <dgm:prSet presAssocID="{EA3780F2-FE99-49C1-8D88-F61CAC32445C}" presName="textNode" presStyleLbl="node1" presStyleIdx="2" presStyleCnt="4">
        <dgm:presLayoutVars>
          <dgm:bulletEnabled val="1"/>
        </dgm:presLayoutVars>
      </dgm:prSet>
      <dgm:spPr/>
    </dgm:pt>
    <dgm:pt modelId="{144A1DAC-9C61-4EC2-B96B-B6B447AD4C36}" type="pres">
      <dgm:prSet presAssocID="{B51807C4-83FB-40BC-8F50-F0F737D8BC29}" presName="sibTrans" presStyleCnt="0"/>
      <dgm:spPr/>
    </dgm:pt>
    <dgm:pt modelId="{B7E5D041-D459-4679-B6B0-FEB9DE2BC48A}" type="pres">
      <dgm:prSet presAssocID="{7B7FE127-4128-49CE-B28E-1301EA5FAAE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8613208-3CE2-4179-8224-5A2F3AABB3CD}" srcId="{084F30E5-845B-400C-9256-FF3EEB3412E9}" destId="{7B7FE127-4128-49CE-B28E-1301EA5FAAEF}" srcOrd="3" destOrd="0" parTransId="{02085F48-2469-4701-9217-DBB7FD2AB9CA}" sibTransId="{49E6EB4F-B50B-467D-959A-C83D3C47E9DC}"/>
    <dgm:cxn modelId="{DC1AF734-CA6C-4E78-881C-6E8FEF0FDAB5}" type="presOf" srcId="{7B7FE127-4128-49CE-B28E-1301EA5FAAEF}" destId="{B7E5D041-D459-4679-B6B0-FEB9DE2BC48A}" srcOrd="0" destOrd="0" presId="urn:microsoft.com/office/officeart/2005/8/layout/hProcess9"/>
    <dgm:cxn modelId="{19328465-D0E8-48F6-8888-5D823C5793DF}" type="presOf" srcId="{B0B9DB50-77BA-45AA-A8A3-F95465732AAC}" destId="{632C62CC-6319-4BEF-8F5F-58E29755BAF9}" srcOrd="0" destOrd="0" presId="urn:microsoft.com/office/officeart/2005/8/layout/hProcess9"/>
    <dgm:cxn modelId="{15D4A14A-6042-4A24-B40B-6CCB3637A477}" type="presOf" srcId="{BC4309DC-3B90-43C6-80EC-102891CDA803}" destId="{780D8A99-BF0F-4765-B057-3F5A0F046768}" srcOrd="0" destOrd="0" presId="urn:microsoft.com/office/officeart/2005/8/layout/hProcess9"/>
    <dgm:cxn modelId="{76515C78-4F47-4ACB-AE6A-E16A74DADA4D}" type="presOf" srcId="{084F30E5-845B-400C-9256-FF3EEB3412E9}" destId="{D9CB2495-6AE9-4772-87FC-262D84C71613}" srcOrd="0" destOrd="0" presId="urn:microsoft.com/office/officeart/2005/8/layout/hProcess9"/>
    <dgm:cxn modelId="{B6EA74B5-7D71-4A13-95B8-0702F502A2AA}" srcId="{084F30E5-845B-400C-9256-FF3EEB3412E9}" destId="{B0B9DB50-77BA-45AA-A8A3-F95465732AAC}" srcOrd="1" destOrd="0" parTransId="{22F4C1EC-D105-421A-8CB1-27DD05468C35}" sibTransId="{87CBC7ED-0626-429D-B51E-1D3ECBDC0AF4}"/>
    <dgm:cxn modelId="{C18979C2-362F-4D77-B0D7-B01D0AC2C736}" srcId="{084F30E5-845B-400C-9256-FF3EEB3412E9}" destId="{EA3780F2-FE99-49C1-8D88-F61CAC32445C}" srcOrd="2" destOrd="0" parTransId="{67500600-1A32-4121-8920-E75B384DAEE0}" sibTransId="{B51807C4-83FB-40BC-8F50-F0F737D8BC29}"/>
    <dgm:cxn modelId="{F41B4FE7-91E1-488D-A279-4DD121003DA0}" srcId="{084F30E5-845B-400C-9256-FF3EEB3412E9}" destId="{BC4309DC-3B90-43C6-80EC-102891CDA803}" srcOrd="0" destOrd="0" parTransId="{4665D2CF-F067-41C7-911C-F0B36C6F593A}" sibTransId="{6F5C14BB-4D2F-47C6-9D8F-20C4F43C14EB}"/>
    <dgm:cxn modelId="{A9C2D0EA-CD25-4717-9CB1-0096CBA3D4DE}" type="presOf" srcId="{EA3780F2-FE99-49C1-8D88-F61CAC32445C}" destId="{E7FDB33A-15E3-4B19-B8A1-EF4B3EF2594E}" srcOrd="0" destOrd="0" presId="urn:microsoft.com/office/officeart/2005/8/layout/hProcess9"/>
    <dgm:cxn modelId="{38371471-B54B-411A-A010-047DFCE17F03}" type="presParOf" srcId="{D9CB2495-6AE9-4772-87FC-262D84C71613}" destId="{B472EEC0-0877-43D3-A99E-14047FF9CBCE}" srcOrd="0" destOrd="0" presId="urn:microsoft.com/office/officeart/2005/8/layout/hProcess9"/>
    <dgm:cxn modelId="{C38CFF72-8222-4A9F-871A-3065FE1FD9EB}" type="presParOf" srcId="{D9CB2495-6AE9-4772-87FC-262D84C71613}" destId="{7C11B940-DAAF-441B-A584-733EBC4CAFA2}" srcOrd="1" destOrd="0" presId="urn:microsoft.com/office/officeart/2005/8/layout/hProcess9"/>
    <dgm:cxn modelId="{4D86E136-188B-4255-87C3-63FAE1AC314A}" type="presParOf" srcId="{7C11B940-DAAF-441B-A584-733EBC4CAFA2}" destId="{780D8A99-BF0F-4765-B057-3F5A0F046768}" srcOrd="0" destOrd="0" presId="urn:microsoft.com/office/officeart/2005/8/layout/hProcess9"/>
    <dgm:cxn modelId="{3B908780-1487-4539-982E-875B1810068F}" type="presParOf" srcId="{7C11B940-DAAF-441B-A584-733EBC4CAFA2}" destId="{194C1D68-16B4-43EA-A00A-09C0EA9C9245}" srcOrd="1" destOrd="0" presId="urn:microsoft.com/office/officeart/2005/8/layout/hProcess9"/>
    <dgm:cxn modelId="{D026C87A-ED6A-4EDB-AE59-A35F02D94141}" type="presParOf" srcId="{7C11B940-DAAF-441B-A584-733EBC4CAFA2}" destId="{632C62CC-6319-4BEF-8F5F-58E29755BAF9}" srcOrd="2" destOrd="0" presId="urn:microsoft.com/office/officeart/2005/8/layout/hProcess9"/>
    <dgm:cxn modelId="{4003B8DD-AE3B-452E-9B2D-DEE4F49DE273}" type="presParOf" srcId="{7C11B940-DAAF-441B-A584-733EBC4CAFA2}" destId="{48BF6974-C9CB-4ED8-91DE-5F716BFCCFBE}" srcOrd="3" destOrd="0" presId="urn:microsoft.com/office/officeart/2005/8/layout/hProcess9"/>
    <dgm:cxn modelId="{E00EE153-5D66-4FF3-84FD-C85FD02315F9}" type="presParOf" srcId="{7C11B940-DAAF-441B-A584-733EBC4CAFA2}" destId="{E7FDB33A-15E3-4B19-B8A1-EF4B3EF2594E}" srcOrd="4" destOrd="0" presId="urn:microsoft.com/office/officeart/2005/8/layout/hProcess9"/>
    <dgm:cxn modelId="{4370788D-8C6A-495F-BBD7-66B70A2B03DE}" type="presParOf" srcId="{7C11B940-DAAF-441B-A584-733EBC4CAFA2}" destId="{144A1DAC-9C61-4EC2-B96B-B6B447AD4C36}" srcOrd="5" destOrd="0" presId="urn:microsoft.com/office/officeart/2005/8/layout/hProcess9"/>
    <dgm:cxn modelId="{F1A50885-50EF-40EF-B701-824735A0C37C}" type="presParOf" srcId="{7C11B940-DAAF-441B-A584-733EBC4CAFA2}" destId="{B7E5D041-D459-4679-B6B0-FEB9DE2BC48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C3CBC-F060-4E3E-A53C-6676977D513A}">
      <dsp:nvSpPr>
        <dsp:cNvPr id="0" name=""/>
        <dsp:cNvSpPr/>
      </dsp:nvSpPr>
      <dsp:spPr>
        <a:xfrm>
          <a:off x="1201039" y="777542"/>
          <a:ext cx="2250193" cy="15008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D88DC-3E14-4E0D-88DF-09CE66BC694D}">
      <dsp:nvSpPr>
        <dsp:cNvPr id="0" name=""/>
        <dsp:cNvSpPr/>
      </dsp:nvSpPr>
      <dsp:spPr>
        <a:xfrm>
          <a:off x="935" y="177491"/>
          <a:ext cx="1500128" cy="1500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"/>
              <a:cs typeface="Calibri"/>
            </a:rPr>
            <a:t>Salaries by Region</a:t>
          </a:r>
        </a:p>
      </dsp:txBody>
      <dsp:txXfrm>
        <a:off x="220624" y="397180"/>
        <a:ext cx="1060750" cy="1060750"/>
      </dsp:txXfrm>
    </dsp:sp>
    <dsp:sp modelId="{8C900E79-A665-4F94-BD76-A4300EB1CE5F}">
      <dsp:nvSpPr>
        <dsp:cNvPr id="0" name=""/>
        <dsp:cNvSpPr/>
      </dsp:nvSpPr>
      <dsp:spPr>
        <a:xfrm>
          <a:off x="4951361" y="777542"/>
          <a:ext cx="2250193" cy="15008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643F1-D9EF-4324-B27B-AE7D1C81AD59}">
      <dsp:nvSpPr>
        <dsp:cNvPr id="0" name=""/>
        <dsp:cNvSpPr/>
      </dsp:nvSpPr>
      <dsp:spPr>
        <a:xfrm>
          <a:off x="3751258" y="177491"/>
          <a:ext cx="1500128" cy="1500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"/>
              <a:cs typeface="Calibri"/>
            </a:rPr>
            <a:t>Salaries by College Type</a:t>
          </a:r>
        </a:p>
      </dsp:txBody>
      <dsp:txXfrm>
        <a:off x="3970947" y="397180"/>
        <a:ext cx="1060750" cy="1060750"/>
      </dsp:txXfrm>
    </dsp:sp>
    <dsp:sp modelId="{09FFC1A1-5DBB-4573-A9E4-CBDDC875CBBB}">
      <dsp:nvSpPr>
        <dsp:cNvPr id="0" name=""/>
        <dsp:cNvSpPr/>
      </dsp:nvSpPr>
      <dsp:spPr>
        <a:xfrm>
          <a:off x="8701683" y="777542"/>
          <a:ext cx="2250193" cy="15008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EEB88-B88F-4752-8DFB-8E13C2A27E81}">
      <dsp:nvSpPr>
        <dsp:cNvPr id="0" name=""/>
        <dsp:cNvSpPr/>
      </dsp:nvSpPr>
      <dsp:spPr>
        <a:xfrm>
          <a:off x="7501580" y="177491"/>
          <a:ext cx="1500128" cy="1500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"/>
              <a:cs typeface="Calibri"/>
            </a:rPr>
            <a:t>Degrees that pay back</a:t>
          </a:r>
        </a:p>
      </dsp:txBody>
      <dsp:txXfrm>
        <a:off x="7721269" y="397180"/>
        <a:ext cx="1060750" cy="1060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2EEC0-0877-43D3-A99E-14047FF9CBCE}">
      <dsp:nvSpPr>
        <dsp:cNvPr id="0" name=""/>
        <dsp:cNvSpPr/>
      </dsp:nvSpPr>
      <dsp:spPr>
        <a:xfrm>
          <a:off x="2" y="0"/>
          <a:ext cx="10899743" cy="437632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D8A99-BF0F-4765-B057-3F5A0F046768}">
      <dsp:nvSpPr>
        <dsp:cNvPr id="0" name=""/>
        <dsp:cNvSpPr/>
      </dsp:nvSpPr>
      <dsp:spPr>
        <a:xfrm>
          <a:off x="3691" y="1312896"/>
          <a:ext cx="2608532" cy="1750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cs typeface="Calibri"/>
            </a:rPr>
            <a:t>Data Augmentation</a:t>
          </a:r>
        </a:p>
      </dsp:txBody>
      <dsp:txXfrm>
        <a:off x="89145" y="1398350"/>
        <a:ext cx="2437624" cy="1579620"/>
      </dsp:txXfrm>
    </dsp:sp>
    <dsp:sp modelId="{632C62CC-6319-4BEF-8F5F-58E29755BAF9}">
      <dsp:nvSpPr>
        <dsp:cNvPr id="0" name=""/>
        <dsp:cNvSpPr/>
      </dsp:nvSpPr>
      <dsp:spPr>
        <a:xfrm>
          <a:off x="2764969" y="1312896"/>
          <a:ext cx="2608532" cy="1750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cs typeface="Calibri"/>
            </a:rPr>
            <a:t>Creating Relationships</a:t>
          </a:r>
        </a:p>
      </dsp:txBody>
      <dsp:txXfrm>
        <a:off x="2850423" y="1398350"/>
        <a:ext cx="2437624" cy="1579620"/>
      </dsp:txXfrm>
    </dsp:sp>
    <dsp:sp modelId="{E7FDB33A-15E3-4B19-B8A1-EF4B3EF2594E}">
      <dsp:nvSpPr>
        <dsp:cNvPr id="0" name=""/>
        <dsp:cNvSpPr/>
      </dsp:nvSpPr>
      <dsp:spPr>
        <a:xfrm>
          <a:off x="5526247" y="1312896"/>
          <a:ext cx="2608532" cy="1750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cs typeface="Calibri"/>
            </a:rPr>
            <a:t>Data Cleaning</a:t>
          </a:r>
        </a:p>
      </dsp:txBody>
      <dsp:txXfrm>
        <a:off x="5611701" y="1398350"/>
        <a:ext cx="2437624" cy="1579620"/>
      </dsp:txXfrm>
    </dsp:sp>
    <dsp:sp modelId="{B7E5D041-D459-4679-B6B0-FEB9DE2BC48A}">
      <dsp:nvSpPr>
        <dsp:cNvPr id="0" name=""/>
        <dsp:cNvSpPr/>
      </dsp:nvSpPr>
      <dsp:spPr>
        <a:xfrm>
          <a:off x="8287525" y="1312896"/>
          <a:ext cx="2608532" cy="1750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cs typeface="Calibri"/>
            </a:rPr>
            <a:t>Creating Calculated Fields</a:t>
          </a:r>
        </a:p>
      </dsp:txBody>
      <dsp:txXfrm>
        <a:off x="8372979" y="1398350"/>
        <a:ext cx="2437624" cy="1579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3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hyperlink" Target="https://nces.ed.gov/ipeds/use-the-data/download-access-database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8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814FF-FCA5-47DD-A1DD-4D60218C7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" y="3433763"/>
            <a:ext cx="3859078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spc="-6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SEIS 632 Data Analytics and Visualization</a:t>
            </a:r>
            <a:br>
              <a:rPr lang="en-US" sz="3000" kern="1200" spc="-60">
                <a:solidFill>
                  <a:schemeClr val="bg1"/>
                </a:solidFill>
                <a:latin typeface="+mj-lt"/>
                <a:cs typeface="Calibri Light"/>
              </a:rPr>
            </a:br>
            <a:br>
              <a:rPr lang="en-US" sz="3000" spc="-60"/>
            </a:br>
            <a:r>
              <a:rPr lang="en-US" sz="3000" kern="1200" spc="-6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Group 2</a:t>
            </a:r>
            <a:br>
              <a:rPr lang="en-US" sz="3000" kern="1200" spc="-60"/>
            </a:br>
            <a:br>
              <a:rPr lang="en-US" sz="3000" kern="1200" spc="-60"/>
            </a:br>
            <a:endParaRPr lang="en-US" sz="3000" kern="1200" spc="-6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4" name="Graphic 74" descr="Graduation cap with solid fill">
            <a:extLst>
              <a:ext uri="{FF2B5EF4-FFF2-40B4-BE49-F238E27FC236}">
                <a16:creationId xmlns:a16="http://schemas.microsoft.com/office/drawing/2014/main" id="{854868B1-D4F8-446C-83C4-089487282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AFEF753-051B-438F-8A9E-A6C5CD9B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644" y="641615"/>
            <a:ext cx="8324968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College Data</a:t>
            </a:r>
            <a:endParaRPr lang="en-US" sz="4000" dirty="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/>
          </a:p>
          <a:p>
            <a:pPr algn="l"/>
            <a:endParaRPr lang="en-US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algn="l"/>
            <a:r>
              <a:rPr lang="en-US" dirty="0"/>
              <a:t>Presented By:</a:t>
            </a:r>
            <a:r>
              <a:rPr lang="en-US" dirty="0">
                <a:ea typeface="+mn-lt"/>
                <a:cs typeface="+mn-lt"/>
              </a:rPr>
              <a:t> Matt Adeola</a:t>
            </a:r>
            <a:r>
              <a:rPr lang="en-US" dirty="0"/>
              <a:t>, Divine Ndikumasabo, Naina Agarwal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355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BA65-6EA8-45F4-B275-4BA9963C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97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Calibri"/>
                <a:cs typeface="Calibri"/>
              </a:rPr>
              <a:t>College Data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38B737-8212-4772-8296-D6E57E764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75108"/>
              </p:ext>
            </p:extLst>
          </p:nvPr>
        </p:nvGraphicFramePr>
        <p:xfrm>
          <a:off x="400987" y="1188544"/>
          <a:ext cx="10952813" cy="2455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27A69309-83B5-4BFD-8B44-0F12254D5387}"/>
              </a:ext>
            </a:extLst>
          </p:cNvPr>
          <p:cNvSpPr/>
          <p:nvPr/>
        </p:nvSpPr>
        <p:spPr>
          <a:xfrm rot="12540320">
            <a:off x="2189772" y="3412254"/>
            <a:ext cx="179327" cy="1035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823F83-2AB5-4271-9563-AE9A4E001D1C}"/>
              </a:ext>
            </a:extLst>
          </p:cNvPr>
          <p:cNvSpPr/>
          <p:nvPr/>
        </p:nvSpPr>
        <p:spPr>
          <a:xfrm>
            <a:off x="838962" y="4388736"/>
            <a:ext cx="3092099" cy="1352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1799AF-2D58-4268-8500-8FFCBB6FB09C}"/>
              </a:ext>
            </a:extLst>
          </p:cNvPr>
          <p:cNvSpPr/>
          <p:nvPr/>
        </p:nvSpPr>
        <p:spPr>
          <a:xfrm>
            <a:off x="77667" y="3816869"/>
            <a:ext cx="1417982" cy="11396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0A8CF5D-EB4F-4006-A4DB-2FBA791F03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55552" y="3631422"/>
            <a:ext cx="1564598" cy="1139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F9E55E-A02A-433E-96F2-283538A3B877}"/>
              </a:ext>
            </a:extLst>
          </p:cNvPr>
          <p:cNvCxnSpPr/>
          <p:nvPr/>
        </p:nvCxnSpPr>
        <p:spPr>
          <a:xfrm rot="10800000" flipV="1">
            <a:off x="4507694" y="3418965"/>
            <a:ext cx="1457740" cy="815576"/>
          </a:xfrm>
          <a:prstGeom prst="bentConnector3">
            <a:avLst>
              <a:gd name="adj1" fmla="val -2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B84299-D669-4BED-9C03-7833E770033D}"/>
              </a:ext>
            </a:extLst>
          </p:cNvPr>
          <p:cNvSpPr txBox="1"/>
          <p:nvPr/>
        </p:nvSpPr>
        <p:spPr>
          <a:xfrm>
            <a:off x="353436" y="4051351"/>
            <a:ext cx="95415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College Tuition Fee 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31D41-CD04-4E9D-BBDA-67115EAEB4E1}"/>
              </a:ext>
            </a:extLst>
          </p:cNvPr>
          <p:cNvSpPr txBox="1"/>
          <p:nvPr/>
        </p:nvSpPr>
        <p:spPr>
          <a:xfrm>
            <a:off x="4123381" y="4970869"/>
            <a:ext cx="12854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UNIT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D39EB1-F989-4733-81DA-B1A4251444E2}"/>
              </a:ext>
            </a:extLst>
          </p:cNvPr>
          <p:cNvSpPr txBox="1"/>
          <p:nvPr/>
        </p:nvSpPr>
        <p:spPr>
          <a:xfrm rot="18033110">
            <a:off x="1563403" y="3541898"/>
            <a:ext cx="130534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UNIT ID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4A661CC-7A86-4335-B281-0EA82AAA4323}"/>
              </a:ext>
            </a:extLst>
          </p:cNvPr>
          <p:cNvSpPr txBox="1"/>
          <p:nvPr/>
        </p:nvSpPr>
        <p:spPr>
          <a:xfrm>
            <a:off x="1813810" y="2238530"/>
            <a:ext cx="23059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400">
                <a:cs typeface="Calibri"/>
              </a:rPr>
              <a:t>School Name</a:t>
            </a:r>
          </a:p>
          <a:p>
            <a:pPr marL="171450" indent="-171450">
              <a:buFont typeface="Arial"/>
              <a:buChar char="•"/>
            </a:pPr>
            <a:r>
              <a:rPr lang="en-US" sz="1400">
                <a:cs typeface="Calibri"/>
              </a:rPr>
              <a:t>Region</a:t>
            </a:r>
          </a:p>
          <a:p>
            <a:pPr marL="171450" indent="-171450">
              <a:buFont typeface="Arial"/>
              <a:buChar char="•"/>
            </a:pPr>
            <a:r>
              <a:rPr lang="en-US" sz="1400">
                <a:cs typeface="Calibri"/>
              </a:rPr>
              <a:t>Starting and Mid-Career Salary Information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040385B-9B61-44F9-BAF2-2EA9FA2F3C2A}"/>
              </a:ext>
            </a:extLst>
          </p:cNvPr>
          <p:cNvSpPr txBox="1"/>
          <p:nvPr/>
        </p:nvSpPr>
        <p:spPr>
          <a:xfrm>
            <a:off x="5491866" y="2368915"/>
            <a:ext cx="226851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School Name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School Type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Starting and Mid-Career Salary Information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8C0C61F-74BD-48FD-A9A3-135E65EDE82A}"/>
              </a:ext>
            </a:extLst>
          </p:cNvPr>
          <p:cNvSpPr txBox="1"/>
          <p:nvPr/>
        </p:nvSpPr>
        <p:spPr>
          <a:xfrm>
            <a:off x="9082478" y="2586740"/>
            <a:ext cx="239343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Undergraduate Degrees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Starting and Mid-Career salary Information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FA88153-025F-44A8-A683-BC4432F274AE}"/>
              </a:ext>
            </a:extLst>
          </p:cNvPr>
          <p:cNvSpPr txBox="1"/>
          <p:nvPr/>
        </p:nvSpPr>
        <p:spPr>
          <a:xfrm>
            <a:off x="1151746" y="4574499"/>
            <a:ext cx="290559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School Name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Unit ID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Average In State and Out of State Tuition Fee- Undergraduate</a:t>
            </a:r>
          </a:p>
          <a:p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C1475E4-65C3-4F2B-B06F-87128414678B}"/>
              </a:ext>
            </a:extLst>
          </p:cNvPr>
          <p:cNvSpPr txBox="1"/>
          <p:nvPr/>
        </p:nvSpPr>
        <p:spPr>
          <a:xfrm>
            <a:off x="202368" y="6160957"/>
            <a:ext cx="111501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 </a:t>
            </a:r>
            <a:r>
              <a:rPr lang="en-US" sz="1400">
                <a:cs typeface="Calibri"/>
              </a:rPr>
              <a:t>Source: National Center for Education Statistics (IPEDS 2019-2020 data) </a:t>
            </a:r>
            <a:r>
              <a:rPr lang="en-US" sz="1400">
                <a:cs typeface="Calibri"/>
                <a:hlinkClick r:id="rId7"/>
              </a:rPr>
              <a:t>https://nces.ed.gov/ipeds/use-the-data/download-access-database</a:t>
            </a:r>
            <a:endParaRPr lang="en-US" sz="1400">
              <a:cs typeface="Calibri"/>
            </a:endParaRPr>
          </a:p>
          <a:p>
            <a:endParaRPr lang="en-US"/>
          </a:p>
        </p:txBody>
      </p:sp>
      <p:pic>
        <p:nvPicPr>
          <p:cNvPr id="227" name="Graphic 227" descr="Graduation cap with solid fill">
            <a:extLst>
              <a:ext uri="{FF2B5EF4-FFF2-40B4-BE49-F238E27FC236}">
                <a16:creationId xmlns:a16="http://schemas.microsoft.com/office/drawing/2014/main" id="{59E99798-4038-42FD-A091-50B6B1599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9981" y="148653"/>
            <a:ext cx="1076793" cy="10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2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2026-4E51-471C-917D-492AF649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63851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cs typeface="Calibri"/>
              </a:rPr>
              <a:t>                                          Data Preparation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8F74CC-F267-4AED-87D3-65826BAF9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45904"/>
              </p:ext>
            </p:extLst>
          </p:nvPr>
        </p:nvGraphicFramePr>
        <p:xfrm>
          <a:off x="403119" y="938706"/>
          <a:ext cx="10899749" cy="437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DA103DC7-C051-4021-90F6-C778632433D3}"/>
              </a:ext>
            </a:extLst>
          </p:cNvPr>
          <p:cNvSpPr txBox="1"/>
          <p:nvPr/>
        </p:nvSpPr>
        <p:spPr>
          <a:xfrm>
            <a:off x="1014334" y="5124138"/>
            <a:ext cx="17313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Average Undergraduate Tuition Fee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23C20F-52C2-4BEB-ABA4-DE8614D69152}"/>
              </a:ext>
            </a:extLst>
          </p:cNvPr>
          <p:cNvSpPr txBox="1"/>
          <p:nvPr/>
        </p:nvSpPr>
        <p:spPr>
          <a:xfrm>
            <a:off x="3792980" y="51296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Unit ID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4EC5F8A-ECC0-482E-B036-AE5E091A9206}"/>
              </a:ext>
            </a:extLst>
          </p:cNvPr>
          <p:cNvSpPr txBox="1"/>
          <p:nvPr/>
        </p:nvSpPr>
        <p:spPr>
          <a:xfrm>
            <a:off x="6059462" y="5047625"/>
            <a:ext cx="25932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Unequal number of Colleges in all worksheets.</a:t>
            </a:r>
          </a:p>
          <a:p>
            <a:r>
              <a:rPr lang="en-US">
                <a:cs typeface="Calibri"/>
              </a:rPr>
              <a:t>Dealing with Null Values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A794C5F-65DD-498B-A14A-FBF63A6506BA}"/>
              </a:ext>
            </a:extLst>
          </p:cNvPr>
          <p:cNvSpPr txBox="1"/>
          <p:nvPr/>
        </p:nvSpPr>
        <p:spPr>
          <a:xfrm>
            <a:off x="9312795" y="50530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Return on Investment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1F11047-73FB-4873-BABB-91F8D448899E}"/>
              </a:ext>
            </a:extLst>
          </p:cNvPr>
          <p:cNvCxnSpPr/>
          <p:nvPr/>
        </p:nvCxnSpPr>
        <p:spPr>
          <a:xfrm>
            <a:off x="1301021" y="3905563"/>
            <a:ext cx="14991" cy="127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AE69C10-9C3F-43A7-8CC7-57A2A8DDCDDF}"/>
              </a:ext>
            </a:extLst>
          </p:cNvPr>
          <p:cNvCxnSpPr/>
          <p:nvPr/>
        </p:nvCxnSpPr>
        <p:spPr>
          <a:xfrm>
            <a:off x="4167109" y="3761126"/>
            <a:ext cx="27483" cy="13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3C83E325-C115-46EC-BA61-A74FCD127D82}"/>
              </a:ext>
            </a:extLst>
          </p:cNvPr>
          <p:cNvCxnSpPr/>
          <p:nvPr/>
        </p:nvCxnSpPr>
        <p:spPr>
          <a:xfrm flipH="1">
            <a:off x="6960746" y="3866525"/>
            <a:ext cx="9992" cy="117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77C593BA-8CC7-45DF-A52B-E41386D560F4}"/>
              </a:ext>
            </a:extLst>
          </p:cNvPr>
          <p:cNvCxnSpPr/>
          <p:nvPr/>
        </p:nvCxnSpPr>
        <p:spPr>
          <a:xfrm flipH="1">
            <a:off x="9814342" y="3859498"/>
            <a:ext cx="9993" cy="126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9">
            <a:extLst>
              <a:ext uri="{FF2B5EF4-FFF2-40B4-BE49-F238E27FC236}">
                <a16:creationId xmlns:a16="http://schemas.microsoft.com/office/drawing/2014/main" id="{268033CC-D08D-4609-83FF-2537764F4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6915" y="844868"/>
            <a:ext cx="8465085" cy="5167312"/>
          </a:xfrm>
          <a:custGeom>
            <a:avLst/>
            <a:gdLst>
              <a:gd name="connsiteX0" fmla="*/ 2612652 w 8465085"/>
              <a:gd name="connsiteY0" fmla="*/ 0 h 5167312"/>
              <a:gd name="connsiteX1" fmla="*/ 7243482 w 8465085"/>
              <a:gd name="connsiteY1" fmla="*/ 0 h 5167312"/>
              <a:gd name="connsiteX2" fmla="*/ 8465085 w 8465085"/>
              <a:gd name="connsiteY2" fmla="*/ 0 h 5167312"/>
              <a:gd name="connsiteX3" fmla="*/ 8465085 w 8465085"/>
              <a:gd name="connsiteY3" fmla="*/ 5167312 h 5167312"/>
              <a:gd name="connsiteX4" fmla="*/ 7243482 w 8465085"/>
              <a:gd name="connsiteY4" fmla="*/ 5167312 h 5167312"/>
              <a:gd name="connsiteX5" fmla="*/ 221324 w 8465085"/>
              <a:gd name="connsiteY5" fmla="*/ 5167312 h 5167312"/>
              <a:gd name="connsiteX6" fmla="*/ 2615203 w 8465085"/>
              <a:gd name="connsiteY6" fmla="*/ 952 h 5167312"/>
              <a:gd name="connsiteX7" fmla="*/ 2612652 w 8465085"/>
              <a:gd name="connsiteY7" fmla="*/ 952 h 5167312"/>
              <a:gd name="connsiteX8" fmla="*/ 0 w 8465085"/>
              <a:gd name="connsiteY8" fmla="*/ 0 h 5167312"/>
              <a:gd name="connsiteX9" fmla="*/ 2274554 w 8465085"/>
              <a:gd name="connsiteY9" fmla="*/ 0 h 5167312"/>
              <a:gd name="connsiteX10" fmla="*/ 2274554 w 8465085"/>
              <a:gd name="connsiteY10" fmla="*/ 952 h 5167312"/>
              <a:gd name="connsiteX11" fmla="*/ 0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991F4-7546-4497-B053-4DA90380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cs typeface="Calibri Light"/>
              </a:rPr>
              <a:t>Data Strengths 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399F-A48D-4EB0-983A-D8C9C541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37208"/>
            <a:ext cx="5257800" cy="4582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b="1">
                <a:latin typeface="Calibri"/>
                <a:ea typeface="+mj-ea"/>
                <a:cs typeface="Calibri Light"/>
              </a:rPr>
              <a:t>Strengths</a:t>
            </a:r>
            <a:endParaRPr lang="en-US" sz="1700" b="1">
              <a:cs typeface="Calibri" panose="020F0502020204030204"/>
            </a:endParaRPr>
          </a:p>
          <a:p>
            <a:r>
              <a:rPr lang="en-US" sz="1700"/>
              <a:t>More than 300 rows providing good insight about U.S </a:t>
            </a:r>
            <a:r>
              <a:rPr lang="en-US" sz="1700" dirty="0"/>
              <a:t>Colleges.</a:t>
            </a:r>
            <a:endParaRPr lang="en-US" sz="1700" dirty="0">
              <a:cs typeface="Calibri"/>
            </a:endParaRPr>
          </a:p>
          <a:p>
            <a:r>
              <a:rPr lang="en-US" sz="1700"/>
              <a:t>Many quantitative variables which allowed to explore data by creating calculated fields.</a:t>
            </a:r>
            <a:endParaRPr lang="en-US" sz="1700">
              <a:cs typeface="Calibri"/>
            </a:endParaRPr>
          </a:p>
          <a:p>
            <a:r>
              <a:rPr lang="en-US" sz="1700">
                <a:cs typeface="Calibri"/>
              </a:rPr>
              <a:t>Well- structured data allowing augmentation of the data</a:t>
            </a:r>
          </a:p>
          <a:p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 b="1"/>
              <a:t>Weaknesses</a:t>
            </a:r>
            <a:endParaRPr lang="en-US" sz="1700" b="1">
              <a:cs typeface="Calibri" panose="020F0502020204030204"/>
            </a:endParaRPr>
          </a:p>
          <a:p>
            <a:r>
              <a:rPr lang="en-US" sz="1700"/>
              <a:t>Many Null values</a:t>
            </a:r>
            <a:endParaRPr lang="en-US" sz="1700">
              <a:ea typeface="+mn-lt"/>
              <a:cs typeface="+mn-lt"/>
            </a:endParaRPr>
          </a:p>
          <a:p>
            <a:r>
              <a:rPr lang="en-US" sz="1700"/>
              <a:t>Difficulties connecting tables</a:t>
            </a:r>
            <a:endParaRPr lang="en-US" sz="1700">
              <a:cs typeface="Calibri"/>
            </a:endParaRP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11505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652743EA779E4EA7F50F9CC6733EF7" ma:contentTypeVersion="2" ma:contentTypeDescription="Create a new document." ma:contentTypeScope="" ma:versionID="4d18c07f4830c91a57ecb11d6b6c3ad6">
  <xsd:schema xmlns:xsd="http://www.w3.org/2001/XMLSchema" xmlns:xs="http://www.w3.org/2001/XMLSchema" xmlns:p="http://schemas.microsoft.com/office/2006/metadata/properties" xmlns:ns2="359a6c4c-802d-4fb0-90f7-076d253ee700" targetNamespace="http://schemas.microsoft.com/office/2006/metadata/properties" ma:root="true" ma:fieldsID="ae2d2492f90fa89cd4a467ba5e11106f" ns2:_="">
    <xsd:import namespace="359a6c4c-802d-4fb0-90f7-076d253ee7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9a6c4c-802d-4fb0-90f7-076d253ee7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3C620B-B166-425D-9972-BB1EB125D421}">
  <ds:schemaRefs>
    <ds:schemaRef ds:uri="359a6c4c-802d-4fb0-90f7-076d253ee7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0A1B3C7-45DF-41EE-B582-4FCF711621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8FFD51-27C3-46EF-BADB-D39B9E36E10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SEIS 632 Data Analytics and Visualization  Project Group 2  </vt:lpstr>
      <vt:lpstr>College Data</vt:lpstr>
      <vt:lpstr>                                          Data Preparation</vt:lpstr>
      <vt:lpstr>Data Strengths and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632 Data Analytics and Visualization  Project Group 2</dc:title>
  <dc:creator>Naina</dc:creator>
  <cp:revision>11</cp:revision>
  <dcterms:created xsi:type="dcterms:W3CDTF">2021-05-04T01:50:00Z</dcterms:created>
  <dcterms:modified xsi:type="dcterms:W3CDTF">2021-05-10T00:07:42Z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0x01010035652743EA779E4EA7F50F9CC6733EF7</vt:lpwstr>
  </property>
</Properties>
</file>