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DCC3-2E0F-4080-8C4E-F5F5B65F21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3FBD-6100-49ED-91B4-EBAB2C88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obot hand with keyboard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376" y="2921168"/>
            <a:ext cx="7753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Talent </a:t>
            </a:r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Search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0276" y="6320848"/>
            <a:ext cx="18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David Babatnde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213" y="596251"/>
            <a:ext cx="1591026" cy="14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tificial Intelligence Technology, Computer, Computer Monitor, Cloud Computing, Human Brain Images of robot stock pictures, royalty-free photos &amp;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30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230096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0550" y="24765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About My </a:t>
            </a:r>
            <a:r>
              <a:rPr lang="en-US" sz="4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Web App</a:t>
            </a:r>
            <a:endParaRPr 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5777" y="2026644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My web </a:t>
            </a:r>
            <a:r>
              <a:rPr lang="en-US" sz="2400" dirty="0" smtClean="0">
                <a:solidFill>
                  <a:schemeClr val="bg1"/>
                </a:solidFill>
              </a:rPr>
              <a:t>app is </a:t>
            </a:r>
            <a:r>
              <a:rPr lang="en-US" sz="2400" dirty="0" smtClean="0">
                <a:solidFill>
                  <a:schemeClr val="bg1"/>
                </a:solidFill>
              </a:rPr>
              <a:t>developed to help make </a:t>
            </a:r>
            <a:r>
              <a:rPr lang="en-US" sz="2400" dirty="0" smtClean="0">
                <a:solidFill>
                  <a:schemeClr val="bg1"/>
                </a:solidFill>
              </a:rPr>
              <a:t>job search more easier.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/>
                </a:solidFill>
              </a:rPr>
              <a:t>You will be </a:t>
            </a:r>
            <a:r>
              <a:rPr lang="en-US" sz="2400" dirty="0" smtClean="0">
                <a:solidFill>
                  <a:schemeClr val="accent2"/>
                </a:solidFill>
              </a:rPr>
              <a:t>able to find the perfect job that fit your skill.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Explore </a:t>
            </a:r>
            <a:r>
              <a:rPr lang="en-US" sz="2400" dirty="0" smtClean="0">
                <a:solidFill>
                  <a:schemeClr val="bg1"/>
                </a:solidFill>
              </a:rPr>
              <a:t>Talent search , were you can find the right job for you.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Talent search is created to eradicate unemployment, which is one of the biggest challenge’s youth our facing presently.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113" y="231077"/>
            <a:ext cx="1400174" cy="12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obotic hand pressing a keyboard on a laptop 3D rendering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3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84" y="0"/>
            <a:ext cx="12184316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4958" y="62865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Why Choose My </a:t>
            </a:r>
            <a:r>
              <a:rPr lang="en-US" sz="4400" u="sng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Web App</a:t>
            </a:r>
            <a:endParaRPr lang="en-US" sz="4400" u="sng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850" y="1943100"/>
            <a:ext cx="354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You can find the right job for you on Talent search.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/>
                </a:solidFill>
              </a:rPr>
              <a:t>You our assured of getting that job </a:t>
            </a:r>
            <a:r>
              <a:rPr lang="en-US" sz="2400" dirty="0" smtClean="0">
                <a:solidFill>
                  <a:schemeClr val="accent2"/>
                </a:solidFill>
              </a:rPr>
              <a:t>you have been searching for.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You can also become an employer on Talent search.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1847850"/>
            <a:ext cx="6076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Upgrade to a </a:t>
            </a:r>
            <a:r>
              <a:rPr lang="en-US" sz="40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premium level today</a:t>
            </a:r>
            <a:endParaRPr lang="en-US" sz="4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98" y="3254065"/>
            <a:ext cx="5405902" cy="36039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50" y="297752"/>
            <a:ext cx="1400174" cy="12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siness man with pen mark the checkbox,Check the accuracy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50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486150"/>
            <a:ext cx="12192000" cy="337185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" y="0"/>
            <a:ext cx="12192000" cy="348615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298" y="2883068"/>
            <a:ext cx="659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</a:t>
            </a:r>
            <a:r>
              <a:rPr lang="en-US" sz="72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YOU</a:t>
            </a:r>
            <a:endParaRPr lang="en-US" sz="7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7715" y="404242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…and keep </a:t>
            </a:r>
            <a:r>
              <a:rPr lang="en-US" dirty="0" smtClean="0">
                <a:solidFill>
                  <a:schemeClr val="bg1"/>
                </a:solidFill>
              </a:rPr>
              <a:t>dreaming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63" y="232313"/>
            <a:ext cx="1654922" cy="14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Morning</dc:creator>
  <cp:lastModifiedBy>Ekobits</cp:lastModifiedBy>
  <cp:revision>12</cp:revision>
  <dcterms:created xsi:type="dcterms:W3CDTF">2023-06-13T12:13:20Z</dcterms:created>
  <dcterms:modified xsi:type="dcterms:W3CDTF">2023-06-15T11:32:13Z</dcterms:modified>
</cp:coreProperties>
</file>