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D99"/>
    <a:srgbClr val="FF9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4"/>
    <p:restoredTop sz="94628"/>
  </p:normalViewPr>
  <p:slideViewPr>
    <p:cSldViewPr snapToGrid="0" snapToObjects="1">
      <p:cViewPr>
        <p:scale>
          <a:sx n="110" d="100"/>
          <a:sy n="110" d="100"/>
        </p:scale>
        <p:origin x="9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7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2DC3A-AC7E-8D41-9B65-49FD0C420EF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DC79-482B-E84A-97AC-CE084BFF3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9748" y="1473200"/>
            <a:ext cx="11975312" cy="3851999"/>
            <a:chOff x="169748" y="1473200"/>
            <a:chExt cx="11975312" cy="3851999"/>
          </a:xfrm>
        </p:grpSpPr>
        <p:grpSp>
          <p:nvGrpSpPr>
            <p:cNvPr id="17" name="Group 16"/>
            <p:cNvGrpSpPr/>
            <p:nvPr/>
          </p:nvGrpSpPr>
          <p:grpSpPr>
            <a:xfrm>
              <a:off x="169748" y="1473200"/>
              <a:ext cx="11975312" cy="3851999"/>
              <a:chOff x="169748" y="1473200"/>
              <a:chExt cx="11975312" cy="385199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9748" y="1473200"/>
                <a:ext cx="11975312" cy="3851999"/>
                <a:chOff x="169748" y="1473200"/>
                <a:chExt cx="11975312" cy="3851999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748" y="1473200"/>
                  <a:ext cx="6103168" cy="385199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7613" y="1473200"/>
                  <a:ext cx="6107447" cy="3851999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1641886" y="2106593"/>
                <a:ext cx="1065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0 fs delay</a:t>
                </a:r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617336" y="2106593"/>
                <a:ext cx="1299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800 </a:t>
                </a:r>
                <a:r>
                  <a:rPr lang="en-US" smtClean="0"/>
                  <a:t>fs delay</a:t>
                </a:r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406320" y="1806974"/>
                  <a:ext cx="2240100" cy="1259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–</a:t>
                  </a:r>
                  <a14:m>
                    <m:oMath xmlns:m="http://schemas.openxmlformats.org/officeDocument/2006/math">
                      <m:r>
                        <a:rPr lang="de-DE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−4</m:t>
                          </m:r>
                        </m:sup>
                      </m:sSup>
                    </m:oMath>
                  </a14:m>
                  <a:r>
                    <a:rPr lang="en-US" dirty="0" smtClean="0"/>
                    <a:t>fit</a:t>
                  </a:r>
                  <a:endParaRPr lang="en-US" baseline="30000" dirty="0"/>
                </a:p>
                <a:p>
                  <a:r>
                    <a:rPr lang="en-US" dirty="0" smtClean="0">
                      <a:solidFill>
                        <a:srgbClr val="FF9798"/>
                      </a:solidFill>
                    </a:rPr>
                    <a:t>--</a:t>
                  </a:r>
                  <a:r>
                    <a:rPr lang="en-US" dirty="0" smtClean="0"/>
                    <a:t> scattering of sphere</a:t>
                  </a:r>
                  <a:endParaRPr lang="en-US" dirty="0"/>
                </a:p>
                <a:p>
                  <a:r>
                    <a:rPr lang="en-US" dirty="0" smtClean="0"/>
                    <a:t>• rear </a:t>
                  </a:r>
                  <a:r>
                    <a:rPr lang="en-US" dirty="0" err="1" smtClean="0"/>
                    <a:t>pnCCD</a:t>
                  </a:r>
                  <a:r>
                    <a:rPr lang="en-US" dirty="0" smtClean="0"/>
                    <a:t> data</a:t>
                  </a:r>
                </a:p>
                <a:p>
                  <a:r>
                    <a:rPr lang="en-US" dirty="0" smtClean="0">
                      <a:solidFill>
                        <a:srgbClr val="3E3D99"/>
                      </a:solidFill>
                    </a:rPr>
                    <a:t>•</a:t>
                  </a:r>
                  <a:r>
                    <a:rPr lang="en-US" dirty="0" smtClean="0"/>
                    <a:t> front </a:t>
                  </a:r>
                  <a:r>
                    <a:rPr lang="en-US" dirty="0" err="1" smtClean="0"/>
                    <a:t>pnCCD</a:t>
                  </a:r>
                  <a:r>
                    <a:rPr lang="en-US" dirty="0" smtClean="0"/>
                    <a:t> data</a:t>
                  </a: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320" y="1806974"/>
                  <a:ext cx="2240100" cy="12596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74" t="-25121" r="-1902" b="-48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797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10</cp:revision>
  <dcterms:created xsi:type="dcterms:W3CDTF">2016-12-12T19:02:27Z</dcterms:created>
  <dcterms:modified xsi:type="dcterms:W3CDTF">2017-03-14T19:24:45Z</dcterms:modified>
</cp:coreProperties>
</file>