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4037-C77C-4485-A1A7-A21C0C2A48B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6590" y="3426586"/>
            <a:ext cx="1219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, T</a:t>
            </a:r>
            <a:r>
              <a:rPr lang="en-US" sz="2400" baseline="-25000" dirty="0" smtClean="0"/>
              <a:t>0 </a:t>
            </a:r>
            <a:endParaRPr lang="en-US" sz="2400" dirty="0" smtClean="0"/>
          </a:p>
          <a:p>
            <a:r>
              <a:rPr lang="en-US" sz="2400" dirty="0" smtClean="0"/>
              <a:t>M &lt;&lt; 1</a:t>
            </a:r>
            <a:endParaRPr lang="en-US" sz="2400" dirty="0"/>
          </a:p>
        </p:txBody>
      </p:sp>
      <p:sp>
        <p:nvSpPr>
          <p:cNvPr id="8" name="Arc 7"/>
          <p:cNvSpPr/>
          <p:nvPr/>
        </p:nvSpPr>
        <p:spPr>
          <a:xfrm rot="10800000" flipV="1">
            <a:off x="2470485" y="2148289"/>
            <a:ext cx="6816734" cy="3382178"/>
          </a:xfrm>
          <a:prstGeom prst="arc">
            <a:avLst>
              <a:gd name="adj1" fmla="val 11806120"/>
              <a:gd name="adj2" fmla="val 979775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1722" y="3661659"/>
            <a:ext cx="75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M=1</a:t>
            </a:r>
            <a:endParaRPr lang="en-US" dirty="0"/>
          </a:p>
        </p:txBody>
      </p:sp>
      <p:sp>
        <p:nvSpPr>
          <p:cNvPr id="4" name="Half Frame 3"/>
          <p:cNvSpPr/>
          <p:nvPr/>
        </p:nvSpPr>
        <p:spPr>
          <a:xfrm rot="10800000">
            <a:off x="732912" y="4033527"/>
            <a:ext cx="174859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6200000" flipH="1">
            <a:off x="8061736" y="-3943703"/>
            <a:ext cx="4885644" cy="16024083"/>
          </a:xfrm>
          <a:prstGeom prst="arc">
            <a:avLst>
              <a:gd name="adj1" fmla="val 16210322"/>
              <a:gd name="adj2" fmla="val 11420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919469" y="3810000"/>
            <a:ext cx="7643756" cy="36325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8187471" y="915746"/>
            <a:ext cx="613629" cy="5856530"/>
          </a:xfrm>
          <a:prstGeom prst="arc">
            <a:avLst>
              <a:gd name="adj1" fmla="val 17280046"/>
              <a:gd name="adj2" fmla="val 43185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6200000">
            <a:off x="11327263" y="-614020"/>
            <a:ext cx="2355413" cy="7588830"/>
          </a:xfrm>
          <a:prstGeom prst="arc">
            <a:avLst>
              <a:gd name="adj1" fmla="val 16416265"/>
              <a:gd name="adj2" fmla="val 178532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6200000" flipH="1">
            <a:off x="11442057" y="696312"/>
            <a:ext cx="2098116" cy="7588830"/>
          </a:xfrm>
          <a:prstGeom prst="arc">
            <a:avLst>
              <a:gd name="adj1" fmla="val 16416265"/>
              <a:gd name="adj2" fmla="val 178532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77641" y="3625334"/>
            <a:ext cx="102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Flow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59782" y="15794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&gt;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61709" y="286789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&gt;&gt;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27629" y="3877272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 of Silence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281055" y="5791200"/>
            <a:ext cx="1080654" cy="53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01100" y="2941606"/>
            <a:ext cx="1064727" cy="48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486025" y="3114557"/>
            <a:ext cx="143799" cy="55494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481502" y="2941606"/>
            <a:ext cx="247370" cy="720054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735345" y="2745226"/>
            <a:ext cx="534111" cy="19638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29824" y="3000375"/>
            <a:ext cx="289645" cy="114182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7721" y="2021711"/>
            <a:ext cx="641233" cy="83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44871" y="1621670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Compression waves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79656" y="6294229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 boundary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65827" y="274522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 disk shock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30836" y="5250873"/>
            <a:ext cx="524910" cy="42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33994" y="576928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Barrel shock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587534" y="426576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&lt; 1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 rot="16200000">
            <a:off x="7976518" y="-4680220"/>
            <a:ext cx="5629118" cy="16610066"/>
          </a:xfrm>
          <a:prstGeom prst="arc">
            <a:avLst>
              <a:gd name="adj1" fmla="val 16213073"/>
              <a:gd name="adj2" fmla="val 2153471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492516" y="4030991"/>
            <a:ext cx="1164118" cy="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492516" y="3952875"/>
            <a:ext cx="1165084" cy="7811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487975" y="3876675"/>
            <a:ext cx="1188675" cy="15431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87975" y="4030991"/>
            <a:ext cx="1169625" cy="74284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7975" y="4030991"/>
            <a:ext cx="1160100" cy="150484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alf Frame 5"/>
          <p:cNvSpPr/>
          <p:nvPr/>
        </p:nvSpPr>
        <p:spPr>
          <a:xfrm rot="10800000" flipV="1">
            <a:off x="732912" y="2699131"/>
            <a:ext cx="1748590" cy="96252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52923" y="4196347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fan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5100" y="609600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pressure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6897049" y="33865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02499" y="4450435"/>
            <a:ext cx="112734" cy="402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88342" y="4369932"/>
            <a:ext cx="82309" cy="647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18283" y="4467846"/>
            <a:ext cx="97642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866900" y="3068643"/>
            <a:ext cx="35092" cy="1117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567408" y="4264905"/>
            <a:ext cx="82209" cy="45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78591" y="4489749"/>
            <a:ext cx="52698" cy="829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58741" y="4525546"/>
            <a:ext cx="77360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60288" y="4239023"/>
            <a:ext cx="55294" cy="896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46638" y="4256476"/>
            <a:ext cx="44663" cy="937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89578" y="4489749"/>
            <a:ext cx="116721" cy="16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72051" y="4327741"/>
            <a:ext cx="39088" cy="915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770018" y="4258374"/>
            <a:ext cx="88129" cy="73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315233" y="3301633"/>
            <a:ext cx="97642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566152" y="3135370"/>
            <a:ext cx="82209" cy="45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799057" y="3319890"/>
            <a:ext cx="52698" cy="829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9289" y="3320866"/>
            <a:ext cx="77360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08760" y="3114557"/>
            <a:ext cx="55294" cy="896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67104" y="3086617"/>
            <a:ext cx="44663" cy="937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010044" y="3319890"/>
            <a:ext cx="116721" cy="16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992517" y="3157882"/>
            <a:ext cx="39088" cy="915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767852" y="3204175"/>
            <a:ext cx="88129" cy="73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969068" y="3471871"/>
            <a:ext cx="28337" cy="973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632425" y="3415759"/>
            <a:ext cx="68569" cy="781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21965" y="3460379"/>
            <a:ext cx="69477" cy="947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77979" y="3710523"/>
            <a:ext cx="98496" cy="4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344071" y="3714750"/>
            <a:ext cx="13560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180772" y="3990975"/>
            <a:ext cx="95703" cy="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336228" y="3990975"/>
            <a:ext cx="146622" cy="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11</cp:revision>
  <dcterms:created xsi:type="dcterms:W3CDTF">2016-07-26T19:16:02Z</dcterms:created>
  <dcterms:modified xsi:type="dcterms:W3CDTF">2016-07-27T16:54:58Z</dcterms:modified>
</cp:coreProperties>
</file>