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  <a:srgbClr val="FF7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7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9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EA3C-46B9-5545-8EB5-51C460DAFBA2}" type="datetimeFigureOut">
              <a:rPr lang="de-DE" smtClean="0"/>
              <a:t>8/4/16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A8F4-9AB8-DB43-A415-EECAE40B7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Unbenan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16" y="0"/>
            <a:ext cx="6083467" cy="61776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214441" y="2585186"/>
            <a:ext cx="20935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Average signal</a:t>
            </a:r>
          </a:p>
          <a:p>
            <a:endParaRPr lang="en-US" dirty="0">
              <a:solidFill>
                <a:srgbClr val="FF790A"/>
              </a:solidFill>
            </a:endParaRPr>
          </a:p>
          <a:p>
            <a:r>
              <a:rPr lang="en-US" dirty="0" smtClean="0">
                <a:solidFill>
                  <a:srgbClr val="FF790A"/>
                </a:solidFill>
              </a:rPr>
              <a:t>Orange:</a:t>
            </a:r>
          </a:p>
          <a:p>
            <a:r>
              <a:rPr lang="en-US" dirty="0" smtClean="0"/>
              <a:t>Kick at </a:t>
            </a:r>
            <a:r>
              <a:rPr lang="en-US" dirty="0" err="1" smtClean="0"/>
              <a:t>undulator</a:t>
            </a:r>
            <a:r>
              <a:rPr lang="en-US" dirty="0" smtClean="0"/>
              <a:t> 18</a:t>
            </a:r>
          </a:p>
          <a:p>
            <a:r>
              <a:rPr lang="en-US" dirty="0" smtClean="0"/>
              <a:t>FWHM: 179 </a:t>
            </a:r>
            <a:r>
              <a:rPr lang="en-US" dirty="0" err="1" smtClean="0"/>
              <a:t>meV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3CFF"/>
                </a:solidFill>
              </a:rPr>
              <a:t>Blue:</a:t>
            </a:r>
          </a:p>
          <a:p>
            <a:r>
              <a:rPr lang="en-US" dirty="0" smtClean="0"/>
              <a:t>Kick at </a:t>
            </a:r>
            <a:r>
              <a:rPr lang="en-US" dirty="0" err="1" smtClean="0"/>
              <a:t>Undulator</a:t>
            </a:r>
            <a:r>
              <a:rPr lang="en-US" dirty="0" smtClean="0"/>
              <a:t> 20</a:t>
            </a:r>
          </a:p>
          <a:p>
            <a:r>
              <a:rPr lang="en-US" dirty="0" smtClean="0"/>
              <a:t>FWHM: 199 </a:t>
            </a:r>
            <a:r>
              <a:rPr lang="en-US" dirty="0" err="1" smtClean="0"/>
              <a:t>meV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745024" y="5950910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508.5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380784" y="595091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148916" y="5950910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515.5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 rot="16200000">
            <a:off x="62721" y="309923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Intensity in </a:t>
            </a:r>
            <a:r>
              <a:rPr lang="en-US" dirty="0" err="1" smtClean="0"/>
              <a:t>arb</a:t>
            </a:r>
            <a:r>
              <a:rPr lang="en-US" dirty="0" smtClean="0"/>
              <a:t>. units</a:t>
            </a:r>
            <a:endParaRPr lang="en-US" dirty="0"/>
          </a:p>
        </p:txBody>
      </p:sp>
      <p:pic>
        <p:nvPicPr>
          <p:cNvPr id="10" name="Bild 9" descr="single-shot-seede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9" y="313232"/>
            <a:ext cx="2949608" cy="1884472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799315" y="619847"/>
            <a:ext cx="12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 shot</a:t>
            </a:r>
            <a:endParaRPr lang="en-US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408248" y="12396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2893423" y="205506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512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959003" y="2046989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508.5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487308" y="2055069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515.5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528762" y="6305952"/>
            <a:ext cx="208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Photon energy in </a:t>
            </a:r>
            <a:r>
              <a:rPr lang="en-US" dirty="0" err="1" smtClean="0"/>
              <a:t>eV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2077262" y="2309812"/>
            <a:ext cx="208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Photon energy in </a:t>
            </a:r>
            <a:r>
              <a:rPr lang="en-US" dirty="0" err="1" smtClean="0"/>
              <a:t>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1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Bucher</dc:creator>
  <cp:lastModifiedBy>Maximilian Bucher</cp:lastModifiedBy>
  <cp:revision>2</cp:revision>
  <dcterms:created xsi:type="dcterms:W3CDTF">2016-08-04T22:36:46Z</dcterms:created>
  <dcterms:modified xsi:type="dcterms:W3CDTF">2016-08-04T22:51:54Z</dcterms:modified>
</cp:coreProperties>
</file>