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1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5F7E-0702-4567-951A-9B1AB387607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48198" y="2417524"/>
            <a:ext cx="2016690" cy="2016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0279" y="2805830"/>
            <a:ext cx="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45517" y="2805830"/>
            <a:ext cx="276715" cy="53444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904201" y="2805830"/>
            <a:ext cx="257983" cy="53444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1299050">
            <a:off x="5752470" y="3166933"/>
            <a:ext cx="323666" cy="360971"/>
          </a:xfrm>
          <a:prstGeom prst="arc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9973593" flipH="1">
            <a:off x="6274141" y="3174092"/>
            <a:ext cx="264114" cy="313745"/>
          </a:xfrm>
          <a:prstGeom prst="arc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66941" y="32813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19364" y="32789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99817" y="16690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53300" y="16690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97581" y="33878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150279" y="1016175"/>
            <a:ext cx="4158643" cy="1789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299063" y="1073325"/>
            <a:ext cx="3857482" cy="1732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2008926" y="1666713"/>
            <a:ext cx="4152379" cy="1794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56543" y="1518781"/>
            <a:ext cx="4427949" cy="19446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12660" y="3397358"/>
            <a:ext cx="1611856" cy="73604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8089333" flipH="1">
            <a:off x="6198089" y="3304844"/>
            <a:ext cx="264114" cy="313745"/>
          </a:xfrm>
          <a:prstGeom prst="arc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23571" y="32722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47342" y="243530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rays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75298" y="2512689"/>
            <a:ext cx="14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Scattered rays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02862" y="3340274"/>
            <a:ext cx="259813" cy="110157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160269" y="3338979"/>
            <a:ext cx="256311" cy="112657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343422">
            <a:off x="5797777" y="33239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153619" y="2804640"/>
            <a:ext cx="9188" cy="65880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6</cp:revision>
  <dcterms:created xsi:type="dcterms:W3CDTF">2016-08-10T15:09:04Z</dcterms:created>
  <dcterms:modified xsi:type="dcterms:W3CDTF">2016-08-10T15:58:30Z</dcterms:modified>
</cp:coreProperties>
</file>