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7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0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9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1A40-FA86-42D8-B817-70782F8984D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2D98-6090-4E67-8667-7E37EEA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2170" y="176617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</a:t>
            </a:r>
            <a:r>
              <a:rPr lang="en-US" baseline="-25000" dirty="0" err="1" smtClean="0"/>
              <a:t>k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06214" y="176617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r>
              <a:rPr lang="en-US" dirty="0" smtClean="0"/>
              <a:t>(q)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06214" y="465968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G’</a:t>
            </a:r>
            <a:r>
              <a:rPr lang="en-US" baseline="-25000" dirty="0" err="1" smtClean="0"/>
              <a:t>k</a:t>
            </a:r>
            <a:r>
              <a:rPr lang="en-US" dirty="0" smtClean="0"/>
              <a:t>(q)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8635" y="4654674"/>
            <a:ext cx="6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g’</a:t>
            </a:r>
            <a:r>
              <a:rPr lang="en-US" baseline="-25000" dirty="0" err="1" smtClean="0"/>
              <a:t>k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5725" y="2243768"/>
            <a:ext cx="75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g’</a:t>
            </a:r>
            <a:r>
              <a:rPr lang="en-US" sz="1600" baseline="-25000" dirty="0" smtClean="0"/>
              <a:t>k+1</a:t>
            </a:r>
            <a:r>
              <a:rPr lang="en-US" sz="1600" dirty="0" smtClean="0"/>
              <a:t>(x)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9338196" y="2135502"/>
            <a:ext cx="28854" cy="2524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957871" y="2887783"/>
            <a:ext cx="2818357" cy="10146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Fourier space constraint:</a:t>
            </a:r>
          </a:p>
          <a:p>
            <a:pPr algn="ctr"/>
            <a:r>
              <a:rPr lang="en-US" sz="1600" dirty="0" smtClean="0"/>
              <a:t>Re(</a:t>
            </a:r>
            <a:r>
              <a:rPr lang="en-US" sz="1600" dirty="0" err="1" smtClean="0"/>
              <a:t>G</a:t>
            </a:r>
            <a:r>
              <a:rPr lang="en-US" sz="1600" baseline="-25000" dirty="0" err="1" smtClean="0"/>
              <a:t>k</a:t>
            </a:r>
            <a:r>
              <a:rPr lang="en-US" sz="1600" dirty="0" smtClean="0"/>
              <a:t>(q)</a:t>
            </a:r>
            <a:r>
              <a:rPr lang="en-US" sz="1600" dirty="0" smtClean="0"/>
              <a:t>)+</a:t>
            </a:r>
            <a:r>
              <a:rPr lang="en-US" sz="1600" dirty="0" err="1" smtClean="0"/>
              <a:t>Im</a:t>
            </a:r>
            <a:r>
              <a:rPr lang="en-US" sz="1600" dirty="0" smtClean="0"/>
              <a:t>(</a:t>
            </a:r>
            <a:r>
              <a:rPr lang="en-US" sz="1600" dirty="0" err="1" smtClean="0"/>
              <a:t>G</a:t>
            </a:r>
            <a:r>
              <a:rPr lang="en-US" sz="1600" baseline="-25000" dirty="0" err="1" smtClean="0"/>
              <a:t>k</a:t>
            </a:r>
            <a:r>
              <a:rPr lang="en-US" sz="1600" dirty="0" smtClean="0"/>
              <a:t>(q)</a:t>
            </a:r>
            <a:r>
              <a:rPr lang="en-US" sz="1600" dirty="0" smtClean="0"/>
              <a:t>)=|A(q)|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6" idx="1"/>
            <a:endCxn id="7" idx="3"/>
          </p:cNvCxnSpPr>
          <p:nvPr/>
        </p:nvCxnSpPr>
        <p:spPr>
          <a:xfrm flipH="1" flipV="1">
            <a:off x="3160357" y="4839340"/>
            <a:ext cx="5845857" cy="5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4" idx="2"/>
          </p:cNvCxnSpPr>
          <p:nvPr/>
        </p:nvCxnSpPr>
        <p:spPr>
          <a:xfrm flipV="1">
            <a:off x="2824496" y="2135502"/>
            <a:ext cx="1" cy="25191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1448457" y="2898880"/>
                <a:ext cx="2914537" cy="1014609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Real space constraint:</a:t>
                </a:r>
              </a:p>
              <a:p>
                <a:pPr algn="ctr"/>
                <a:r>
                  <a:rPr lang="en-US" sz="1600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1600" dirty="0" smtClean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’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 smtClean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 </m:t>
                            </m:r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S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600" dirty="0" smtClean="0"/>
                              <m:t>0, </m:t>
                            </m:r>
                            <m:r>
                              <m:rPr>
                                <m:nor/>
                              </m:rPr>
                              <a:rPr lang="en-US" sz="1600" b="0" i="0" dirty="0" smtClean="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 </m:t>
                            </m:r>
                            <m:r>
                              <a:rPr lang="el-GR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1600" dirty="0" smtClean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 smtClean="0"/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57" y="2898880"/>
                <a:ext cx="2914537" cy="101460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>
            <a:off x="3126823" y="1950836"/>
            <a:ext cx="5879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Bucher, Max Jakob</cp:lastModifiedBy>
  <cp:revision>5</cp:revision>
  <dcterms:created xsi:type="dcterms:W3CDTF">2016-08-10T16:20:36Z</dcterms:created>
  <dcterms:modified xsi:type="dcterms:W3CDTF">2016-08-10T17:03:03Z</dcterms:modified>
</cp:coreProperties>
</file>