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4"/>
    <p:restoredTop sz="94628"/>
  </p:normalViewPr>
  <p:slideViewPr>
    <p:cSldViewPr snapToGrid="0" snapToObjects="1">
      <p:cViewPr>
        <p:scale>
          <a:sx n="120" d="100"/>
          <a:sy n="120" d="100"/>
        </p:scale>
        <p:origin x="2416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5179-05C1-B743-B9E6-ABAE5A76D8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525" y="393700"/>
            <a:ext cx="6962798" cy="10090002"/>
            <a:chOff x="9525" y="393700"/>
            <a:chExt cx="6962798" cy="100900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50" y="5882722"/>
              <a:ext cx="4419600" cy="43889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" y="393700"/>
              <a:ext cx="6858000" cy="51435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50" y="5844622"/>
              <a:ext cx="1384300" cy="438896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669869" y="933450"/>
              <a:ext cx="2763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solidFill>
                    <a:schemeClr val="bg1"/>
                  </a:solidFill>
                </a:rPr>
                <a:t>b) Reconstruction</a:t>
              </a:r>
              <a:endParaRPr lang="en-US" sz="2800" smtClean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91462" y="5909565"/>
              <a:ext cx="20810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solidFill>
                    <a:schemeClr val="bg1"/>
                  </a:solidFill>
                </a:rPr>
                <a:t>c) Simulation</a:t>
              </a:r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86407" y="5814315"/>
              <a:ext cx="3016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91200" y="9904231"/>
              <a:ext cx="3016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42260" y="6171175"/>
              <a:ext cx="308345" cy="4100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2504" y="10180418"/>
              <a:ext cx="3912781" cy="3032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88930" y="9532086"/>
              <a:ext cx="725600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89918" y="4481574"/>
              <a:ext cx="777777" cy="369332"/>
            </a:xfrm>
            <a:prstGeom prst="rect">
              <a:avLst/>
            </a:prstGeom>
            <a:solidFill>
              <a:srgbClr val="001584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50 nm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3228" y="4327455"/>
              <a:ext cx="424344" cy="129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79286" y="9678216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50 nm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2838894" y="5295014"/>
              <a:ext cx="425301" cy="5139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Arrow 50"/>
            <p:cNvSpPr/>
            <p:nvPr/>
          </p:nvSpPr>
          <p:spPr>
            <a:xfrm>
              <a:off x="5954233" y="2264735"/>
              <a:ext cx="903767" cy="531628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5860838" y="7836194"/>
              <a:ext cx="986533" cy="54226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7131" y="723027"/>
              <a:ext cx="465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/>
                <a:t>a)</a:t>
              </a:r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2093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7</cp:revision>
  <dcterms:created xsi:type="dcterms:W3CDTF">2016-12-09T23:11:38Z</dcterms:created>
  <dcterms:modified xsi:type="dcterms:W3CDTF">2017-04-17T09:45:21Z</dcterms:modified>
</cp:coreProperties>
</file>