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26"/>
    <p:restoredTop sz="94628"/>
  </p:normalViewPr>
  <p:slideViewPr>
    <p:cSldViewPr snapToGrid="0" snapToObjects="1">
      <p:cViewPr>
        <p:scale>
          <a:sx n="70" d="100"/>
          <a:sy n="70" d="100"/>
        </p:scale>
        <p:origin x="-2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F22A-8D95-A844-8ECA-9850F20AB10A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1160-C418-3340-BC04-18930C07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163579" y="637041"/>
              <a:ext cx="1366005" cy="551679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34240" y="11382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Ringing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1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1</cp:revision>
  <dcterms:created xsi:type="dcterms:W3CDTF">2017-04-16T19:58:03Z</dcterms:created>
  <dcterms:modified xsi:type="dcterms:W3CDTF">2017-04-16T20:05:32Z</dcterms:modified>
</cp:coreProperties>
</file>