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/>
    <p:restoredTop sz="94628"/>
  </p:normalViewPr>
  <p:slideViewPr>
    <p:cSldViewPr snapToGrid="0" snapToObjects="1">
      <p:cViewPr varScale="1">
        <p:scale>
          <a:sx n="103" d="100"/>
          <a:sy n="103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7A28-3763-234D-AE4F-3ECE1F9AFA35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6D7D-DA71-BF4B-8792-A11C39DB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00" y="0"/>
            <a:ext cx="12070647" cy="6858000"/>
            <a:chOff x="50800" y="0"/>
            <a:chExt cx="1207064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0"/>
              <a:ext cx="12070647" cy="6858000"/>
            </a:xfrm>
            <a:prstGeom prst="rect">
              <a:avLst/>
            </a:prstGeom>
          </p:spPr>
        </p:pic>
        <p:sp>
          <p:nvSpPr>
            <p:cNvPr id="10" name="Up Arrow 9"/>
            <p:cNvSpPr/>
            <p:nvPr/>
          </p:nvSpPr>
          <p:spPr>
            <a:xfrm>
              <a:off x="10503243" y="3175686"/>
              <a:ext cx="296562" cy="46955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712937">
              <a:off x="7339914" y="3469158"/>
              <a:ext cx="654908" cy="25331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6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2</cp:revision>
  <dcterms:created xsi:type="dcterms:W3CDTF">2017-04-17T08:23:34Z</dcterms:created>
  <dcterms:modified xsi:type="dcterms:W3CDTF">2017-04-17T08:28:04Z</dcterms:modified>
</cp:coreProperties>
</file>