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7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0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9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1A40-FA86-42D8-B817-70782F8984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8457" y="1766170"/>
            <a:ext cx="9327771" cy="3262844"/>
            <a:chOff x="1448457" y="1766170"/>
            <a:chExt cx="9327771" cy="3262844"/>
          </a:xfrm>
        </p:grpSpPr>
        <p:sp>
          <p:nvSpPr>
            <p:cNvPr id="4" name="TextBox 3"/>
            <p:cNvSpPr txBox="1"/>
            <p:nvPr/>
          </p:nvSpPr>
          <p:spPr>
            <a:xfrm>
              <a:off x="2522170" y="1766170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</a:t>
              </a:r>
              <a:r>
                <a:rPr lang="en-US" baseline="-25000" dirty="0" err="1" smtClean="0"/>
                <a:t>k</a:t>
              </a:r>
              <a:r>
                <a:rPr lang="en-US" dirty="0" smtClean="0"/>
                <a:t>(x)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06214" y="176617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</a:t>
              </a:r>
              <a:r>
                <a:rPr lang="en-US" baseline="-25000" dirty="0" err="1" smtClean="0"/>
                <a:t>k</a:t>
              </a:r>
              <a:r>
                <a:rPr lang="en-US" dirty="0" smtClean="0"/>
                <a:t>(q)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06214" y="4659682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G’</a:t>
              </a:r>
              <a:r>
                <a:rPr lang="en-US" baseline="-25000" dirty="0" err="1" smtClean="0"/>
                <a:t>k</a:t>
              </a:r>
              <a:r>
                <a:rPr lang="en-US" dirty="0" smtClean="0"/>
                <a:t>(q)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8635" y="4654674"/>
              <a:ext cx="671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g’</a:t>
              </a:r>
              <a:r>
                <a:rPr lang="en-US" baseline="-25000" dirty="0" err="1" smtClean="0"/>
                <a:t>k</a:t>
              </a:r>
              <a:r>
                <a:rPr lang="en-US" dirty="0" smtClean="0"/>
                <a:t>(x)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5725" y="2243768"/>
              <a:ext cx="752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g’</a:t>
              </a:r>
              <a:r>
                <a:rPr lang="en-US" sz="1600" baseline="-25000" dirty="0" smtClean="0"/>
                <a:t>k+1</a:t>
              </a:r>
              <a:r>
                <a:rPr lang="en-US" sz="1600" dirty="0" smtClean="0"/>
                <a:t>(x)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9338196" y="2135502"/>
              <a:ext cx="28854" cy="252418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7957871" y="2887783"/>
              <a:ext cx="2818357" cy="101460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Fourier space constraint:</a:t>
              </a:r>
            </a:p>
            <a:p>
              <a:pPr algn="ctr"/>
              <a:r>
                <a:rPr lang="en-US" sz="1600" dirty="0" smtClean="0"/>
                <a:t>Re(</a:t>
              </a:r>
              <a:r>
                <a:rPr lang="en-US" sz="1600" dirty="0" err="1" smtClean="0"/>
                <a:t>G</a:t>
              </a:r>
              <a:r>
                <a:rPr lang="en-US" sz="1600" baseline="-25000" dirty="0" err="1" smtClean="0"/>
                <a:t>k</a:t>
              </a:r>
              <a:r>
                <a:rPr lang="en-US" sz="1600" dirty="0" smtClean="0"/>
                <a:t>(q))+</a:t>
              </a:r>
              <a:r>
                <a:rPr lang="en-US" sz="1600" dirty="0" err="1" smtClean="0"/>
                <a:t>Im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G</a:t>
              </a:r>
              <a:r>
                <a:rPr lang="en-US" sz="1600" baseline="-25000" dirty="0" err="1" smtClean="0"/>
                <a:t>k</a:t>
              </a:r>
              <a:r>
                <a:rPr lang="en-US" sz="1600" dirty="0" smtClean="0"/>
                <a:t>(q))=|A(q)|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6" idx="1"/>
              <a:endCxn id="7" idx="3"/>
            </p:cNvCxnSpPr>
            <p:nvPr/>
          </p:nvCxnSpPr>
          <p:spPr>
            <a:xfrm flipH="1" flipV="1">
              <a:off x="3160357" y="4839340"/>
              <a:ext cx="5845857" cy="5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4" idx="2"/>
            </p:cNvCxnSpPr>
            <p:nvPr/>
          </p:nvCxnSpPr>
          <p:spPr>
            <a:xfrm flipV="1">
              <a:off x="2824496" y="2135502"/>
              <a:ext cx="1" cy="251917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ounded Rectangle 18"/>
                <p:cNvSpPr/>
                <p:nvPr/>
              </p:nvSpPr>
              <p:spPr>
                <a:xfrm>
                  <a:off x="1448457" y="2898880"/>
                  <a:ext cx="2914537" cy="1014609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 smtClean="0"/>
                    <a:t>Real space constraint:</a:t>
                  </a:r>
                </a:p>
                <a:p>
                  <a:pPr algn="ctr"/>
                  <a:r>
                    <a:rPr lang="en-US" sz="1600" dirty="0" smtClean="0"/>
                    <a:t>e.g.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’</m:t>
                              </m:r>
                              <m:r>
                                <m:rPr>
                                  <m:nor/>
                                </m:rPr>
                                <a:rPr lang="en-US" sz="1600" baseline="-25000" dirty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 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/>
                                <m:t>        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 </m:t>
                              </m:r>
                              <m:r>
                                <a:rPr lang="el-G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 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1600" dirty="0" smtClean="0"/>
                </a:p>
              </p:txBody>
            </p:sp>
          </mc:Choice>
          <mc:Fallback>
            <p:sp>
              <p:nvSpPr>
                <p:cNvPr id="19" name="Rounded 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457" y="2898880"/>
                  <a:ext cx="2914537" cy="101460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4" idx="3"/>
              <a:endCxn id="5" idx="1"/>
            </p:cNvCxnSpPr>
            <p:nvPr/>
          </p:nvCxnSpPr>
          <p:spPr>
            <a:xfrm>
              <a:off x="3126823" y="1950836"/>
              <a:ext cx="58793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83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Bucher, Max Jakob</dc:creator>
  <cp:lastModifiedBy>TU-Pseudonym 4960107250839587</cp:lastModifiedBy>
  <cp:revision>6</cp:revision>
  <dcterms:created xsi:type="dcterms:W3CDTF">2016-08-10T16:20:36Z</dcterms:created>
  <dcterms:modified xsi:type="dcterms:W3CDTF">2016-12-13T22:54:20Z</dcterms:modified>
</cp:coreProperties>
</file>