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8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8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8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2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9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6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8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4037-C77C-4485-A1A7-A21C0C2A48B2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2912" y="1892300"/>
            <a:ext cx="10127154" cy="3898900"/>
            <a:chOff x="732912" y="1892300"/>
            <a:chExt cx="10127154" cy="3898900"/>
          </a:xfrm>
        </p:grpSpPr>
        <p:sp>
          <p:nvSpPr>
            <p:cNvPr id="7" name="TextBox 6"/>
            <p:cNvSpPr txBox="1"/>
            <p:nvPr/>
          </p:nvSpPr>
          <p:spPr>
            <a:xfrm>
              <a:off x="1003300" y="3610413"/>
              <a:ext cx="1219200" cy="4616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0 </a:t>
              </a:r>
              <a:r>
                <a:rPr lang="en-US" sz="2400" dirty="0" smtClean="0"/>
                <a:t>, T</a:t>
              </a:r>
              <a:r>
                <a:rPr lang="en-US" sz="2400" baseline="-25000" dirty="0" smtClean="0"/>
                <a:t>0 </a:t>
              </a:r>
              <a:endParaRPr lang="en-US" sz="2400" dirty="0" smtClean="0"/>
            </a:p>
          </p:txBody>
        </p:sp>
        <p:sp>
          <p:nvSpPr>
            <p:cNvPr id="4" name="Half Frame 3"/>
            <p:cNvSpPr/>
            <p:nvPr/>
          </p:nvSpPr>
          <p:spPr>
            <a:xfrm rot="10800000">
              <a:off x="732912" y="4033527"/>
              <a:ext cx="1748590" cy="914400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rot="10800000" flipV="1">
              <a:off x="732912" y="2699131"/>
              <a:ext cx="1748590" cy="962527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1202499" y="4450435"/>
              <a:ext cx="112734" cy="40291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688342" y="4369932"/>
              <a:ext cx="82309" cy="64777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418283" y="4467846"/>
              <a:ext cx="97642" cy="38467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1866900" y="3068643"/>
              <a:ext cx="35092" cy="111752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1567408" y="4264905"/>
              <a:ext cx="82209" cy="4502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778591" y="4489749"/>
              <a:ext cx="52698" cy="82916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558741" y="4525546"/>
              <a:ext cx="77360" cy="38467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260288" y="4239023"/>
              <a:ext cx="55294" cy="89618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446638" y="4256476"/>
              <a:ext cx="44663" cy="93778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89578" y="4489749"/>
              <a:ext cx="116721" cy="16564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1972051" y="4327741"/>
              <a:ext cx="39088" cy="91578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770018" y="4258374"/>
              <a:ext cx="88129" cy="739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1315233" y="3301633"/>
              <a:ext cx="97642" cy="38467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 flipV="1">
              <a:off x="1566152" y="3135370"/>
              <a:ext cx="82209" cy="4502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1799057" y="3319890"/>
              <a:ext cx="52698" cy="82916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1539289" y="3320866"/>
              <a:ext cx="77360" cy="38467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308760" y="3114557"/>
              <a:ext cx="55294" cy="89618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1467104" y="3086617"/>
              <a:ext cx="44663" cy="93778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2010044" y="3319890"/>
              <a:ext cx="116721" cy="16564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1992517" y="3157882"/>
              <a:ext cx="39088" cy="91578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1767852" y="3204175"/>
              <a:ext cx="88129" cy="739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1969068" y="3471871"/>
              <a:ext cx="28337" cy="97388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1632425" y="3415759"/>
              <a:ext cx="68569" cy="78178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321965" y="3460379"/>
              <a:ext cx="69477" cy="94737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177979" y="3710523"/>
              <a:ext cx="98496" cy="4227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344071" y="3714750"/>
              <a:ext cx="135604" cy="0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2180772" y="3990975"/>
              <a:ext cx="95703" cy="958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2336228" y="3990975"/>
              <a:ext cx="146622" cy="958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218183" y="1892300"/>
              <a:ext cx="4817" cy="14204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flipH="1">
              <a:off x="6172200" y="4353952"/>
              <a:ext cx="27193" cy="14245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5491480" y="3307939"/>
              <a:ext cx="722893" cy="3496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H="1" flipV="1">
              <a:off x="5486400" y="4023360"/>
              <a:ext cx="711201" cy="3352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>
              <a:off x="2539913" y="3843655"/>
              <a:ext cx="8181860" cy="17145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/>
            <p:cNvSpPr txBox="1"/>
            <p:nvPr/>
          </p:nvSpPr>
          <p:spPr>
            <a:xfrm>
              <a:off x="3822700" y="2425700"/>
              <a:ext cx="330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A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7785100" y="25273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B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cxnSp>
          <p:nvCxnSpPr>
            <p:cNvPr id="70" name="Gerade Verbindung mit Pfeil 69"/>
            <p:cNvCxnSpPr/>
            <p:nvPr/>
          </p:nvCxnSpPr>
          <p:spPr>
            <a:xfrm flipH="1">
              <a:off x="2374900" y="2705100"/>
              <a:ext cx="1435100" cy="1168400"/>
            </a:xfrm>
            <a:prstGeom prst="straightConnector1">
              <a:avLst/>
            </a:prstGeom>
            <a:ln w="190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/>
            <p:cNvCxnSpPr/>
            <p:nvPr/>
          </p:nvCxnSpPr>
          <p:spPr>
            <a:xfrm flipH="1">
              <a:off x="7175500" y="2844800"/>
              <a:ext cx="673100" cy="1016000"/>
            </a:xfrm>
            <a:prstGeom prst="straightConnector1">
              <a:avLst/>
            </a:prstGeom>
            <a:ln w="190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 flipV="1">
              <a:off x="9253483" y="1905000"/>
              <a:ext cx="4817" cy="14204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 flipH="1">
              <a:off x="9207500" y="4366652"/>
              <a:ext cx="27193" cy="14245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 flipH="1">
              <a:off x="8526780" y="3320639"/>
              <a:ext cx="722893" cy="3496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 flipH="1" flipV="1">
              <a:off x="8521700" y="4036060"/>
              <a:ext cx="711201" cy="3352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3771900" y="3213100"/>
              <a:ext cx="72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source</a:t>
              </a:r>
              <a:endParaRPr lang="en-US" baseline="-250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7607300" y="32893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skimmer</a:t>
              </a:r>
              <a:endParaRPr lang="en-US" baseline="-25000" dirty="0"/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5054600" y="1905000"/>
              <a:ext cx="1181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Skimmer 1</a:t>
              </a:r>
              <a:endParaRPr lang="en-US" dirty="0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8064500" y="1930400"/>
              <a:ext cx="1181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Skimmer 2</a:t>
              </a:r>
              <a:endParaRPr lang="en-US" dirty="0"/>
            </a:p>
          </p:txBody>
        </p:sp>
        <p:sp>
          <p:nvSpPr>
            <p:cNvPr id="102" name="Pfeil nach unten 101"/>
            <p:cNvSpPr/>
            <p:nvPr/>
          </p:nvSpPr>
          <p:spPr>
            <a:xfrm>
              <a:off x="3810000" y="4724400"/>
              <a:ext cx="482600" cy="5969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3492500" y="5410200"/>
              <a:ext cx="101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pump</a:t>
              </a:r>
              <a:endParaRPr lang="en-US" dirty="0"/>
            </a:p>
          </p:txBody>
        </p:sp>
        <p:sp>
          <p:nvSpPr>
            <p:cNvPr id="106" name="Pfeil nach unten 105"/>
            <p:cNvSpPr/>
            <p:nvPr/>
          </p:nvSpPr>
          <p:spPr>
            <a:xfrm>
              <a:off x="7493000" y="4724400"/>
              <a:ext cx="482600" cy="5969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7175500" y="5410200"/>
              <a:ext cx="101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pump</a:t>
              </a:r>
              <a:endParaRPr lang="en-US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10835014" y="1892300"/>
              <a:ext cx="25052" cy="389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757392" y="1930400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Detection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95484" y="3323081"/>
              <a:ext cx="726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cluster</a:t>
              </a:r>
              <a:endParaRPr lang="en-US" baseline="-25000" dirty="0"/>
            </a:p>
          </p:txBody>
        </p:sp>
        <p:sp>
          <p:nvSpPr>
            <p:cNvPr id="59" name="Pfeil nach unten 105"/>
            <p:cNvSpPr/>
            <p:nvPr/>
          </p:nvSpPr>
          <p:spPr>
            <a:xfrm>
              <a:off x="9844342" y="4724400"/>
              <a:ext cx="482600" cy="5969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feld 106"/>
            <p:cNvSpPr txBox="1"/>
            <p:nvPr/>
          </p:nvSpPr>
          <p:spPr>
            <a:xfrm>
              <a:off x="9526842" y="5410200"/>
              <a:ext cx="101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pump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03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Bucher, Max Jakob</dc:creator>
  <cp:lastModifiedBy>TU-Pseudonym 4960107250839587</cp:lastModifiedBy>
  <cp:revision>17</cp:revision>
  <dcterms:created xsi:type="dcterms:W3CDTF">2016-07-26T19:16:02Z</dcterms:created>
  <dcterms:modified xsi:type="dcterms:W3CDTF">2016-12-13T22:46:30Z</dcterms:modified>
</cp:coreProperties>
</file>