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4"/>
    <p:restoredTop sz="94628"/>
  </p:normalViewPr>
  <p:slideViewPr>
    <p:cSldViewPr snapToGrid="0" snapToObjects="1">
      <p:cViewPr>
        <p:scale>
          <a:sx n="90" d="100"/>
          <a:sy n="90" d="100"/>
        </p:scale>
        <p:origin x="5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A7B5-3936-1947-99D0-1ABDFEF16307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9003" y="1505769"/>
            <a:ext cx="11355590" cy="3807039"/>
            <a:chOff x="479003" y="1505769"/>
            <a:chExt cx="11355590" cy="3807039"/>
          </a:xfrm>
        </p:grpSpPr>
        <p:grpSp>
          <p:nvGrpSpPr>
            <p:cNvPr id="12" name="Group 11"/>
            <p:cNvGrpSpPr/>
            <p:nvPr/>
          </p:nvGrpSpPr>
          <p:grpSpPr>
            <a:xfrm>
              <a:off x="479003" y="1505769"/>
              <a:ext cx="11355590" cy="3764498"/>
              <a:chOff x="479003" y="1505769"/>
              <a:chExt cx="11355590" cy="3764498"/>
            </a:xfrm>
          </p:grpSpPr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479003" y="1505769"/>
                <a:ext cx="11290022" cy="3764498"/>
                <a:chOff x="578756" y="558120"/>
                <a:chExt cx="8698409" cy="2900361"/>
              </a:xfrm>
            </p:grpSpPr>
            <p:pic>
              <p:nvPicPr>
                <p:cNvPr id="4" name="Bild 7" descr="porods-law-He-800fs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9975" y="644313"/>
                  <a:ext cx="4627190" cy="2811599"/>
                </a:xfrm>
                <a:prstGeom prst="rect">
                  <a:avLst/>
                </a:prstGeom>
              </p:spPr>
            </p:pic>
            <p:pic>
              <p:nvPicPr>
                <p:cNvPr id="5" name="Bild 5" descr="porods-law-He-0fs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756" y="558120"/>
                  <a:ext cx="4286251" cy="2900361"/>
                </a:xfrm>
                <a:prstGeom prst="rect">
                  <a:avLst/>
                </a:prstGeom>
              </p:spPr>
            </p:pic>
            <p:sp>
              <p:nvSpPr>
                <p:cNvPr id="6" name="Textfeld 8"/>
                <p:cNvSpPr txBox="1"/>
                <p:nvPr/>
              </p:nvSpPr>
              <p:spPr>
                <a:xfrm>
                  <a:off x="6462935" y="1311949"/>
                  <a:ext cx="1001268" cy="284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kern="1200" dirty="0" smtClean="0"/>
                    <a:t>800 </a:t>
                  </a:r>
                  <a:r>
                    <a:rPr lang="de-DE" kern="1200" dirty="0" err="1" smtClean="0"/>
                    <a:t>fs</a:t>
                  </a:r>
                  <a:r>
                    <a:rPr lang="de-DE" kern="1200" dirty="0" smtClean="0"/>
                    <a:t> </a:t>
                  </a:r>
                  <a:r>
                    <a:rPr lang="de-DE" kern="1200" dirty="0" err="1" smtClean="0"/>
                    <a:t>delay</a:t>
                  </a:r>
                  <a:endParaRPr lang="de-DE" kern="1200" dirty="0"/>
                </a:p>
              </p:txBody>
            </p:sp>
            <p:sp>
              <p:nvSpPr>
                <p:cNvPr id="8" name="Textfeld 6"/>
                <p:cNvSpPr txBox="1"/>
                <p:nvPr/>
              </p:nvSpPr>
              <p:spPr>
                <a:xfrm>
                  <a:off x="2219471" y="1227170"/>
                  <a:ext cx="12350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0 </a:t>
                  </a:r>
                  <a:r>
                    <a:rPr lang="de-DE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fs</a:t>
                  </a:r>
                  <a:r>
                    <a:rPr lang="de-DE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delay</a:t>
                  </a:r>
                  <a:endParaRPr lang="de-DE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0228128" y="1837864"/>
                <a:ext cx="16064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–</a:t>
                </a:r>
                <a:r>
                  <a:rPr lang="en-US" dirty="0"/>
                  <a:t> </a:t>
                </a:r>
                <a:r>
                  <a:rPr lang="en-US" dirty="0" smtClean="0"/>
                  <a:t>q</a:t>
                </a:r>
                <a:r>
                  <a:rPr lang="en-US" baseline="30000" dirty="0" smtClean="0"/>
                  <a:t>-4 </a:t>
                </a:r>
                <a:r>
                  <a:rPr lang="en-US" dirty="0" smtClean="0"/>
                  <a:t>fit</a:t>
                </a:r>
                <a:endParaRPr lang="en-US" baseline="30000" dirty="0"/>
              </a:p>
              <a:p>
                <a:r>
                  <a:rPr lang="en-US" dirty="0">
                    <a:solidFill>
                      <a:srgbClr val="3E3D99"/>
                    </a:solidFill>
                  </a:rPr>
                  <a:t>–</a:t>
                </a:r>
                <a:r>
                  <a:rPr lang="en-US" dirty="0"/>
                  <a:t> </a:t>
                </a:r>
                <a:r>
                  <a:rPr lang="en-US" dirty="0" smtClean="0"/>
                  <a:t>extrapolation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r>
                  <a:rPr lang="en-US" baseline="30000" dirty="0" smtClean="0">
                    <a:solidFill>
                      <a:srgbClr val="3E3D99"/>
                    </a:solidFill>
                  </a:rPr>
                  <a:t>.</a:t>
                </a:r>
                <a:r>
                  <a:rPr lang="en-US" dirty="0" smtClean="0"/>
                  <a:t>  exp. data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429125" y="494347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 m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-1</a:t>
              </a:r>
              <a:endParaRPr lang="en-US" baseline="30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25050" y="493871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 m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-1</a:t>
              </a:r>
              <a:endParaRPr lang="en-US" baseline="30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86863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5</cp:revision>
  <dcterms:created xsi:type="dcterms:W3CDTF">2016-12-09T23:26:11Z</dcterms:created>
  <dcterms:modified xsi:type="dcterms:W3CDTF">2016-12-12T23:28:17Z</dcterms:modified>
</cp:coreProperties>
</file>