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28"/>
  </p:normalViewPr>
  <p:slideViewPr>
    <p:cSldViewPr snapToGrid="0" snapToObjects="1">
      <p:cViewPr varScale="1">
        <p:scale>
          <a:sx n="67" d="100"/>
          <a:sy n="67" d="100"/>
        </p:scale>
        <p:origin x="2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55179-05C1-B743-B9E6-ABAE5A76D82D}" type="datetimeFigureOut">
              <a:rPr lang="en-US" smtClean="0"/>
              <a:t>12/9/16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20FAC-AC1D-0C41-B6ED-2F20D6E25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9525" y="393700"/>
            <a:ext cx="6858000" cy="10196326"/>
            <a:chOff x="9525" y="393700"/>
            <a:chExt cx="6858000" cy="10196326"/>
          </a:xfrm>
        </p:grpSpPr>
        <p:grpSp>
          <p:nvGrpSpPr>
            <p:cNvPr id="10" name="Group 9"/>
            <p:cNvGrpSpPr/>
            <p:nvPr/>
          </p:nvGrpSpPr>
          <p:grpSpPr>
            <a:xfrm>
              <a:off x="9525" y="393700"/>
              <a:ext cx="6858000" cy="10196326"/>
              <a:chOff x="9525" y="393700"/>
              <a:chExt cx="6858000" cy="10196326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950" y="5808291"/>
                <a:ext cx="4419600" cy="4388962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25" y="393700"/>
                <a:ext cx="6858000" cy="5143500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2250" y="5770191"/>
                <a:ext cx="1384300" cy="438896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686050" y="10220694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X in nm</a:t>
                </a:r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6200000">
                <a:off x="66991" y="7780005"/>
                <a:ext cx="883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Y in nm</a:t>
                </a:r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153653" y="1009650"/>
              <a:ext cx="1598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Reconstruction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60504" y="5968484"/>
              <a:ext cx="1184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bg1"/>
                  </a:solidFill>
                </a:rPr>
                <a:t>Simulation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9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4960107250839587</dc:creator>
  <cp:lastModifiedBy>TU-Pseudonym 4960107250839587</cp:lastModifiedBy>
  <cp:revision>2</cp:revision>
  <dcterms:created xsi:type="dcterms:W3CDTF">2016-12-09T23:11:38Z</dcterms:created>
  <dcterms:modified xsi:type="dcterms:W3CDTF">2016-12-09T23:24:24Z</dcterms:modified>
</cp:coreProperties>
</file>