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75" d="100"/>
          <a:sy n="75" d="100"/>
        </p:scale>
        <p:origin x="198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F50C-FDF1-4021-A712-54FFB77A6587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F93C-46E6-4DCB-B6F3-B14D9AE5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6813" y="130163"/>
            <a:ext cx="8958557" cy="4837535"/>
            <a:chOff x="766813" y="130163"/>
            <a:chExt cx="8958557" cy="4837535"/>
          </a:xfrm>
        </p:grpSpPr>
        <p:sp>
          <p:nvSpPr>
            <p:cNvPr id="4" name="Rectangle 3"/>
            <p:cNvSpPr/>
            <p:nvPr/>
          </p:nvSpPr>
          <p:spPr>
            <a:xfrm>
              <a:off x="2323324" y="664191"/>
              <a:ext cx="2292263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Continuum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2323324" y="1378175"/>
              <a:ext cx="2292263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23324" y="1716378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323324" y="2430361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35017" y="219236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5017" y="155676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1700" y="1201385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849417" y="2392783"/>
              <a:ext cx="150312" cy="131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91163" y="2382345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32515" y="1669044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07454" y="166340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84848" y="1664960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257332" y="1657151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529816" y="165706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06123" y="165070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084150" y="1649670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60457" y="1649670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479984" y="1320763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41442" y="1322141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94299" y="1314413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58224" y="1314413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80140" y="1314752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47643" y="614327"/>
              <a:ext cx="2292263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Continuum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5947643" y="1328311"/>
              <a:ext cx="2292263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947643" y="1666514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947643" y="2380497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559336" y="214250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59336" y="15069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26019" y="115152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473736" y="234291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515482" y="2332481"/>
              <a:ext cx="150312" cy="131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056834" y="1619180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331773" y="1613545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609167" y="1615096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81651" y="1607287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154135" y="1607204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430442" y="1600845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708469" y="1599806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984776" y="1599806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104303" y="127089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565761" y="1272277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018618" y="126454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482543" y="1264549"/>
              <a:ext cx="150312" cy="131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904459" y="126488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88437" y="3070190"/>
              <a:ext cx="2292263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Continuum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1188437" y="3784174"/>
              <a:ext cx="2292263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188437" y="4122377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188437" y="4836360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00130" y="459836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0130" y="396276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6813" y="360738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1714530" y="4798782"/>
              <a:ext cx="150312" cy="131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756276" y="4788344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297628" y="4075043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572567" y="406940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849961" y="407095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122445" y="4063150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394929" y="4063067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71236" y="405670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949263" y="405566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225570" y="405566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345097" y="3726762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806555" y="3728140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259412" y="3720412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723337" y="3720412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145253" y="3720751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38606" y="3031187"/>
              <a:ext cx="2292263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Continuum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4138606" y="3745171"/>
              <a:ext cx="2292263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138606" y="4083374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138606" y="4797357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750299" y="455936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50299" y="392376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6982" y="356838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4664699" y="4759779"/>
              <a:ext cx="150312" cy="131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706445" y="4749341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247797" y="4036040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22736" y="4030405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800130" y="4031956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72614" y="4024147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45098" y="4024064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621405" y="4017705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99432" y="4016666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175739" y="4016666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295266" y="368775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56724" y="3689137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209581" y="368140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673506" y="368140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095422" y="368174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endCxn id="14" idx="1"/>
            </p:cNvCxnSpPr>
            <p:nvPr/>
          </p:nvCxnSpPr>
          <p:spPr>
            <a:xfrm>
              <a:off x="1689441" y="1800382"/>
              <a:ext cx="1181989" cy="61163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4" idx="7"/>
              <a:endCxn id="119" idx="3"/>
            </p:cNvCxnSpPr>
            <p:nvPr/>
          </p:nvCxnSpPr>
          <p:spPr>
            <a:xfrm flipV="1">
              <a:off x="2977716" y="1008213"/>
              <a:ext cx="1293373" cy="140380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4249076" y="89610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91956" y="180027"/>
              <a:ext cx="189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a) Photoionization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48087" y="2649374"/>
              <a:ext cx="1638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) Fluorescence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475526" y="130163"/>
              <a:ext cx="158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) Auger decay</a:t>
              </a:r>
              <a:endParaRPr lang="en-US" dirty="0"/>
            </a:p>
          </p:txBody>
        </p:sp>
        <p:sp>
          <p:nvSpPr>
            <p:cNvPr id="128" name="Arc 127"/>
            <p:cNvSpPr/>
            <p:nvPr/>
          </p:nvSpPr>
          <p:spPr>
            <a:xfrm rot="15348754">
              <a:off x="7203127" y="1640515"/>
              <a:ext cx="669206" cy="801395"/>
            </a:xfrm>
            <a:prstGeom prst="arc">
              <a:avLst>
                <a:gd name="adj1" fmla="val 11537279"/>
                <a:gd name="adj2" fmla="val 0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60" idx="7"/>
              <a:endCxn id="132" idx="3"/>
            </p:cNvCxnSpPr>
            <p:nvPr/>
          </p:nvCxnSpPr>
          <p:spPr>
            <a:xfrm flipV="1">
              <a:off x="7610842" y="933608"/>
              <a:ext cx="322271" cy="35017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7911100" y="821504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Arc 134"/>
            <p:cNvSpPr/>
            <p:nvPr/>
          </p:nvSpPr>
          <p:spPr>
            <a:xfrm rot="15348754">
              <a:off x="1346119" y="4118632"/>
              <a:ext cx="669206" cy="801395"/>
            </a:xfrm>
            <a:prstGeom prst="arc">
              <a:avLst>
                <a:gd name="adj1" fmla="val 11537279"/>
                <a:gd name="adj2" fmla="val 0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 rot="16200000">
              <a:off x="4282503" y="3801540"/>
              <a:ext cx="1042719" cy="999019"/>
            </a:xfrm>
            <a:prstGeom prst="arc">
              <a:avLst>
                <a:gd name="adj1" fmla="val 11537279"/>
                <a:gd name="adj2" fmla="val 0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 flipV="1">
              <a:off x="2536982" y="3415489"/>
              <a:ext cx="1044183" cy="1103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5529027" y="3358288"/>
              <a:ext cx="1034659" cy="11610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7093775" y="3018706"/>
              <a:ext cx="2292263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Continuum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7093775" y="3732690"/>
              <a:ext cx="2292263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093775" y="4070893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7093775" y="4784876"/>
              <a:ext cx="2292263" cy="2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705468" y="454688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05468" y="391127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72151" y="355590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7619868" y="474729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8661614" y="4736860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7202966" y="4023559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7477905" y="4017924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7755299" y="4019475"/>
              <a:ext cx="150312" cy="1313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8027783" y="4011666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8300267" y="4011583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8576574" y="4005224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8854601" y="4004185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9130908" y="4004185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250435" y="367527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711893" y="3676656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164750" y="366892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628675" y="3668928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9050591" y="3669267"/>
              <a:ext cx="150312" cy="13133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/>
            <p:cNvSpPr/>
            <p:nvPr/>
          </p:nvSpPr>
          <p:spPr>
            <a:xfrm rot="16200000">
              <a:off x="7634054" y="3865906"/>
              <a:ext cx="289330" cy="170658"/>
            </a:xfrm>
            <a:prstGeom prst="arc">
              <a:avLst>
                <a:gd name="adj1" fmla="val 11537279"/>
                <a:gd name="adj2" fmla="val 0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8484196" y="3345807"/>
              <a:ext cx="1034659" cy="11610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3436110" y="312098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l-GR" baseline="-25000" dirty="0" smtClean="0"/>
                <a:t>α</a:t>
              </a:r>
              <a:endParaRPr lang="en-US" baseline="-250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428740" y="3070190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l-GR" baseline="-25000" dirty="0" smtClean="0"/>
                <a:t>β</a:t>
              </a:r>
              <a:endParaRPr lang="en-US" baseline="-25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356358" y="3056361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l-GR" baseline="-25000" dirty="0" smtClean="0"/>
                <a:t>α</a:t>
              </a:r>
              <a:endParaRPr lang="en-US" baseline="-25000" dirty="0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flipV="1">
              <a:off x="9050591" y="821504"/>
              <a:ext cx="0" cy="1584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8638427" y="473288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Energy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10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TU-Pseudonym 4960107250839587</cp:lastModifiedBy>
  <cp:revision>7</cp:revision>
  <dcterms:created xsi:type="dcterms:W3CDTF">2016-08-17T16:58:57Z</dcterms:created>
  <dcterms:modified xsi:type="dcterms:W3CDTF">2017-01-12T23:49:40Z</dcterms:modified>
</cp:coreProperties>
</file>