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/>
    <p:restoredTop sz="94697"/>
  </p:normalViewPr>
  <p:slideViewPr>
    <p:cSldViewPr snapToGrid="0" snapToObjects="1">
      <p:cViewPr>
        <p:scale>
          <a:sx n="111" d="100"/>
          <a:sy n="111" d="100"/>
        </p:scale>
        <p:origin x="5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5CFB-13AB-8A49-8CDC-CF89505AD2BA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2159-E1FD-8147-9524-AA4880D6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89455" y="1661475"/>
            <a:ext cx="9339723" cy="3367864"/>
            <a:chOff x="1589455" y="1661475"/>
            <a:chExt cx="9339723" cy="3367864"/>
          </a:xfrm>
        </p:grpSpPr>
        <p:grpSp>
          <p:nvGrpSpPr>
            <p:cNvPr id="14" name="Group 13"/>
            <p:cNvGrpSpPr/>
            <p:nvPr/>
          </p:nvGrpSpPr>
          <p:grpSpPr>
            <a:xfrm>
              <a:off x="1589455" y="1661475"/>
              <a:ext cx="9339723" cy="3365936"/>
              <a:chOff x="1589455" y="1661475"/>
              <a:chExt cx="9339723" cy="336593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589455" y="1661475"/>
                <a:ext cx="9339723" cy="3365936"/>
                <a:chOff x="1589455" y="1661475"/>
                <a:chExt cx="9339723" cy="336593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8673" y="1812266"/>
                  <a:ext cx="4572000" cy="28067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2668021" y="4618966"/>
                      <a:ext cx="2932791" cy="408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:r>
                        <a:rPr lang="en-US" sz="1700" dirty="0" smtClean="0"/>
                        <a:t>Spatial Frequencies 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7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7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de-DE" sz="17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de-DE" sz="1700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de-DE" sz="1700" b="0" i="1" smtClean="0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sz="17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sz="17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7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oMath>
                      </a14:m>
                      <a:endParaRPr lang="en-US" sz="1700" dirty="0"/>
                    </a:p>
                  </p:txBody>
                </p:sp>
              </mc:Choice>
              <mc:Fallback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021" y="4618966"/>
                      <a:ext cx="2932791" cy="40844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455" t="-68657" b="-970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589455" y="1661476"/>
                      <a:ext cx="524503" cy="3874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700" dirty="0" smtClean="0"/>
                        <a:t>I(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7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DE" sz="17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a14:m>
                      <a:r>
                        <a:rPr lang="en-US" sz="1700" dirty="0" smtClean="0"/>
                        <a:t>)</a:t>
                      </a:r>
                      <a:endParaRPr lang="en-US" sz="1700" dirty="0"/>
                    </a:p>
                  </p:txBody>
                </p:sp>
              </mc:Choice>
              <mc:Fallback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9455" y="1661476"/>
                      <a:ext cx="524503" cy="3874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140" r="-6977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7178" y="1812265"/>
                  <a:ext cx="4572000" cy="2806699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084347" y="1661475"/>
                      <a:ext cx="524503" cy="3874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700" dirty="0" smtClean="0"/>
                        <a:t>I(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7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DE" sz="17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a14:m>
                      <a:r>
                        <a:rPr lang="en-US" sz="1700" dirty="0" smtClean="0"/>
                        <a:t>)</a:t>
                      </a:r>
                      <a:endParaRPr lang="en-US" sz="1700" dirty="0"/>
                    </a:p>
                  </p:txBody>
                </p:sp>
              </mc:Choice>
              <mc:Fallback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4347" y="1661475"/>
                      <a:ext cx="524503" cy="38741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6977" r="-8140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TextBox 11"/>
              <p:cNvSpPr txBox="1"/>
              <p:nvPr/>
            </p:nvSpPr>
            <p:spPr>
              <a:xfrm>
                <a:off x="4302440" y="1887365"/>
                <a:ext cx="89999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err="1" smtClean="0"/>
                  <a:t>Δt</a:t>
                </a:r>
                <a:r>
                  <a:rPr lang="en-US" sz="1700" dirty="0" smtClean="0"/>
                  <a:t> = 0 fs</a:t>
                </a:r>
                <a:endParaRPr lang="en-US" sz="17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057514" y="1881600"/>
                <a:ext cx="112120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err="1" smtClean="0"/>
                  <a:t>Δt</a:t>
                </a:r>
                <a:r>
                  <a:rPr lang="en-US" sz="1700" dirty="0" smtClean="0"/>
                  <a:t> = 800 fs</a:t>
                </a:r>
                <a:endParaRPr lang="en-US" sz="17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22986" y="4620894"/>
                  <a:ext cx="2932791" cy="408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sz="1700" dirty="0" smtClean="0"/>
                    <a:t>Spatial Frequencies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70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DE" sz="17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  <m:r>
                        <a:rPr lang="de-DE" sz="1700" b="0" i="1" smtClean="0">
                          <a:latin typeface="Cambria Math" charset="0"/>
                        </a:rPr>
                        <m:t> </m:t>
                      </m:r>
                      <m:r>
                        <a:rPr lang="de-DE" sz="1700" b="0" i="1" smtClean="0">
                          <a:latin typeface="Cambria Math" charset="0"/>
                        </a:rPr>
                        <m:t>𝑖𝑛</m:t>
                      </m:r>
                      <m:r>
                        <a:rPr lang="de-DE" sz="1700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de-DE" sz="17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17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lang="de-DE" sz="17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sz="17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986" y="4620894"/>
                  <a:ext cx="2932791" cy="4084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47" t="-68657" b="-970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6</cp:revision>
  <dcterms:created xsi:type="dcterms:W3CDTF">2016-11-30T14:15:33Z</dcterms:created>
  <dcterms:modified xsi:type="dcterms:W3CDTF">2017-01-13T22:03:46Z</dcterms:modified>
</cp:coreProperties>
</file>