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51FF"/>
    <a:srgbClr val="FF87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270"/>
    <p:restoredTop sz="94685"/>
  </p:normalViewPr>
  <p:slideViewPr>
    <p:cSldViewPr snapToGrid="0" snapToObjects="1">
      <p:cViewPr>
        <p:scale>
          <a:sx n="107" d="100"/>
          <a:sy n="107" d="100"/>
        </p:scale>
        <p:origin x="1952" y="-10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3BE70-4BC0-064E-B746-30DCF43DDBBE}" type="datetimeFigureOut">
              <a:rPr lang="en-US" smtClean="0"/>
              <a:t>1/14/17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286A5-B385-304F-94D8-56F5CA273F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3BE70-4BC0-064E-B746-30DCF43DDBBE}" type="datetimeFigureOut">
              <a:rPr lang="en-US" smtClean="0"/>
              <a:t>1/14/17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286A5-B385-304F-94D8-56F5CA273F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3BE70-4BC0-064E-B746-30DCF43DDBBE}" type="datetimeFigureOut">
              <a:rPr lang="en-US" smtClean="0"/>
              <a:t>1/14/17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286A5-B385-304F-94D8-56F5CA273F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3BE70-4BC0-064E-B746-30DCF43DDBBE}" type="datetimeFigureOut">
              <a:rPr lang="en-US" smtClean="0"/>
              <a:t>1/14/17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286A5-B385-304F-94D8-56F5CA273F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3BE70-4BC0-064E-B746-30DCF43DDBBE}" type="datetimeFigureOut">
              <a:rPr lang="en-US" smtClean="0"/>
              <a:t>1/14/17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286A5-B385-304F-94D8-56F5CA273F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3BE70-4BC0-064E-B746-30DCF43DDBBE}" type="datetimeFigureOut">
              <a:rPr lang="en-US" smtClean="0"/>
              <a:t>1/14/17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286A5-B385-304F-94D8-56F5CA273F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3BE70-4BC0-064E-B746-30DCF43DDBBE}" type="datetimeFigureOut">
              <a:rPr lang="en-US" smtClean="0"/>
              <a:t>1/14/17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286A5-B385-304F-94D8-56F5CA273F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3BE70-4BC0-064E-B746-30DCF43DDBBE}" type="datetimeFigureOut">
              <a:rPr lang="en-US" smtClean="0"/>
              <a:t>1/14/17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286A5-B385-304F-94D8-56F5CA273F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3BE70-4BC0-064E-B746-30DCF43DDBBE}" type="datetimeFigureOut">
              <a:rPr lang="en-US" smtClean="0"/>
              <a:t>1/14/17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286A5-B385-304F-94D8-56F5CA273F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3BE70-4BC0-064E-B746-30DCF43DDBBE}" type="datetimeFigureOut">
              <a:rPr lang="en-US" smtClean="0"/>
              <a:t>1/14/17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286A5-B385-304F-94D8-56F5CA273F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3BE70-4BC0-064E-B746-30DCF43DDBBE}" type="datetimeFigureOut">
              <a:rPr lang="en-US" smtClean="0"/>
              <a:t>1/14/17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286A5-B385-304F-94D8-56F5CA273F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3BE70-4BC0-064E-B746-30DCF43DDBBE}" type="datetimeFigureOut">
              <a:rPr lang="en-US" smtClean="0"/>
              <a:t>1/14/17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286A5-B385-304F-94D8-56F5CA273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29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824378" y="2162864"/>
            <a:ext cx="1229895" cy="1136316"/>
          </a:xfrm>
          <a:prstGeom prst="ellipse">
            <a:avLst/>
          </a:prstGeom>
          <a:solidFill>
            <a:srgbClr val="FF8733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225431" y="2537180"/>
            <a:ext cx="414421" cy="414421"/>
          </a:xfrm>
          <a:prstGeom prst="ellipse">
            <a:avLst/>
          </a:prstGeom>
          <a:solidFill>
            <a:srgbClr val="B451FF"/>
          </a:solidFill>
          <a:ln>
            <a:solidFill>
              <a:srgbClr val="B451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00053" y="4479849"/>
            <a:ext cx="1483894" cy="1428173"/>
          </a:xfrm>
          <a:prstGeom prst="ellipse">
            <a:avLst/>
          </a:prstGeom>
          <a:solidFill>
            <a:srgbClr val="FF8733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004851" y="4916513"/>
            <a:ext cx="120316" cy="106947"/>
          </a:xfrm>
          <a:prstGeom prst="ellipse">
            <a:avLst/>
          </a:prstGeom>
          <a:solidFill>
            <a:srgbClr val="B451FF"/>
          </a:solidFill>
          <a:ln>
            <a:solidFill>
              <a:srgbClr val="B451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398819" y="4751803"/>
            <a:ext cx="120316" cy="106947"/>
          </a:xfrm>
          <a:prstGeom prst="ellipse">
            <a:avLst/>
          </a:prstGeom>
          <a:solidFill>
            <a:srgbClr val="B451FF"/>
          </a:solidFill>
          <a:ln>
            <a:solidFill>
              <a:srgbClr val="B451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051508" y="5474426"/>
            <a:ext cx="120316" cy="106947"/>
          </a:xfrm>
          <a:prstGeom prst="ellipse">
            <a:avLst/>
          </a:prstGeom>
          <a:solidFill>
            <a:srgbClr val="B451FF"/>
          </a:solidFill>
          <a:ln>
            <a:solidFill>
              <a:srgbClr val="B451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210726" y="5177609"/>
            <a:ext cx="120316" cy="106947"/>
          </a:xfrm>
          <a:prstGeom prst="ellipse">
            <a:avLst/>
          </a:prstGeom>
          <a:solidFill>
            <a:srgbClr val="B451FF"/>
          </a:solidFill>
          <a:ln>
            <a:solidFill>
              <a:srgbClr val="B451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790915" y="4995798"/>
            <a:ext cx="120316" cy="106947"/>
          </a:xfrm>
          <a:prstGeom prst="ellipse">
            <a:avLst/>
          </a:prstGeom>
          <a:solidFill>
            <a:srgbClr val="B451FF"/>
          </a:solidFill>
          <a:ln>
            <a:solidFill>
              <a:srgbClr val="B451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761771" y="5344963"/>
            <a:ext cx="120316" cy="106947"/>
          </a:xfrm>
          <a:prstGeom prst="ellipse">
            <a:avLst/>
          </a:prstGeom>
          <a:solidFill>
            <a:srgbClr val="B451FF"/>
          </a:solidFill>
          <a:ln>
            <a:solidFill>
              <a:srgbClr val="B451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454031" y="5140178"/>
            <a:ext cx="120316" cy="106947"/>
          </a:xfrm>
          <a:prstGeom prst="ellipse">
            <a:avLst/>
          </a:prstGeom>
          <a:solidFill>
            <a:srgbClr val="B451FF"/>
          </a:solidFill>
          <a:ln>
            <a:solidFill>
              <a:srgbClr val="B451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508554" y="5591059"/>
            <a:ext cx="120316" cy="106947"/>
          </a:xfrm>
          <a:prstGeom prst="ellipse">
            <a:avLst/>
          </a:prstGeom>
          <a:solidFill>
            <a:srgbClr val="B451FF"/>
          </a:solidFill>
          <a:ln>
            <a:solidFill>
              <a:srgbClr val="B451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feil nach rechts 22"/>
          <p:cNvSpPr/>
          <p:nvPr/>
        </p:nvSpPr>
        <p:spPr>
          <a:xfrm>
            <a:off x="2160692" y="890646"/>
            <a:ext cx="2008412" cy="527269"/>
          </a:xfrm>
          <a:prstGeom prst="rightArrow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Fourier Transform</a:t>
            </a:r>
            <a:endParaRPr lang="en-US" dirty="0"/>
          </a:p>
        </p:txBody>
      </p:sp>
      <p:sp>
        <p:nvSpPr>
          <p:cNvPr id="25" name="Textfeld 26"/>
          <p:cNvSpPr txBox="1"/>
          <p:nvPr/>
        </p:nvSpPr>
        <p:spPr>
          <a:xfrm>
            <a:off x="730059" y="1617529"/>
            <a:ext cx="1457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One scatterer</a:t>
            </a:r>
            <a:endParaRPr lang="en-US" dirty="0"/>
          </a:p>
        </p:txBody>
      </p:sp>
      <p:sp>
        <p:nvSpPr>
          <p:cNvPr id="26" name="Textfeld 27"/>
          <p:cNvSpPr txBox="1"/>
          <p:nvPr/>
        </p:nvSpPr>
        <p:spPr>
          <a:xfrm>
            <a:off x="671133" y="4083747"/>
            <a:ext cx="1536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Few scatterers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75385" y="973844"/>
            <a:ext cx="170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Core-shell types</a:t>
            </a:r>
            <a:endParaRPr lang="en-US" b="1" dirty="0"/>
          </a:p>
        </p:txBody>
      </p:sp>
      <p:sp>
        <p:nvSpPr>
          <p:cNvPr id="28" name="Oval 27"/>
          <p:cNvSpPr/>
          <p:nvPr/>
        </p:nvSpPr>
        <p:spPr>
          <a:xfrm>
            <a:off x="824378" y="7206138"/>
            <a:ext cx="1359569" cy="1383876"/>
          </a:xfrm>
          <a:prstGeom prst="ellipse">
            <a:avLst/>
          </a:prstGeom>
          <a:solidFill>
            <a:srgbClr val="FF8733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84590" y="6590105"/>
            <a:ext cx="168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Many scatterers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133478" y="973844"/>
            <a:ext cx="2059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Diffraction patterns</a:t>
            </a:r>
            <a:endParaRPr lang="en-US" b="1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435" y="1600843"/>
            <a:ext cx="4080592" cy="255037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435" y="4071874"/>
            <a:ext cx="4009523" cy="2505951"/>
          </a:xfrm>
          <a:prstGeom prst="rect">
            <a:avLst/>
          </a:prstGeom>
        </p:spPr>
      </p:pic>
      <p:sp>
        <p:nvSpPr>
          <p:cNvPr id="35" name="Oval 34"/>
          <p:cNvSpPr/>
          <p:nvPr/>
        </p:nvSpPr>
        <p:spPr>
          <a:xfrm>
            <a:off x="1202571" y="7645639"/>
            <a:ext cx="45719" cy="45719"/>
          </a:xfrm>
          <a:prstGeom prst="ellipse">
            <a:avLst/>
          </a:prstGeom>
          <a:solidFill>
            <a:srgbClr val="B451FF"/>
          </a:solidFill>
          <a:ln>
            <a:solidFill>
              <a:srgbClr val="B451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1495207" y="7587873"/>
            <a:ext cx="45719" cy="45719"/>
          </a:xfrm>
          <a:prstGeom prst="ellipse">
            <a:avLst/>
          </a:prstGeom>
          <a:solidFill>
            <a:srgbClr val="B451FF"/>
          </a:solidFill>
          <a:ln>
            <a:solidFill>
              <a:srgbClr val="B451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171824" y="7958782"/>
            <a:ext cx="45719" cy="45719"/>
          </a:xfrm>
          <a:prstGeom prst="ellipse">
            <a:avLst/>
          </a:prstGeom>
          <a:solidFill>
            <a:srgbClr val="B451FF"/>
          </a:solidFill>
          <a:ln>
            <a:solidFill>
              <a:srgbClr val="B451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1988768" y="8154154"/>
            <a:ext cx="45719" cy="45719"/>
          </a:xfrm>
          <a:prstGeom prst="ellipse">
            <a:avLst/>
          </a:prstGeom>
          <a:solidFill>
            <a:srgbClr val="B451FF"/>
          </a:solidFill>
          <a:ln>
            <a:solidFill>
              <a:srgbClr val="B451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1327975" y="8199873"/>
            <a:ext cx="45719" cy="45719"/>
          </a:xfrm>
          <a:prstGeom prst="ellipse">
            <a:avLst/>
          </a:prstGeom>
          <a:solidFill>
            <a:srgbClr val="B451FF"/>
          </a:solidFill>
          <a:ln>
            <a:solidFill>
              <a:srgbClr val="B451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1578224" y="7875216"/>
            <a:ext cx="45719" cy="45719"/>
          </a:xfrm>
          <a:prstGeom prst="ellipse">
            <a:avLst/>
          </a:prstGeom>
          <a:solidFill>
            <a:srgbClr val="B451FF"/>
          </a:solidFill>
          <a:ln>
            <a:solidFill>
              <a:srgbClr val="B451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1888371" y="7786152"/>
            <a:ext cx="45719" cy="45719"/>
          </a:xfrm>
          <a:prstGeom prst="ellipse">
            <a:avLst/>
          </a:prstGeom>
          <a:solidFill>
            <a:srgbClr val="B451FF"/>
          </a:solidFill>
          <a:ln>
            <a:solidFill>
              <a:srgbClr val="B451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1635511" y="8245592"/>
            <a:ext cx="45719" cy="45719"/>
          </a:xfrm>
          <a:prstGeom prst="ellipse">
            <a:avLst/>
          </a:prstGeom>
          <a:solidFill>
            <a:srgbClr val="B451FF"/>
          </a:solidFill>
          <a:ln>
            <a:solidFill>
              <a:srgbClr val="B451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1504162" y="8108435"/>
            <a:ext cx="45719" cy="45719"/>
          </a:xfrm>
          <a:prstGeom prst="ellipse">
            <a:avLst/>
          </a:prstGeom>
          <a:solidFill>
            <a:srgbClr val="B451FF"/>
          </a:solidFill>
          <a:ln>
            <a:solidFill>
              <a:srgbClr val="B451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1480768" y="8378578"/>
            <a:ext cx="45719" cy="45719"/>
          </a:xfrm>
          <a:prstGeom prst="ellipse">
            <a:avLst/>
          </a:prstGeom>
          <a:solidFill>
            <a:srgbClr val="B451FF"/>
          </a:solidFill>
          <a:ln>
            <a:solidFill>
              <a:srgbClr val="B451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1776210" y="7573667"/>
            <a:ext cx="45719" cy="45719"/>
          </a:xfrm>
          <a:prstGeom prst="ellipse">
            <a:avLst/>
          </a:prstGeom>
          <a:solidFill>
            <a:srgbClr val="B451FF"/>
          </a:solidFill>
          <a:ln>
            <a:solidFill>
              <a:srgbClr val="B451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1393606" y="7853567"/>
            <a:ext cx="45719" cy="45719"/>
          </a:xfrm>
          <a:prstGeom prst="ellipse">
            <a:avLst/>
          </a:prstGeom>
          <a:solidFill>
            <a:srgbClr val="B451FF"/>
          </a:solidFill>
          <a:ln>
            <a:solidFill>
              <a:srgbClr val="B451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1102308" y="8177013"/>
            <a:ext cx="45719" cy="45719"/>
          </a:xfrm>
          <a:prstGeom prst="ellipse">
            <a:avLst/>
          </a:prstGeom>
          <a:solidFill>
            <a:srgbClr val="B451FF"/>
          </a:solidFill>
          <a:ln>
            <a:solidFill>
              <a:srgbClr val="B451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959133" y="7763292"/>
            <a:ext cx="45719" cy="45719"/>
          </a:xfrm>
          <a:prstGeom prst="ellipse">
            <a:avLst/>
          </a:prstGeom>
          <a:solidFill>
            <a:srgbClr val="B451FF"/>
          </a:solidFill>
          <a:ln>
            <a:solidFill>
              <a:srgbClr val="B451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362374" y="7461274"/>
            <a:ext cx="45719" cy="45719"/>
          </a:xfrm>
          <a:prstGeom prst="ellipse">
            <a:avLst/>
          </a:prstGeom>
          <a:solidFill>
            <a:srgbClr val="B451FF"/>
          </a:solidFill>
          <a:ln>
            <a:solidFill>
              <a:srgbClr val="B451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1623943" y="7435071"/>
            <a:ext cx="45719" cy="45719"/>
          </a:xfrm>
          <a:prstGeom prst="ellipse">
            <a:avLst/>
          </a:prstGeom>
          <a:solidFill>
            <a:srgbClr val="B451FF"/>
          </a:solidFill>
          <a:ln>
            <a:solidFill>
              <a:srgbClr val="B451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1790649" y="8021782"/>
            <a:ext cx="45719" cy="45719"/>
          </a:xfrm>
          <a:prstGeom prst="ellipse">
            <a:avLst/>
          </a:prstGeom>
          <a:solidFill>
            <a:srgbClr val="B451FF"/>
          </a:solidFill>
          <a:ln>
            <a:solidFill>
              <a:srgbClr val="B451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1964438" y="7976063"/>
            <a:ext cx="45719" cy="45719"/>
          </a:xfrm>
          <a:prstGeom prst="ellipse">
            <a:avLst/>
          </a:prstGeom>
          <a:solidFill>
            <a:srgbClr val="B451FF"/>
          </a:solidFill>
          <a:ln>
            <a:solidFill>
              <a:srgbClr val="B451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1828213" y="8260179"/>
            <a:ext cx="45719" cy="45719"/>
          </a:xfrm>
          <a:prstGeom prst="ellipse">
            <a:avLst/>
          </a:prstGeom>
          <a:solidFill>
            <a:srgbClr val="B451FF"/>
          </a:solidFill>
          <a:ln>
            <a:solidFill>
              <a:srgbClr val="B451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1658370" y="7763292"/>
            <a:ext cx="45719" cy="45719"/>
          </a:xfrm>
          <a:prstGeom prst="ellipse">
            <a:avLst/>
          </a:prstGeom>
          <a:solidFill>
            <a:srgbClr val="B451FF"/>
          </a:solidFill>
          <a:ln>
            <a:solidFill>
              <a:srgbClr val="B451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1670333" y="8091513"/>
            <a:ext cx="45719" cy="45719"/>
          </a:xfrm>
          <a:prstGeom prst="ellipse">
            <a:avLst/>
          </a:prstGeom>
          <a:solidFill>
            <a:srgbClr val="B451FF"/>
          </a:solidFill>
          <a:ln>
            <a:solidFill>
              <a:srgbClr val="B451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322754" y="8062716"/>
            <a:ext cx="45719" cy="45719"/>
          </a:xfrm>
          <a:prstGeom prst="ellipse">
            <a:avLst/>
          </a:prstGeom>
          <a:solidFill>
            <a:srgbClr val="B451FF"/>
          </a:solidFill>
          <a:ln>
            <a:solidFill>
              <a:srgbClr val="B451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1531568" y="7696954"/>
            <a:ext cx="45719" cy="45719"/>
          </a:xfrm>
          <a:prstGeom prst="ellipse">
            <a:avLst/>
          </a:prstGeom>
          <a:solidFill>
            <a:srgbClr val="B451FF"/>
          </a:solidFill>
          <a:ln>
            <a:solidFill>
              <a:srgbClr val="B451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1683968" y="7849354"/>
            <a:ext cx="45719" cy="45719"/>
          </a:xfrm>
          <a:prstGeom prst="ellipse">
            <a:avLst/>
          </a:prstGeom>
          <a:solidFill>
            <a:srgbClr val="B451FF"/>
          </a:solidFill>
          <a:ln>
            <a:solidFill>
              <a:srgbClr val="B451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1836368" y="8001754"/>
            <a:ext cx="45719" cy="45719"/>
          </a:xfrm>
          <a:prstGeom prst="ellipse">
            <a:avLst/>
          </a:prstGeom>
          <a:solidFill>
            <a:srgbClr val="B451FF"/>
          </a:solidFill>
          <a:ln>
            <a:solidFill>
              <a:srgbClr val="B451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1988768" y="8154154"/>
            <a:ext cx="45719" cy="45719"/>
          </a:xfrm>
          <a:prstGeom prst="ellipse">
            <a:avLst/>
          </a:prstGeom>
          <a:solidFill>
            <a:srgbClr val="B451FF"/>
          </a:solidFill>
          <a:ln>
            <a:solidFill>
              <a:srgbClr val="B451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1669662" y="7616962"/>
            <a:ext cx="45719" cy="45719"/>
          </a:xfrm>
          <a:prstGeom prst="ellipse">
            <a:avLst/>
          </a:prstGeom>
          <a:solidFill>
            <a:srgbClr val="B451FF"/>
          </a:solidFill>
          <a:ln>
            <a:solidFill>
              <a:srgbClr val="B451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1449488" y="7376282"/>
            <a:ext cx="45719" cy="45719"/>
          </a:xfrm>
          <a:prstGeom prst="ellipse">
            <a:avLst/>
          </a:prstGeom>
          <a:solidFill>
            <a:srgbClr val="B451FF"/>
          </a:solidFill>
          <a:ln>
            <a:solidFill>
              <a:srgbClr val="B451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1187866" y="7826494"/>
            <a:ext cx="45719" cy="45719"/>
          </a:xfrm>
          <a:prstGeom prst="ellipse">
            <a:avLst/>
          </a:prstGeom>
          <a:solidFill>
            <a:srgbClr val="B451FF"/>
          </a:solidFill>
          <a:ln>
            <a:solidFill>
              <a:srgbClr val="B451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996879" y="8039856"/>
            <a:ext cx="45719" cy="45719"/>
          </a:xfrm>
          <a:prstGeom prst="ellipse">
            <a:avLst/>
          </a:prstGeom>
          <a:solidFill>
            <a:srgbClr val="B451FF"/>
          </a:solidFill>
          <a:ln>
            <a:solidFill>
              <a:srgbClr val="B451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992868" y="7610732"/>
            <a:ext cx="45719" cy="45719"/>
          </a:xfrm>
          <a:prstGeom prst="ellipse">
            <a:avLst/>
          </a:prstGeom>
          <a:solidFill>
            <a:srgbClr val="B451FF"/>
          </a:solidFill>
          <a:ln>
            <a:solidFill>
              <a:srgbClr val="B451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1156852" y="7489068"/>
            <a:ext cx="45719" cy="45719"/>
          </a:xfrm>
          <a:prstGeom prst="ellipse">
            <a:avLst/>
          </a:prstGeom>
          <a:solidFill>
            <a:srgbClr val="B451FF"/>
          </a:solidFill>
          <a:ln>
            <a:solidFill>
              <a:srgbClr val="B451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1953510" y="7691358"/>
            <a:ext cx="45719" cy="45719"/>
          </a:xfrm>
          <a:prstGeom prst="ellipse">
            <a:avLst/>
          </a:prstGeom>
          <a:solidFill>
            <a:srgbClr val="B451FF"/>
          </a:solidFill>
          <a:ln>
            <a:solidFill>
              <a:srgbClr val="B451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1669123" y="8406508"/>
            <a:ext cx="45719" cy="45719"/>
          </a:xfrm>
          <a:prstGeom prst="ellipse">
            <a:avLst/>
          </a:prstGeom>
          <a:solidFill>
            <a:srgbClr val="B451FF"/>
          </a:solidFill>
          <a:ln>
            <a:solidFill>
              <a:srgbClr val="B451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1248024" y="8429367"/>
            <a:ext cx="45719" cy="45719"/>
          </a:xfrm>
          <a:prstGeom prst="ellipse">
            <a:avLst/>
          </a:prstGeom>
          <a:solidFill>
            <a:srgbClr val="B451FF"/>
          </a:solidFill>
          <a:ln>
            <a:solidFill>
              <a:srgbClr val="B451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1186711" y="8332859"/>
            <a:ext cx="45719" cy="45719"/>
          </a:xfrm>
          <a:prstGeom prst="ellipse">
            <a:avLst/>
          </a:prstGeom>
          <a:solidFill>
            <a:srgbClr val="B451FF"/>
          </a:solidFill>
          <a:ln>
            <a:solidFill>
              <a:srgbClr val="B451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7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435" y="6662690"/>
            <a:ext cx="4047715" cy="2529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9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280</TotalTime>
  <Words>12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TU-Pseudonym 4960107250839587</dc:creator>
  <cp:lastModifiedBy>TU-Pseudonym 4960107250839587</cp:lastModifiedBy>
  <cp:revision>18</cp:revision>
  <cp:lastPrinted>2016-12-22T16:16:16Z</cp:lastPrinted>
  <dcterms:created xsi:type="dcterms:W3CDTF">2016-12-07T21:50:03Z</dcterms:created>
  <dcterms:modified xsi:type="dcterms:W3CDTF">2017-01-14T21:07:14Z</dcterms:modified>
</cp:coreProperties>
</file>