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90"/>
    <p:restoredTop sz="94628"/>
  </p:normalViewPr>
  <p:slideViewPr>
    <p:cSldViewPr snapToGrid="0" snapToObjects="1">
      <p:cViewPr>
        <p:scale>
          <a:sx n="90" d="100"/>
          <a:sy n="90" d="100"/>
        </p:scale>
        <p:origin x="6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3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2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A7B5-3936-1947-99D0-1ABDFEF16307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6721" y="1371599"/>
            <a:ext cx="11524362" cy="3714751"/>
            <a:chOff x="178118" y="1371599"/>
            <a:chExt cx="11524362" cy="3714751"/>
          </a:xfrm>
        </p:grpSpPr>
        <p:sp>
          <p:nvSpPr>
            <p:cNvPr id="6" name="Textfeld 8"/>
            <p:cNvSpPr txBox="1"/>
            <p:nvPr/>
          </p:nvSpPr>
          <p:spPr>
            <a:xfrm>
              <a:off x="8173471" y="2412755"/>
              <a:ext cx="1299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kern="1200" dirty="0" smtClean="0"/>
                <a:t>800 </a:t>
              </a:r>
              <a:r>
                <a:rPr lang="de-DE" kern="1200" dirty="0" err="1" smtClean="0"/>
                <a:t>fs</a:t>
              </a:r>
              <a:r>
                <a:rPr lang="de-DE" kern="1200" dirty="0" smtClean="0"/>
                <a:t> </a:t>
              </a:r>
              <a:r>
                <a:rPr lang="de-DE" kern="1200" dirty="0" err="1" smtClean="0"/>
                <a:t>delay</a:t>
              </a:r>
              <a:endParaRPr lang="de-DE" kern="1200" dirty="0"/>
            </a:p>
          </p:txBody>
        </p:sp>
        <p:sp>
          <p:nvSpPr>
            <p:cNvPr id="8" name="Textfeld 6"/>
            <p:cNvSpPr txBox="1"/>
            <p:nvPr/>
          </p:nvSpPr>
          <p:spPr>
            <a:xfrm>
              <a:off x="2451388" y="2374157"/>
              <a:ext cx="1603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 </a:t>
              </a:r>
              <a:r>
                <a:rPr lang="de-DE" dirty="0" err="1" smtClean="0"/>
                <a:t>fs</a:t>
              </a:r>
              <a:r>
                <a:rPr lang="de-DE" dirty="0" smtClean="0"/>
                <a:t> </a:t>
              </a:r>
              <a:r>
                <a:rPr lang="de-DE" dirty="0" err="1" smtClean="0"/>
                <a:t>delay</a:t>
              </a:r>
              <a:endParaRPr lang="de-DE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885230" y="1637834"/>
                  <a:ext cx="1447576" cy="9587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–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0" smtClean="0">
                              <a:latin typeface="Cambria Math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  <m:r>
                            <a:rPr lang="en-US" i="0" smtClean="0">
                              <a:latin typeface="Cambria Math" charset="0"/>
                            </a:rPr>
                            <m:t>|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−4</m:t>
                          </m:r>
                        </m:sup>
                      </m:sSup>
                    </m:oMath>
                  </a14:m>
                  <a:r>
                    <a:rPr lang="en-US" baseline="30000" dirty="0" smtClean="0"/>
                    <a:t> </a:t>
                  </a:r>
                  <a:r>
                    <a:rPr lang="en-US" dirty="0" smtClean="0"/>
                    <a:t>fit</a:t>
                  </a:r>
                  <a:endParaRPr lang="en-US" baseline="30000" dirty="0"/>
                </a:p>
                <a:p>
                  <a:r>
                    <a:rPr lang="en-US" dirty="0">
                      <a:solidFill>
                        <a:srgbClr val="3E3D99"/>
                      </a:solidFill>
                    </a:rPr>
                    <a:t>–</a:t>
                  </a:r>
                  <a:r>
                    <a:rPr lang="en-US" dirty="0"/>
                    <a:t> </a:t>
                  </a:r>
                  <a:r>
                    <a:rPr lang="en-US" dirty="0" smtClean="0"/>
                    <a:t>spherical fit</a:t>
                  </a:r>
                  <a:br>
                    <a:rPr lang="en-US" dirty="0" smtClean="0"/>
                  </a:br>
                  <a:r>
                    <a:rPr lang="en-US" dirty="0" smtClean="0"/>
                    <a:t> </a:t>
                  </a:r>
                  <a:r>
                    <a:rPr lang="en-US" baseline="30000" dirty="0" smtClean="0">
                      <a:solidFill>
                        <a:srgbClr val="3E3D99"/>
                      </a:solidFill>
                    </a:rPr>
                    <a:t>.</a:t>
                  </a:r>
                  <a:r>
                    <a:rPr lang="en-US" dirty="0" smtClean="0"/>
                    <a:t>  exp. data</a:t>
                  </a: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5230" y="1637834"/>
                  <a:ext cx="1447576" cy="95878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361" r="-3361" b="-95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8879" y="1371600"/>
              <a:ext cx="5943601" cy="37147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18" y="1371599"/>
              <a:ext cx="5943602" cy="3714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7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10</cp:revision>
  <dcterms:created xsi:type="dcterms:W3CDTF">2016-12-09T23:26:11Z</dcterms:created>
  <dcterms:modified xsi:type="dcterms:W3CDTF">2017-02-15T00:16:37Z</dcterms:modified>
</cp:coreProperties>
</file>