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951"/>
    <p:restoredTop sz="94685"/>
  </p:normalViewPr>
  <p:slideViewPr>
    <p:cSldViewPr snapToGrid="0" snapToObjects="1">
      <p:cViewPr>
        <p:scale>
          <a:sx n="73" d="100"/>
          <a:sy n="73" d="100"/>
        </p:scale>
        <p:origin x="-608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05409-450E-7742-8AAF-FD32C59484BC}" type="datetimeFigureOut">
              <a:rPr lang="en-US" smtClean="0"/>
              <a:t>12/6/16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0A694-6974-1442-BC6A-130CB758F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983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05409-450E-7742-8AAF-FD32C59484BC}" type="datetimeFigureOut">
              <a:rPr lang="en-US" smtClean="0"/>
              <a:t>12/6/16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0A694-6974-1442-BC6A-130CB758F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454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05409-450E-7742-8AAF-FD32C59484BC}" type="datetimeFigureOut">
              <a:rPr lang="en-US" smtClean="0"/>
              <a:t>12/6/16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0A694-6974-1442-BC6A-130CB758F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267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05409-450E-7742-8AAF-FD32C59484BC}" type="datetimeFigureOut">
              <a:rPr lang="en-US" smtClean="0"/>
              <a:t>12/6/16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0A694-6974-1442-BC6A-130CB758F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50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05409-450E-7742-8AAF-FD32C59484BC}" type="datetimeFigureOut">
              <a:rPr lang="en-US" smtClean="0"/>
              <a:t>12/6/16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0A694-6974-1442-BC6A-130CB758F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584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05409-450E-7742-8AAF-FD32C59484BC}" type="datetimeFigureOut">
              <a:rPr lang="en-US" smtClean="0"/>
              <a:t>12/6/16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0A694-6974-1442-BC6A-130CB758F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263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05409-450E-7742-8AAF-FD32C59484BC}" type="datetimeFigureOut">
              <a:rPr lang="en-US" smtClean="0"/>
              <a:t>12/6/16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0A694-6974-1442-BC6A-130CB758F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502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05409-450E-7742-8AAF-FD32C59484BC}" type="datetimeFigureOut">
              <a:rPr lang="en-US" smtClean="0"/>
              <a:t>12/6/16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0A694-6974-1442-BC6A-130CB758F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949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05409-450E-7742-8AAF-FD32C59484BC}" type="datetimeFigureOut">
              <a:rPr lang="en-US" smtClean="0"/>
              <a:t>12/6/16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0A694-6974-1442-BC6A-130CB758F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791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05409-450E-7742-8AAF-FD32C59484BC}" type="datetimeFigureOut">
              <a:rPr lang="en-US" smtClean="0"/>
              <a:t>12/6/16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0A694-6974-1442-BC6A-130CB758F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065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05409-450E-7742-8AAF-FD32C59484BC}" type="datetimeFigureOut">
              <a:rPr lang="en-US" smtClean="0"/>
              <a:t>12/6/16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0A694-6974-1442-BC6A-130CB758F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092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05409-450E-7742-8AAF-FD32C59484BC}" type="datetimeFigureOut">
              <a:rPr lang="en-US" smtClean="0"/>
              <a:t>12/6/16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0A694-6974-1442-BC6A-130CB758F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160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2438400" y="685800"/>
            <a:ext cx="7315200" cy="5486400"/>
            <a:chOff x="2438400" y="685800"/>
            <a:chExt cx="7315200" cy="54864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8400" y="685800"/>
              <a:ext cx="7315200" cy="548640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5844540" y="4495800"/>
              <a:ext cx="74591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mtClean="0"/>
                <a:t>800 fs</a:t>
              </a:r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924300" y="3939540"/>
              <a:ext cx="599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2"/>
                  </a:solidFill>
                </a:rPr>
                <a:t>He</a:t>
              </a:r>
              <a:r>
                <a:rPr lang="en-US" baseline="30000" dirty="0" smtClean="0">
                  <a:solidFill>
                    <a:schemeClr val="accent2"/>
                  </a:solidFill>
                </a:rPr>
                <a:t>2+</a:t>
              </a:r>
              <a:endParaRPr lang="en-US" baseline="30000" dirty="0">
                <a:solidFill>
                  <a:schemeClr val="accent2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242204" y="1203960"/>
              <a:ext cx="5212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2"/>
                  </a:solidFill>
                </a:rPr>
                <a:t>He</a:t>
              </a:r>
              <a:r>
                <a:rPr lang="en-US" baseline="30000" dirty="0" smtClean="0">
                  <a:solidFill>
                    <a:schemeClr val="accent2"/>
                  </a:solidFill>
                </a:rPr>
                <a:t>+</a:t>
              </a:r>
              <a:endParaRPr lang="en-US" baseline="30000" dirty="0">
                <a:solidFill>
                  <a:schemeClr val="accent2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701540" y="3282434"/>
              <a:ext cx="599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2"/>
                  </a:solidFill>
                </a:rPr>
                <a:t>He</a:t>
              </a:r>
              <a:r>
                <a:rPr lang="en-US" baseline="-25000" dirty="0" smtClean="0">
                  <a:solidFill>
                    <a:schemeClr val="accent2"/>
                  </a:solidFill>
                </a:rPr>
                <a:t>2</a:t>
              </a:r>
              <a:r>
                <a:rPr lang="en-US" baseline="30000" dirty="0" smtClean="0">
                  <a:solidFill>
                    <a:schemeClr val="accent2"/>
                  </a:solidFill>
                </a:rPr>
                <a:t>+</a:t>
              </a:r>
              <a:endParaRPr lang="en-US" baseline="30000" dirty="0">
                <a:solidFill>
                  <a:schemeClr val="accent2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001462" y="4419600"/>
              <a:ext cx="599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2"/>
                  </a:solidFill>
                </a:rPr>
                <a:t>He</a:t>
              </a:r>
              <a:r>
                <a:rPr lang="en-US" baseline="-25000" dirty="0" smtClean="0">
                  <a:solidFill>
                    <a:schemeClr val="accent2"/>
                  </a:solidFill>
                </a:rPr>
                <a:t>3</a:t>
              </a:r>
              <a:r>
                <a:rPr lang="en-US" baseline="30000" dirty="0" smtClean="0">
                  <a:solidFill>
                    <a:schemeClr val="accent2"/>
                  </a:solidFill>
                </a:rPr>
                <a:t>+</a:t>
              </a:r>
              <a:endParaRPr lang="en-US" baseline="30000" dirty="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3877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10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TU-Pseudonym 4960107250839587</dc:creator>
  <cp:lastModifiedBy>TU-Pseudonym 4960107250839587</cp:lastModifiedBy>
  <cp:revision>3</cp:revision>
  <dcterms:created xsi:type="dcterms:W3CDTF">2016-12-06T21:48:17Z</dcterms:created>
  <dcterms:modified xsi:type="dcterms:W3CDTF">2016-12-06T22:11:37Z</dcterms:modified>
</cp:coreProperties>
</file>