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/>
    <p:restoredTop sz="94685"/>
  </p:normalViewPr>
  <p:slideViewPr>
    <p:cSldViewPr snapToGrid="0" snapToObjects="1">
      <p:cViewPr varScale="1">
        <p:scale>
          <a:sx n="125" d="100"/>
          <a:sy n="125" d="100"/>
        </p:scale>
        <p:origin x="1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407E-E083-594B-ABF5-116E86FBFDC4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1719-3C47-4340-8662-0AC404950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38400" y="685800"/>
            <a:ext cx="7315200" cy="5486400"/>
            <a:chOff x="2438400" y="685800"/>
            <a:chExt cx="7315200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685800"/>
              <a:ext cx="7315200" cy="5486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692475" y="3429000"/>
              <a:ext cx="210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7030A0"/>
                  </a:solidFill>
                </a:rPr>
                <a:t>Xe</a:t>
              </a:r>
              <a:r>
                <a:rPr lang="en-US" dirty="0" smtClean="0">
                  <a:solidFill>
                    <a:srgbClr val="7030A0"/>
                  </a:solidFill>
                </a:rPr>
                <a:t> charge fragments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7162800" y="3798332"/>
              <a:ext cx="396240" cy="50950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029365" y="3798332"/>
              <a:ext cx="428835" cy="50950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10000" y="379833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2+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28160" y="131064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57622" y="393850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He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r>
                <a:rPr lang="en-US" baseline="30000" dirty="0" smtClean="0">
                  <a:solidFill>
                    <a:schemeClr val="accent2"/>
                  </a:solidFill>
                </a:rPr>
                <a:t>+</a:t>
              </a:r>
              <a:endParaRPr lang="en-US" baseline="30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2</cp:revision>
  <dcterms:created xsi:type="dcterms:W3CDTF">2016-12-06T21:58:03Z</dcterms:created>
  <dcterms:modified xsi:type="dcterms:W3CDTF">2016-12-06T22:10:08Z</dcterms:modified>
</cp:coreProperties>
</file>