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15" autoAdjust="0"/>
    <p:restoredTop sz="94660"/>
  </p:normalViewPr>
  <p:slideViewPr>
    <p:cSldViewPr snapToGrid="0">
      <p:cViewPr>
        <p:scale>
          <a:sx n="120" d="100"/>
          <a:sy n="120" d="100"/>
        </p:scale>
        <p:origin x="-1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2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5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1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3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5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5F7E-0702-4567-951A-9B1AB387607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05D6-AE30-4147-82A0-5C750CBB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860470" y="1917963"/>
            <a:ext cx="5187336" cy="2642110"/>
            <a:chOff x="3860470" y="1917963"/>
            <a:chExt cx="5187336" cy="2642110"/>
          </a:xfrm>
        </p:grpSpPr>
        <p:grpSp>
          <p:nvGrpSpPr>
            <p:cNvPr id="5" name="Group 4"/>
            <p:cNvGrpSpPr/>
            <p:nvPr/>
          </p:nvGrpSpPr>
          <p:grpSpPr>
            <a:xfrm>
              <a:off x="3860470" y="1917963"/>
              <a:ext cx="4776888" cy="2642110"/>
              <a:chOff x="3860470" y="1917963"/>
              <a:chExt cx="4776888" cy="264211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860470" y="1917963"/>
                <a:ext cx="4776888" cy="2642110"/>
                <a:chOff x="3911177" y="1821585"/>
                <a:chExt cx="4776888" cy="264211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5148198" y="2417524"/>
                  <a:ext cx="2016690" cy="201669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6150279" y="2805830"/>
                  <a:ext cx="626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145517" y="2805830"/>
                  <a:ext cx="276715" cy="534444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5904201" y="2805830"/>
                  <a:ext cx="257983" cy="534444"/>
                </a:xfrm>
                <a:prstGeom prst="line">
                  <a:avLst/>
                </a:prstGeom>
                <a:ln w="12700">
                  <a:solidFill>
                    <a:schemeClr val="bg1">
                      <a:lumMod val="9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Arc 27"/>
                <p:cNvSpPr/>
                <p:nvPr/>
              </p:nvSpPr>
              <p:spPr>
                <a:xfrm rot="1299050">
                  <a:off x="5752470" y="3166933"/>
                  <a:ext cx="323666" cy="360971"/>
                </a:xfrm>
                <a:prstGeom prst="arc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 rot="19973593" flipH="1">
                  <a:off x="6274141" y="3174092"/>
                  <a:ext cx="264114" cy="313745"/>
                </a:xfrm>
                <a:prstGeom prst="arc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966941" y="328136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319364" y="327897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599817" y="1839219"/>
                      <a:ext cx="637354" cy="3749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1600" i="1" dirty="0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dirty="0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en-US" sz="1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𝑅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9817" y="1839219"/>
                      <a:ext cx="637354" cy="37497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TextBox 46"/>
                <p:cNvSpPr txBox="1"/>
                <p:nvPr/>
              </p:nvSpPr>
              <p:spPr>
                <a:xfrm>
                  <a:off x="6018847" y="3409098"/>
                  <a:ext cx="3209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O</a:t>
                  </a:r>
                  <a:endParaRPr lang="en-US" sz="1600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6150279" y="1821585"/>
                  <a:ext cx="2425019" cy="984246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 flipV="1">
                  <a:off x="4029890" y="1937001"/>
                  <a:ext cx="2126655" cy="86883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 flipH="1" flipV="1">
                  <a:off x="3911177" y="2590520"/>
                  <a:ext cx="2250130" cy="87054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6156543" y="2455896"/>
                  <a:ext cx="2498350" cy="100755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012660" y="3397358"/>
                  <a:ext cx="2675405" cy="106633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8089333" flipH="1">
                  <a:off x="6198089" y="3304844"/>
                  <a:ext cx="264114" cy="313745"/>
                </a:xfrm>
                <a:prstGeom prst="arc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23571" y="3272252"/>
                  <a:ext cx="3209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600" dirty="0" smtClean="0">
                      <a:solidFill>
                        <a:schemeClr val="bg1"/>
                      </a:solidFill>
                    </a:rPr>
                    <a:t>Θ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241166" y="2451936"/>
                  <a:ext cx="1112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Incident rays</a:t>
                  </a:r>
                  <a:endParaRPr lang="en-US" sz="14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780860" y="2455895"/>
                  <a:ext cx="1210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Scattered rays</a:t>
                  </a:r>
                  <a:endParaRPr lang="en-US" sz="1400" dirty="0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902862" y="3340274"/>
                  <a:ext cx="259813" cy="110157"/>
                </a:xfrm>
                <a:prstGeom prst="line">
                  <a:avLst/>
                </a:prstGeom>
                <a:ln w="317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 rot="1343422">
                  <a:off x="5762511" y="3415128"/>
                  <a:ext cx="2920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600" dirty="0" smtClean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δ</a:t>
                  </a:r>
                  <a:endParaRPr lang="en-US" sz="16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153619" y="2804640"/>
                  <a:ext cx="9188" cy="6588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6160269" y="3338979"/>
                  <a:ext cx="256311" cy="112657"/>
                </a:xfrm>
                <a:prstGeom prst="line">
                  <a:avLst/>
                </a:prstGeom>
                <a:ln w="317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5957892" y="2516126"/>
                    <a:ext cx="308307" cy="3684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7892" y="2516126"/>
                    <a:ext cx="308307" cy="3684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914430" y="1939453"/>
                    <a:ext cx="690253" cy="3749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600" i="1" dirty="0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sz="1600" b="0" i="1" dirty="0" smtClean="0">
                              <a:latin typeface="Cambria Math" charset="0"/>
                            </a:rPr>
                            <m:t>′</m:t>
                          </m:r>
                          <m:r>
                            <a:rPr lang="en-US" sz="1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16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430" y="1939453"/>
                    <a:ext cx="690253" cy="37497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H="1" flipV="1">
              <a:off x="8591572" y="2552275"/>
              <a:ext cx="45786" cy="2007798"/>
            </a:xfrm>
            <a:prstGeom prst="line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671164" y="3357429"/>
                  <a:ext cx="376642" cy="3701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164" y="3357429"/>
                  <a:ext cx="376642" cy="37010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85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Bucher, Max Jakob</dc:creator>
  <cp:lastModifiedBy>TU-Pseudonym 4960107250839587</cp:lastModifiedBy>
  <cp:revision>13</cp:revision>
  <dcterms:created xsi:type="dcterms:W3CDTF">2016-08-10T15:09:04Z</dcterms:created>
  <dcterms:modified xsi:type="dcterms:W3CDTF">2017-01-22T18:27:42Z</dcterms:modified>
</cp:coreProperties>
</file>