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D2C-343E-4CC7-AF4F-41422C041CA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4A2-7501-4A65-9CAB-034B547E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D2C-343E-4CC7-AF4F-41422C041CA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4A2-7501-4A65-9CAB-034B547E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D2C-343E-4CC7-AF4F-41422C041CA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4A2-7501-4A65-9CAB-034B547E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3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D2C-343E-4CC7-AF4F-41422C041CA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4A2-7501-4A65-9CAB-034B547E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D2C-343E-4CC7-AF4F-41422C041CA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4A2-7501-4A65-9CAB-034B547E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D2C-343E-4CC7-AF4F-41422C041CA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4A2-7501-4A65-9CAB-034B547E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D2C-343E-4CC7-AF4F-41422C041CA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4A2-7501-4A65-9CAB-034B547E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D2C-343E-4CC7-AF4F-41422C041CA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4A2-7501-4A65-9CAB-034B547E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4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D2C-343E-4CC7-AF4F-41422C041CA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4A2-7501-4A65-9CAB-034B547E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0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D2C-343E-4CC7-AF4F-41422C041CA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4A2-7501-4A65-9CAB-034B547E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D2C-343E-4CC7-AF4F-41422C041CA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B4A2-7501-4A65-9CAB-034B547E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1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9DD2C-343E-4CC7-AF4F-41422C041CA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B4A2-7501-4A65-9CAB-034B547E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5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29" y="891055"/>
            <a:ext cx="8216627" cy="5111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5437" y="6140169"/>
            <a:ext cx="215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energy in eV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27679" y="3174124"/>
            <a:ext cx="216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Intensity in arb. units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95437" y="120173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1s – 2p2p (</a:t>
            </a:r>
            <a:r>
              <a:rPr lang="en-US" baseline="30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53316" y="4452516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1s – 2p2p (</a:t>
            </a:r>
            <a:r>
              <a:rPr lang="en-US" baseline="30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56770" y="4452516"/>
            <a:ext cx="156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</a:p>
          <a:p>
            <a:r>
              <a:rPr lang="en-US" dirty="0" smtClean="0"/>
              <a:t>1s2p – 2p2p2p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3453297" y="3788332"/>
            <a:ext cx="156359" cy="29849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Bucher, Max Jakob</dc:creator>
  <cp:lastModifiedBy>Bucher, Max Jakob</cp:lastModifiedBy>
  <cp:revision>5</cp:revision>
  <dcterms:created xsi:type="dcterms:W3CDTF">2016-08-31T17:00:04Z</dcterms:created>
  <dcterms:modified xsi:type="dcterms:W3CDTF">2016-08-31T19:55:47Z</dcterms:modified>
</cp:coreProperties>
</file>