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8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8"/>
    <p:restoredTop sz="94685"/>
  </p:normalViewPr>
  <p:slideViewPr>
    <p:cSldViewPr snapToGrid="0" snapToObjects="1">
      <p:cViewPr>
        <p:scale>
          <a:sx n="107" d="100"/>
          <a:sy n="107" d="100"/>
        </p:scale>
        <p:origin x="1240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BE70-4BC0-064E-B746-30DCF43DDBB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07254" y="108115"/>
            <a:ext cx="6727033" cy="8786503"/>
            <a:chOff x="107254" y="108115"/>
            <a:chExt cx="6727033" cy="8786503"/>
          </a:xfrm>
        </p:grpSpPr>
        <p:sp>
          <p:nvSpPr>
            <p:cNvPr id="5" name="Oval 4"/>
            <p:cNvSpPr/>
            <p:nvPr/>
          </p:nvSpPr>
          <p:spPr>
            <a:xfrm>
              <a:off x="468122" y="1901610"/>
              <a:ext cx="1229895" cy="1136316"/>
            </a:xfrm>
            <a:prstGeom prst="ellipse">
              <a:avLst/>
            </a:prstGeom>
            <a:solidFill>
              <a:srgbClr val="FF8733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69175" y="2275926"/>
              <a:ext cx="414421" cy="414421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3797" y="4218595"/>
              <a:ext cx="1483894" cy="1428173"/>
            </a:xfrm>
            <a:prstGeom prst="ellipse">
              <a:avLst/>
            </a:prstGeom>
            <a:solidFill>
              <a:srgbClr val="FF8733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48595" y="4655259"/>
              <a:ext cx="120316" cy="106947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42563" y="4490549"/>
              <a:ext cx="120316" cy="106947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95252" y="5213172"/>
              <a:ext cx="120316" cy="106947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54470" y="4916355"/>
              <a:ext cx="120316" cy="106947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4659" y="4734544"/>
              <a:ext cx="120316" cy="106947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405515" y="5083709"/>
              <a:ext cx="120316" cy="106947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97775" y="4878924"/>
              <a:ext cx="120316" cy="106947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52298" y="5329805"/>
              <a:ext cx="120316" cy="106947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21"/>
            <p:cNvSpPr txBox="1"/>
            <p:nvPr/>
          </p:nvSpPr>
          <p:spPr>
            <a:xfrm>
              <a:off x="2035293" y="108115"/>
              <a:ext cx="205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Fourier transform</a:t>
              </a:r>
              <a:br>
                <a:rPr lang="en-US" dirty="0" smtClean="0">
                  <a:solidFill>
                    <a:schemeClr val="accent1"/>
                  </a:solidFill>
                </a:rPr>
              </a:br>
              <a:r>
                <a:rPr lang="en-US" dirty="0" smtClean="0">
                  <a:solidFill>
                    <a:schemeClr val="accent1"/>
                  </a:solidFill>
                </a:rPr>
                <a:t>of electron density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Pfeil nach rechts 22"/>
            <p:cNvSpPr/>
            <p:nvPr/>
          </p:nvSpPr>
          <p:spPr>
            <a:xfrm>
              <a:off x="2294954" y="736340"/>
              <a:ext cx="1220147" cy="360947"/>
            </a:xfrm>
            <a:prstGeom prst="rightArrow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feld 26"/>
            <p:cNvSpPr txBox="1"/>
            <p:nvPr/>
          </p:nvSpPr>
          <p:spPr>
            <a:xfrm>
              <a:off x="279926" y="1344279"/>
              <a:ext cx="145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One </a:t>
              </a:r>
              <a:r>
                <a:rPr lang="en-US" dirty="0" err="1" smtClean="0"/>
                <a:t>scatterer</a:t>
              </a:r>
              <a:endParaRPr lang="en-US" dirty="0"/>
            </a:p>
          </p:txBody>
        </p:sp>
        <p:sp>
          <p:nvSpPr>
            <p:cNvPr id="26" name="Textfeld 27"/>
            <p:cNvSpPr txBox="1"/>
            <p:nvPr/>
          </p:nvSpPr>
          <p:spPr>
            <a:xfrm>
              <a:off x="279926" y="3810620"/>
              <a:ext cx="1450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Few </a:t>
              </a:r>
              <a:r>
                <a:rPr lang="en-US" dirty="0" err="1" smtClean="0"/>
                <a:t>scatterer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254" y="736340"/>
              <a:ext cx="170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Core-shell types</a:t>
              </a:r>
              <a:endParaRPr lang="en-US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68122" y="6944884"/>
              <a:ext cx="1359569" cy="1383876"/>
            </a:xfrm>
            <a:prstGeom prst="ellipse">
              <a:avLst/>
            </a:prstGeom>
            <a:solidFill>
              <a:srgbClr val="FF8733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2868" y="6316572"/>
              <a:ext cx="1597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</a:t>
              </a:r>
              <a:r>
                <a:rPr lang="en-US" dirty="0" err="1" smtClean="0"/>
                <a:t>scatterer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34498" y="736340"/>
              <a:ext cx="2059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Diffraction patterns</a:t>
              </a:r>
              <a:endParaRPr lang="en-US" b="1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694" y="1338380"/>
              <a:ext cx="4080593" cy="255278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307" y="3810620"/>
              <a:ext cx="4020148" cy="2505952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846315" y="7384385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38951" y="7326619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15568" y="7697528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32512" y="7892900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71719" y="7938619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21968" y="7613962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32115" y="7524898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279255" y="7984338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47906" y="7847181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124512" y="8117324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419954" y="7312413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37350" y="7592313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46052" y="7915759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02877" y="7502038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006118" y="7200020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67687" y="7173817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34393" y="7760528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608182" y="7714809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471957" y="7998925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302114" y="7502038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314077" y="7830259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66498" y="7801462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175312" y="7435700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327712" y="7588100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480112" y="7740500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632512" y="7892900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313406" y="7355708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93232" y="7115028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31610" y="7565240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40623" y="7778602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36612" y="7349478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00596" y="7227814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597254" y="7430104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312867" y="8145254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891768" y="8168113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30455" y="8071605"/>
              <a:ext cx="45719" cy="45719"/>
            </a:xfrm>
            <a:prstGeom prst="ellipse">
              <a:avLst/>
            </a:prstGeom>
            <a:solidFill>
              <a:srgbClr val="B451FF"/>
            </a:solidFill>
            <a:ln>
              <a:solidFill>
                <a:srgbClr val="B451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962" y="6378129"/>
              <a:ext cx="4034771" cy="2516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8</cp:revision>
  <dcterms:created xsi:type="dcterms:W3CDTF">2016-12-07T21:50:03Z</dcterms:created>
  <dcterms:modified xsi:type="dcterms:W3CDTF">2016-12-08T01:07:08Z</dcterms:modified>
</cp:coreProperties>
</file>