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8"/>
    <p:restoredTop sz="94685"/>
  </p:normalViewPr>
  <p:slideViewPr>
    <p:cSldViewPr snapToGrid="0" snapToObjects="1">
      <p:cViewPr varScale="1">
        <p:scale>
          <a:sx n="75" d="100"/>
          <a:sy n="75" d="100"/>
        </p:scale>
        <p:origin x="17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8551" y="649288"/>
            <a:ext cx="1477963" cy="1033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288"/>
            <a:ext cx="4284661" cy="1033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4850"/>
            <a:ext cx="2881312" cy="7735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3244850"/>
            <a:ext cx="2881314" cy="7735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AD97-9909-7E45-8212-5EA79F8B7D5A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9F6D-1E08-D445-AD05-A12F567E5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305295" y="69649"/>
            <a:ext cx="11814530" cy="6503660"/>
            <a:chOff x="-305295" y="69649"/>
            <a:chExt cx="11814530" cy="6503660"/>
          </a:xfrm>
        </p:grpSpPr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-305295" y="69649"/>
              <a:ext cx="8671546" cy="6503660"/>
              <a:chOff x="1092863" y="0"/>
              <a:chExt cx="4195550" cy="3146663"/>
            </a:xfrm>
          </p:grpSpPr>
          <p:pic>
            <p:nvPicPr>
              <p:cNvPr id="8" name="Bild 2" descr="HeXe_60_TD_800_f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2863" y="0"/>
                <a:ext cx="4195550" cy="314666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638556" y="407430"/>
                <a:ext cx="1598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Reconstruction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078767" y="3321479"/>
              <a:ext cx="4430468" cy="3046936"/>
              <a:chOff x="1092863" y="3146662"/>
              <a:chExt cx="4195550" cy="3146663"/>
            </a:xfrm>
          </p:grpSpPr>
          <p:pic>
            <p:nvPicPr>
              <p:cNvPr id="9" name="Bild 7" descr="He__TD_8000_fs_diffPattern_Offset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2863" y="3146662"/>
                <a:ext cx="4195550" cy="3146663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372349" y="3515532"/>
                <a:ext cx="1266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Offset &lt; 0.9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17868" y="491067"/>
              <a:ext cx="3807332" cy="2743199"/>
              <a:chOff x="7206801" y="423377"/>
              <a:chExt cx="4097186" cy="309875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802673" y="3321479"/>
                <a:ext cx="491328" cy="200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X in nm</a:t>
                </a:r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7068547" y="1710829"/>
                <a:ext cx="480035" cy="203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Y in nm</a:t>
                </a:r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7472" y="553568"/>
                <a:ext cx="666515" cy="26416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1319" y="423377"/>
                <a:ext cx="2925162" cy="2905464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8506560" y="542411"/>
              <a:ext cx="1184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Simulation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92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7</cp:revision>
  <dcterms:created xsi:type="dcterms:W3CDTF">2016-12-08T21:28:53Z</dcterms:created>
  <dcterms:modified xsi:type="dcterms:W3CDTF">2016-12-09T00:10:03Z</dcterms:modified>
</cp:coreProperties>
</file>