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9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2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F50C-FDF1-4021-A712-54FFB77A658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1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3324" y="664191"/>
            <a:ext cx="2292263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Continuum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23324" y="1378175"/>
            <a:ext cx="2292263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323324" y="1716378"/>
            <a:ext cx="2292263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323324" y="2430361"/>
            <a:ext cx="2292263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35017" y="21923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35017" y="155676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1700" y="120138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49417" y="2392783"/>
            <a:ext cx="150312" cy="131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91163" y="2382345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32515" y="1669044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07454" y="1663409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84848" y="1664960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57332" y="1657151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29816" y="1657068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06123" y="1650709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4150" y="1649670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60457" y="1649670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79984" y="1320763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41442" y="1322141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94299" y="1314413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58224" y="1314413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80140" y="1314752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947643" y="614327"/>
            <a:ext cx="2292263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Continuum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947643" y="1328311"/>
            <a:ext cx="2292263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47643" y="1666514"/>
            <a:ext cx="2292263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947643" y="2380497"/>
            <a:ext cx="2292263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59336" y="214250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59336" y="15069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26019" y="115152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473736" y="2342919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515482" y="2332481"/>
            <a:ext cx="150312" cy="131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56834" y="1619180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331773" y="1613545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609167" y="1615096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881651" y="1607287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154135" y="1607204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430442" y="1600845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708469" y="1599806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984776" y="1599806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104303" y="1270899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65761" y="1272277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18618" y="1264549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482543" y="1264549"/>
            <a:ext cx="150312" cy="131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04459" y="1264888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188437" y="3070190"/>
            <a:ext cx="2292263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Continuum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1188437" y="3784174"/>
            <a:ext cx="2292263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188437" y="4122377"/>
            <a:ext cx="2292263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188437" y="4836360"/>
            <a:ext cx="2292263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00130" y="45983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00130" y="39627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66813" y="36073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714530" y="4798782"/>
            <a:ext cx="150312" cy="131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56276" y="4788344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297628" y="4075043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572567" y="4069408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849961" y="4070959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122445" y="4063150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394929" y="4063067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671236" y="4056708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949263" y="4055669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225570" y="4055669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45097" y="3726762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06555" y="3728140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59412" y="3720412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723337" y="3720412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145253" y="3720751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138606" y="3031187"/>
            <a:ext cx="2292263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Continuum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138606" y="3745171"/>
            <a:ext cx="2292263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138606" y="4083374"/>
            <a:ext cx="2292263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138606" y="4797357"/>
            <a:ext cx="2292263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750299" y="455936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50299" y="39237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716982" y="35683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664699" y="4759779"/>
            <a:ext cx="150312" cy="131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706445" y="4749341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247797" y="4036040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522736" y="4030405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800130" y="4031956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072614" y="4024147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345098" y="4024064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621405" y="4017705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899432" y="4016666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175739" y="4016666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295266" y="3687759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56724" y="3689137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5209581" y="3681409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673506" y="3681409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095422" y="3681748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>
            <a:endCxn id="14" idx="1"/>
          </p:cNvCxnSpPr>
          <p:nvPr/>
        </p:nvCxnSpPr>
        <p:spPr>
          <a:xfrm>
            <a:off x="1689441" y="1800382"/>
            <a:ext cx="1181989" cy="61163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4" idx="7"/>
            <a:endCxn id="119" idx="3"/>
          </p:cNvCxnSpPr>
          <p:nvPr/>
        </p:nvCxnSpPr>
        <p:spPr>
          <a:xfrm flipV="1">
            <a:off x="2977716" y="1008213"/>
            <a:ext cx="1293373" cy="140380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4249076" y="896109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891956" y="180027"/>
            <a:ext cx="189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 Photoionization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57023" y="2649374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 Fluorescence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475526" y="130163"/>
            <a:ext cx="15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 Auger decay</a:t>
            </a:r>
            <a:endParaRPr lang="en-US" dirty="0"/>
          </a:p>
        </p:txBody>
      </p:sp>
      <p:sp>
        <p:nvSpPr>
          <p:cNvPr id="128" name="Arc 127"/>
          <p:cNvSpPr/>
          <p:nvPr/>
        </p:nvSpPr>
        <p:spPr>
          <a:xfrm rot="15348754">
            <a:off x="7203127" y="1640515"/>
            <a:ext cx="669206" cy="801395"/>
          </a:xfrm>
          <a:prstGeom prst="arc">
            <a:avLst>
              <a:gd name="adj1" fmla="val 11537279"/>
              <a:gd name="adj2" fmla="val 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>
            <a:stCxn id="60" idx="7"/>
            <a:endCxn id="132" idx="3"/>
          </p:cNvCxnSpPr>
          <p:nvPr/>
        </p:nvCxnSpPr>
        <p:spPr>
          <a:xfrm flipV="1">
            <a:off x="7610842" y="933608"/>
            <a:ext cx="322271" cy="35017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7911100" y="821504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c 134"/>
          <p:cNvSpPr/>
          <p:nvPr/>
        </p:nvSpPr>
        <p:spPr>
          <a:xfrm rot="15348754">
            <a:off x="1346119" y="4118632"/>
            <a:ext cx="669206" cy="801395"/>
          </a:xfrm>
          <a:prstGeom prst="arc">
            <a:avLst>
              <a:gd name="adj1" fmla="val 11537279"/>
              <a:gd name="adj2" fmla="val 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c 135"/>
          <p:cNvSpPr/>
          <p:nvPr/>
        </p:nvSpPr>
        <p:spPr>
          <a:xfrm rot="16200000">
            <a:off x="4282503" y="3801540"/>
            <a:ext cx="1042719" cy="999019"/>
          </a:xfrm>
          <a:prstGeom prst="arc">
            <a:avLst>
              <a:gd name="adj1" fmla="val 11537279"/>
              <a:gd name="adj2" fmla="val 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2536982" y="3415489"/>
            <a:ext cx="1044183" cy="11038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5529027" y="3358288"/>
            <a:ext cx="1034659" cy="1161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7093775" y="3018706"/>
            <a:ext cx="2292263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Continuum</a:t>
            </a:r>
            <a:endParaRPr lang="en-US" dirty="0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7093775" y="3732690"/>
            <a:ext cx="2292263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7093775" y="4070893"/>
            <a:ext cx="2292263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7093775" y="4784876"/>
            <a:ext cx="2292263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705468" y="45468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705468" y="391127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6672151" y="35559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7619868" y="4747298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8661614" y="4736860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202966" y="4023559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7477905" y="4017924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755299" y="4019475"/>
            <a:ext cx="150312" cy="131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027783" y="4011666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300267" y="4011583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576574" y="4005224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8854601" y="4004185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9130908" y="4004185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7250435" y="3675278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7711893" y="3676656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164750" y="3668928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628675" y="3668928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9050591" y="3669267"/>
            <a:ext cx="150312" cy="131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rc 168"/>
          <p:cNvSpPr/>
          <p:nvPr/>
        </p:nvSpPr>
        <p:spPr>
          <a:xfrm rot="16200000">
            <a:off x="7634054" y="3865906"/>
            <a:ext cx="289330" cy="170658"/>
          </a:xfrm>
          <a:prstGeom prst="arc">
            <a:avLst>
              <a:gd name="adj1" fmla="val 11537279"/>
              <a:gd name="adj2" fmla="val 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8484196" y="3345807"/>
            <a:ext cx="1034659" cy="1161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436110" y="31209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l-GR" baseline="-25000" dirty="0" smtClean="0"/>
              <a:t>α</a:t>
            </a:r>
            <a:endParaRPr lang="en-US" baseline="-25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428740" y="307019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l-GR" baseline="-25000" dirty="0" smtClean="0"/>
              <a:t>β</a:t>
            </a:r>
            <a:endParaRPr lang="en-US" baseline="-25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356358" y="305636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l-GR" baseline="-25000" dirty="0" smtClean="0"/>
              <a:t>α</a:t>
            </a:r>
            <a:endParaRPr lang="en-US" baseline="-25000" dirty="0"/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9050591" y="821504"/>
            <a:ext cx="0" cy="1584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638427" y="473288"/>
            <a:ext cx="8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0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Bucher, Max Jakob</dc:creator>
  <cp:lastModifiedBy>Bucher, Max Jakob</cp:lastModifiedBy>
  <cp:revision>6</cp:revision>
  <dcterms:created xsi:type="dcterms:W3CDTF">2016-08-17T16:58:57Z</dcterms:created>
  <dcterms:modified xsi:type="dcterms:W3CDTF">2016-08-17T21:37:04Z</dcterms:modified>
</cp:coreProperties>
</file>