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4037-C77C-4485-A1A7-A21C0C2A48B2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3300" y="3610413"/>
            <a:ext cx="12192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, T</a:t>
            </a:r>
            <a:r>
              <a:rPr lang="en-US" sz="2400" baseline="-25000" dirty="0" smtClean="0"/>
              <a:t>0 </a:t>
            </a:r>
            <a:endParaRPr lang="en-US" sz="2400" dirty="0" smtClean="0"/>
          </a:p>
        </p:txBody>
      </p:sp>
      <p:sp>
        <p:nvSpPr>
          <p:cNvPr id="4" name="Half Frame 3"/>
          <p:cNvSpPr/>
          <p:nvPr/>
        </p:nvSpPr>
        <p:spPr>
          <a:xfrm rot="10800000">
            <a:off x="732912" y="4033527"/>
            <a:ext cx="174859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rot="10800000" flipV="1">
            <a:off x="732912" y="2699131"/>
            <a:ext cx="1748590" cy="96252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02499" y="4450435"/>
            <a:ext cx="112734" cy="4029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88342" y="4369932"/>
            <a:ext cx="82309" cy="6477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18283" y="4467846"/>
            <a:ext cx="97642" cy="3846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866900" y="3068643"/>
            <a:ext cx="35092" cy="111752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567408" y="4264905"/>
            <a:ext cx="82209" cy="4502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78591" y="4489749"/>
            <a:ext cx="52698" cy="82916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58741" y="4525546"/>
            <a:ext cx="77360" cy="3846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60288" y="4239023"/>
            <a:ext cx="55294" cy="8961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446638" y="4256476"/>
            <a:ext cx="44663" cy="9377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989578" y="4489749"/>
            <a:ext cx="116721" cy="16564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972051" y="4327741"/>
            <a:ext cx="39088" cy="9157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770018" y="4258374"/>
            <a:ext cx="88129" cy="739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315233" y="3301633"/>
            <a:ext cx="97642" cy="3846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1566152" y="3135370"/>
            <a:ext cx="82209" cy="4502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799057" y="3319890"/>
            <a:ext cx="52698" cy="82916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39289" y="3320866"/>
            <a:ext cx="77360" cy="3846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308760" y="3114557"/>
            <a:ext cx="55294" cy="8961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67104" y="3086617"/>
            <a:ext cx="44663" cy="9377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010044" y="3319890"/>
            <a:ext cx="116721" cy="16564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992517" y="3157882"/>
            <a:ext cx="39088" cy="9157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767852" y="3204175"/>
            <a:ext cx="88129" cy="739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969068" y="3471871"/>
            <a:ext cx="28337" cy="9738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632425" y="3415759"/>
            <a:ext cx="68569" cy="7817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321965" y="3460379"/>
            <a:ext cx="69477" cy="9473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77979" y="3710523"/>
            <a:ext cx="98496" cy="422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344071" y="3714750"/>
            <a:ext cx="135604" cy="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180772" y="3990975"/>
            <a:ext cx="95703" cy="95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336228" y="3990975"/>
            <a:ext cx="146622" cy="95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6218183" y="1892300"/>
            <a:ext cx="4817" cy="1420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6172200" y="4353952"/>
            <a:ext cx="27193" cy="142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5491480" y="3307939"/>
            <a:ext cx="722893" cy="349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 flipV="1">
            <a:off x="5486400" y="4023360"/>
            <a:ext cx="711201" cy="335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2539913" y="3843655"/>
            <a:ext cx="8181860" cy="1714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822700" y="2425700"/>
            <a:ext cx="33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A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7785100" y="25273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70" name="Gerade Verbindung mit Pfeil 69"/>
          <p:cNvCxnSpPr/>
          <p:nvPr/>
        </p:nvCxnSpPr>
        <p:spPr>
          <a:xfrm flipH="1">
            <a:off x="2374900" y="2705100"/>
            <a:ext cx="1435100" cy="116840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H="1">
            <a:off x="7175500" y="2844800"/>
            <a:ext cx="673100" cy="101600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flipV="1">
            <a:off x="9253483" y="1905000"/>
            <a:ext cx="4817" cy="1420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H="1">
            <a:off x="9207500" y="4366652"/>
            <a:ext cx="27193" cy="142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flipH="1">
            <a:off x="8526780" y="3320639"/>
            <a:ext cx="722893" cy="349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 flipV="1">
            <a:off x="8521700" y="4036060"/>
            <a:ext cx="711201" cy="335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3771900" y="3213100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source</a:t>
            </a:r>
            <a:endParaRPr lang="en-US" baseline="-25000" dirty="0"/>
          </a:p>
        </p:txBody>
      </p:sp>
      <p:sp>
        <p:nvSpPr>
          <p:cNvPr id="92" name="Textfeld 91"/>
          <p:cNvSpPr txBox="1"/>
          <p:nvPr/>
        </p:nvSpPr>
        <p:spPr>
          <a:xfrm>
            <a:off x="7607300" y="32893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skimmer</a:t>
            </a:r>
            <a:endParaRPr lang="en-US" baseline="-25000" dirty="0"/>
          </a:p>
        </p:txBody>
      </p:sp>
      <p:sp>
        <p:nvSpPr>
          <p:cNvPr id="95" name="Textfeld 94"/>
          <p:cNvSpPr txBox="1"/>
          <p:nvPr/>
        </p:nvSpPr>
        <p:spPr>
          <a:xfrm>
            <a:off x="5054600" y="1905000"/>
            <a:ext cx="118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Skimmer 1</a:t>
            </a:r>
            <a:endParaRPr lang="en-US" dirty="0"/>
          </a:p>
        </p:txBody>
      </p:sp>
      <p:sp>
        <p:nvSpPr>
          <p:cNvPr id="101" name="Textfeld 100"/>
          <p:cNvSpPr txBox="1"/>
          <p:nvPr/>
        </p:nvSpPr>
        <p:spPr>
          <a:xfrm>
            <a:off x="8064500" y="1930400"/>
            <a:ext cx="118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Skimmer 2</a:t>
            </a:r>
            <a:endParaRPr lang="en-US" dirty="0"/>
          </a:p>
        </p:txBody>
      </p:sp>
      <p:sp>
        <p:nvSpPr>
          <p:cNvPr id="102" name="Pfeil nach unten 101"/>
          <p:cNvSpPr/>
          <p:nvPr/>
        </p:nvSpPr>
        <p:spPr>
          <a:xfrm>
            <a:off x="3810000" y="4724400"/>
            <a:ext cx="482600" cy="5969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feld 102"/>
          <p:cNvSpPr txBox="1"/>
          <p:nvPr/>
        </p:nvSpPr>
        <p:spPr>
          <a:xfrm>
            <a:off x="3492500" y="5410200"/>
            <a:ext cx="101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pump</a:t>
            </a:r>
            <a:endParaRPr lang="en-US" dirty="0"/>
          </a:p>
        </p:txBody>
      </p:sp>
      <p:sp>
        <p:nvSpPr>
          <p:cNvPr id="106" name="Pfeil nach unten 105"/>
          <p:cNvSpPr/>
          <p:nvPr/>
        </p:nvSpPr>
        <p:spPr>
          <a:xfrm>
            <a:off x="7493000" y="4724400"/>
            <a:ext cx="482600" cy="5969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feld 106"/>
          <p:cNvSpPr txBox="1"/>
          <p:nvPr/>
        </p:nvSpPr>
        <p:spPr>
          <a:xfrm>
            <a:off x="7175500" y="5410200"/>
            <a:ext cx="101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pump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0835014" y="1892300"/>
            <a:ext cx="25052" cy="389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57392" y="193040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95484" y="3323081"/>
            <a:ext cx="72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cluster</a:t>
            </a:r>
            <a:endParaRPr lang="en-US" baseline="-25000" dirty="0"/>
          </a:p>
        </p:txBody>
      </p:sp>
      <p:sp>
        <p:nvSpPr>
          <p:cNvPr id="59" name="Pfeil nach unten 105"/>
          <p:cNvSpPr/>
          <p:nvPr/>
        </p:nvSpPr>
        <p:spPr>
          <a:xfrm>
            <a:off x="9844342" y="4724400"/>
            <a:ext cx="482600" cy="5969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feld 106"/>
          <p:cNvSpPr txBox="1"/>
          <p:nvPr/>
        </p:nvSpPr>
        <p:spPr>
          <a:xfrm>
            <a:off x="9526842" y="5410200"/>
            <a:ext cx="101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3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Bucher, Max Jakob</cp:lastModifiedBy>
  <cp:revision>16</cp:revision>
  <dcterms:created xsi:type="dcterms:W3CDTF">2016-07-26T19:16:02Z</dcterms:created>
  <dcterms:modified xsi:type="dcterms:W3CDTF">2016-08-15T20:08:27Z</dcterms:modified>
</cp:coreProperties>
</file>